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7"/>
  </p:handoutMasterIdLst>
  <p:sldIdLst>
    <p:sldId id="272" r:id="rId2"/>
    <p:sldId id="257" r:id="rId3"/>
    <p:sldId id="271" r:id="rId4"/>
    <p:sldId id="259" r:id="rId5"/>
    <p:sldId id="258" r:id="rId6"/>
    <p:sldId id="273" r:id="rId7"/>
    <p:sldId id="303" r:id="rId8"/>
    <p:sldId id="279" r:id="rId9"/>
    <p:sldId id="309" r:id="rId10"/>
    <p:sldId id="292" r:id="rId11"/>
    <p:sldId id="299" r:id="rId12"/>
    <p:sldId id="300" r:id="rId13"/>
    <p:sldId id="260" r:id="rId14"/>
    <p:sldId id="261" r:id="rId15"/>
    <p:sldId id="274" r:id="rId16"/>
    <p:sldId id="280" r:id="rId17"/>
    <p:sldId id="289" r:id="rId18"/>
    <p:sldId id="295" r:id="rId19"/>
    <p:sldId id="301" r:id="rId20"/>
    <p:sldId id="302" r:id="rId21"/>
    <p:sldId id="262" r:id="rId22"/>
    <p:sldId id="263" r:id="rId23"/>
    <p:sldId id="275" r:id="rId24"/>
    <p:sldId id="281" r:id="rId25"/>
    <p:sldId id="308" r:id="rId26"/>
    <p:sldId id="304" r:id="rId27"/>
    <p:sldId id="290" r:id="rId28"/>
    <p:sldId id="293" r:id="rId29"/>
    <p:sldId id="298" r:id="rId30"/>
    <p:sldId id="264" r:id="rId31"/>
    <p:sldId id="265" r:id="rId32"/>
    <p:sldId id="278" r:id="rId33"/>
    <p:sldId id="282" r:id="rId34"/>
    <p:sldId id="294" r:id="rId35"/>
    <p:sldId id="307" r:id="rId36"/>
    <p:sldId id="287" r:id="rId37"/>
    <p:sldId id="288" r:id="rId38"/>
    <p:sldId id="266" r:id="rId39"/>
    <p:sldId id="267" r:id="rId40"/>
    <p:sldId id="306" r:id="rId41"/>
    <p:sldId id="276" r:id="rId42"/>
    <p:sldId id="297" r:id="rId43"/>
    <p:sldId id="283" r:id="rId44"/>
    <p:sldId id="285" r:id="rId45"/>
    <p:sldId id="296" r:id="rId46"/>
    <p:sldId id="268" r:id="rId47"/>
    <p:sldId id="269" r:id="rId48"/>
    <p:sldId id="277" r:id="rId49"/>
    <p:sldId id="284" r:id="rId50"/>
    <p:sldId id="286" r:id="rId51"/>
    <p:sldId id="291" r:id="rId52"/>
    <p:sldId id="305" r:id="rId53"/>
    <p:sldId id="612" r:id="rId54"/>
    <p:sldId id="611" r:id="rId55"/>
    <p:sldId id="270" r:id="rId5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عرفی نامه" id="{D4F095FD-57F0-45DB-B3E2-93F55CEA7FCA}">
          <p14:sldIdLst>
            <p14:sldId id="272"/>
            <p14:sldId id="257"/>
            <p14:sldId id="271"/>
          </p14:sldIdLst>
        </p14:section>
        <p14:section name="فصل اول" id="{6DA89495-89BD-4F47-99F3-DE112CFA2FF4}">
          <p14:sldIdLst>
            <p14:sldId id="259"/>
            <p14:sldId id="258"/>
            <p14:sldId id="273"/>
            <p14:sldId id="303"/>
            <p14:sldId id="279"/>
            <p14:sldId id="309"/>
            <p14:sldId id="292"/>
            <p14:sldId id="299"/>
            <p14:sldId id="300"/>
          </p14:sldIdLst>
        </p14:section>
        <p14:section name="فصل دوم" id="{0BBBC228-093A-4C7A-A8B9-5FE2C771B8BA}">
          <p14:sldIdLst>
            <p14:sldId id="260"/>
            <p14:sldId id="261"/>
            <p14:sldId id="274"/>
            <p14:sldId id="280"/>
            <p14:sldId id="289"/>
            <p14:sldId id="295"/>
            <p14:sldId id="301"/>
            <p14:sldId id="302"/>
          </p14:sldIdLst>
        </p14:section>
        <p14:section name="فصل سوم" id="{04A39026-0508-45A4-8AB3-53AA0A604617}">
          <p14:sldIdLst>
            <p14:sldId id="262"/>
            <p14:sldId id="263"/>
            <p14:sldId id="275"/>
            <p14:sldId id="281"/>
            <p14:sldId id="308"/>
            <p14:sldId id="304"/>
            <p14:sldId id="290"/>
            <p14:sldId id="293"/>
            <p14:sldId id="298"/>
          </p14:sldIdLst>
        </p14:section>
        <p14:section name="فصل چهارم" id="{75C4211A-5DC3-4D6F-9D32-72CF494564EE}">
          <p14:sldIdLst>
            <p14:sldId id="264"/>
            <p14:sldId id="265"/>
            <p14:sldId id="278"/>
            <p14:sldId id="282"/>
            <p14:sldId id="294"/>
            <p14:sldId id="307"/>
            <p14:sldId id="287"/>
            <p14:sldId id="288"/>
          </p14:sldIdLst>
        </p14:section>
        <p14:section name="فصل پنجم" id="{11CC6562-70BB-4E19-A322-F3720FBA81BB}">
          <p14:sldIdLst>
            <p14:sldId id="266"/>
            <p14:sldId id="267"/>
            <p14:sldId id="306"/>
            <p14:sldId id="276"/>
            <p14:sldId id="297"/>
            <p14:sldId id="283"/>
            <p14:sldId id="285"/>
            <p14:sldId id="296"/>
          </p14:sldIdLst>
        </p14:section>
        <p14:section name="فصل ششم" id="{EF0A4078-E262-4247-921F-0EFFDEBA109D}">
          <p14:sldIdLst>
            <p14:sldId id="268"/>
            <p14:sldId id="269"/>
            <p14:sldId id="277"/>
            <p14:sldId id="284"/>
            <p14:sldId id="286"/>
            <p14:sldId id="291"/>
            <p14:sldId id="305"/>
            <p14:sldId id="612"/>
            <p14:sldId id="611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3C41"/>
    <a:srgbClr val="E5664D"/>
    <a:srgbClr val="DDE392"/>
    <a:srgbClr val="5A9AD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299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F75-440A-B2C2-1CBC4DBC4DC5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75-440A-B2C2-1CBC4DBC4DC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75-440A-B2C2-1CBC4DBC4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67E-44F2-9592-6AFCE7CEC59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 cap="flat" cmpd="sng" algn="ctr">
                <a:solidFill>
                  <a:schemeClr val="lt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67E-44F2-9592-6AFCE7CEC59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7E-44F2-9592-6AFCE7CEC5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F1-400B-8C8E-48B627D895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F1-400B-8C8E-48B627D8958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F1-400B-8C8E-48B627D89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7DD-46F5-9C18-E77F5D0A180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97DD-46F5-9C18-E77F5D0A180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DD-46F5-9C18-E77F5D0A18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B1-4E96-A0B1-E8E39237094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B1-4E96-A0B1-E8E39237094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9050" cap="flat" cmpd="sng" algn="ctr">
                <a:solidFill>
                  <a:schemeClr val="lt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8CB1-4E96-A0B1-E8E39237094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solidFill>
                  <a:schemeClr val="lt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8CB1-4E96-A0B1-E8E39237094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solidFill>
                  <a:schemeClr val="lt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8CB1-4E96-A0B1-E8E39237094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19050" cap="flat" cmpd="sng" algn="ctr">
                <a:solidFill>
                  <a:schemeClr val="lt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8CB1-4E96-A0B1-E8E39237094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 w="19050" cap="flat" cmpd="sng" algn="ctr">
                <a:solidFill>
                  <a:schemeClr val="lt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8CB1-4E96-A0B1-E8E39237094A}"/>
              </c:ext>
            </c:extLst>
          </c:dPt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Sheet1!$A$2:$A$9</c:f>
              <c:strCache>
                <c:ptCount val="8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  <c:pt idx="6">
                  <c:v>Category 7</c:v>
                </c:pt>
                <c:pt idx="7">
                  <c:v>Category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2.5</c:v>
                </c:pt>
                <c:pt idx="1">
                  <c:v>3.5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B1-4E96-A0B1-E8E3923709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09713840"/>
        <c:axId val="509716752"/>
      </c:barChart>
      <c:catAx>
        <c:axId val="509713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09716752"/>
        <c:crosses val="autoZero"/>
        <c:auto val="1"/>
        <c:lblAlgn val="ctr"/>
        <c:lblOffset val="100"/>
        <c:noMultiLvlLbl val="0"/>
      </c:catAx>
      <c:valAx>
        <c:axId val="50971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09713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70086E-335C-6F99-CD70-73E94B1779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CF73E3-057A-0EB8-7E08-6A39FF0E2F6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4423FDA8-144B-4777-B334-A531921726C4}" type="datetimeFigureOut">
              <a:rPr lang="fa-IR" smtClean="0"/>
              <a:t>24/06/1446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881FF-A2F0-352E-3BA9-A5B53C9190A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389D7A-CC9D-8318-1B6A-EA0616DB0B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8804F0E8-E5C3-4EB1-8CF1-9B0217F7D31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9414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8FACB9B-7F5C-4222-2C9F-EE98367356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4256" y="0"/>
            <a:ext cx="6437745" cy="6858000"/>
          </a:xfrm>
          <a:custGeom>
            <a:avLst/>
            <a:gdLst>
              <a:gd name="connsiteX0" fmla="*/ 0 w 6437745"/>
              <a:gd name="connsiteY0" fmla="*/ 0 h 6858000"/>
              <a:gd name="connsiteX1" fmla="*/ 6437745 w 6437745"/>
              <a:gd name="connsiteY1" fmla="*/ 0 h 6858000"/>
              <a:gd name="connsiteX2" fmla="*/ 6437745 w 6437745"/>
              <a:gd name="connsiteY2" fmla="*/ 6858000 h 6858000"/>
              <a:gd name="connsiteX3" fmla="*/ 1283855 w 643774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7745" h="6858000">
                <a:moveTo>
                  <a:pt x="0" y="0"/>
                </a:moveTo>
                <a:lnTo>
                  <a:pt x="6437745" y="0"/>
                </a:lnTo>
                <a:lnTo>
                  <a:pt x="6437745" y="6858000"/>
                </a:lnTo>
                <a:lnTo>
                  <a:pt x="1283855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5250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A76B274-A52B-16D3-EDB0-30D6B4C3FD7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24044" y="1724795"/>
            <a:ext cx="3173624" cy="2237893"/>
          </a:xfrm>
          <a:custGeom>
            <a:avLst/>
            <a:gdLst>
              <a:gd name="connsiteX0" fmla="*/ 1051737 w 4343402"/>
              <a:gd name="connsiteY0" fmla="*/ 0 h 3063901"/>
              <a:gd name="connsiteX1" fmla="*/ 3061737 w 4343402"/>
              <a:gd name="connsiteY1" fmla="*/ 1295 h 3063901"/>
              <a:gd name="connsiteX2" fmla="*/ 3061892 w 4343402"/>
              <a:gd name="connsiteY2" fmla="*/ 848785 h 3063901"/>
              <a:gd name="connsiteX3" fmla="*/ 3062822 w 4343402"/>
              <a:gd name="connsiteY3" fmla="*/ 859007 h 3063901"/>
              <a:gd name="connsiteX4" fmla="*/ 3064682 w 4343402"/>
              <a:gd name="connsiteY4" fmla="*/ 866442 h 3063901"/>
              <a:gd name="connsiteX5" fmla="*/ 3066542 w 4343402"/>
              <a:gd name="connsiteY5" fmla="*/ 875735 h 3063901"/>
              <a:gd name="connsiteX6" fmla="*/ 3069331 w 4343402"/>
              <a:gd name="connsiteY6" fmla="*/ 882240 h 3063901"/>
              <a:gd name="connsiteX7" fmla="*/ 3072121 w 4343402"/>
              <a:gd name="connsiteY7" fmla="*/ 890604 h 3063901"/>
              <a:gd name="connsiteX8" fmla="*/ 3077698 w 4343402"/>
              <a:gd name="connsiteY8" fmla="*/ 899897 h 3063901"/>
              <a:gd name="connsiteX9" fmla="*/ 3082345 w 4343402"/>
              <a:gd name="connsiteY9" fmla="*/ 904544 h 3063901"/>
              <a:gd name="connsiteX10" fmla="*/ 3088851 w 4343402"/>
              <a:gd name="connsiteY10" fmla="*/ 912909 h 3063901"/>
              <a:gd name="connsiteX11" fmla="*/ 3095357 w 4343402"/>
              <a:gd name="connsiteY11" fmla="*/ 917556 h 3063901"/>
              <a:gd name="connsiteX12" fmla="*/ 3101864 w 4343402"/>
              <a:gd name="connsiteY12" fmla="*/ 924062 h 3063901"/>
              <a:gd name="connsiteX13" fmla="*/ 3109298 w 4343402"/>
              <a:gd name="connsiteY13" fmla="*/ 927780 h 3063901"/>
              <a:gd name="connsiteX14" fmla="*/ 3115804 w 4343402"/>
              <a:gd name="connsiteY14" fmla="*/ 932428 h 3063901"/>
              <a:gd name="connsiteX15" fmla="*/ 3124167 w 4343402"/>
              <a:gd name="connsiteY15" fmla="*/ 933360 h 3063901"/>
              <a:gd name="connsiteX16" fmla="*/ 3133460 w 4343402"/>
              <a:gd name="connsiteY16" fmla="*/ 935219 h 3063901"/>
              <a:gd name="connsiteX17" fmla="*/ 3141824 w 4343402"/>
              <a:gd name="connsiteY17" fmla="*/ 938009 h 3063901"/>
              <a:gd name="connsiteX18" fmla="*/ 3151117 w 4343402"/>
              <a:gd name="connsiteY18" fmla="*/ 938010 h 3063901"/>
              <a:gd name="connsiteX19" fmla="*/ 3211520 w 4343402"/>
              <a:gd name="connsiteY19" fmla="*/ 938951 h 3063901"/>
              <a:gd name="connsiteX20" fmla="*/ 3232892 w 4343402"/>
              <a:gd name="connsiteY20" fmla="*/ 938025 h 3063901"/>
              <a:gd name="connsiteX21" fmla="*/ 3252407 w 4343402"/>
              <a:gd name="connsiteY21" fmla="*/ 938958 h 3063901"/>
              <a:gd name="connsiteX22" fmla="*/ 3271921 w 4343402"/>
              <a:gd name="connsiteY22" fmla="*/ 936174 h 3063901"/>
              <a:gd name="connsiteX23" fmla="*/ 3291435 w 4343402"/>
              <a:gd name="connsiteY23" fmla="*/ 931531 h 3063901"/>
              <a:gd name="connsiteX24" fmla="*/ 3310949 w 4343402"/>
              <a:gd name="connsiteY24" fmla="*/ 928746 h 3063901"/>
              <a:gd name="connsiteX25" fmla="*/ 3329534 w 4343402"/>
              <a:gd name="connsiteY25" fmla="*/ 923174 h 3063901"/>
              <a:gd name="connsiteX26" fmla="*/ 3347188 w 4343402"/>
              <a:gd name="connsiteY26" fmla="*/ 916672 h 3063901"/>
              <a:gd name="connsiteX27" fmla="*/ 3364843 w 4343402"/>
              <a:gd name="connsiteY27" fmla="*/ 910171 h 3063901"/>
              <a:gd name="connsiteX28" fmla="*/ 3382497 w 4343402"/>
              <a:gd name="connsiteY28" fmla="*/ 903670 h 3063901"/>
              <a:gd name="connsiteX29" fmla="*/ 3400152 w 4343402"/>
              <a:gd name="connsiteY29" fmla="*/ 893451 h 3063901"/>
              <a:gd name="connsiteX30" fmla="*/ 3416878 w 4343402"/>
              <a:gd name="connsiteY30" fmla="*/ 884161 h 3063901"/>
              <a:gd name="connsiteX31" fmla="*/ 3431744 w 4343402"/>
              <a:gd name="connsiteY31" fmla="*/ 873013 h 3063901"/>
              <a:gd name="connsiteX32" fmla="*/ 3448468 w 4343402"/>
              <a:gd name="connsiteY32" fmla="*/ 861865 h 3063901"/>
              <a:gd name="connsiteX33" fmla="*/ 3464264 w 4343402"/>
              <a:gd name="connsiteY33" fmla="*/ 849787 h 3063901"/>
              <a:gd name="connsiteX34" fmla="*/ 3479129 w 4343402"/>
              <a:gd name="connsiteY34" fmla="*/ 836780 h 3063901"/>
              <a:gd name="connsiteX35" fmla="*/ 3493995 w 4343402"/>
              <a:gd name="connsiteY35" fmla="*/ 821915 h 3063901"/>
              <a:gd name="connsiteX36" fmla="*/ 3511648 w 4343402"/>
              <a:gd name="connsiteY36" fmla="*/ 804262 h 3063901"/>
              <a:gd name="connsiteX37" fmla="*/ 3529300 w 4343402"/>
              <a:gd name="connsiteY37" fmla="*/ 788468 h 3063901"/>
              <a:gd name="connsiteX38" fmla="*/ 3549742 w 4343402"/>
              <a:gd name="connsiteY38" fmla="*/ 773603 h 3063901"/>
              <a:gd name="connsiteX39" fmla="*/ 3569254 w 4343402"/>
              <a:gd name="connsiteY39" fmla="*/ 759667 h 3063901"/>
              <a:gd name="connsiteX40" fmla="*/ 3590624 w 4343402"/>
              <a:gd name="connsiteY40" fmla="*/ 745733 h 3063901"/>
              <a:gd name="connsiteX41" fmla="*/ 3612926 w 4343402"/>
              <a:gd name="connsiteY41" fmla="*/ 734585 h 3063901"/>
              <a:gd name="connsiteX42" fmla="*/ 3635225 w 4343402"/>
              <a:gd name="connsiteY42" fmla="*/ 723439 h 3063901"/>
              <a:gd name="connsiteX43" fmla="*/ 3655667 w 4343402"/>
              <a:gd name="connsiteY43" fmla="*/ 714149 h 3063901"/>
              <a:gd name="connsiteX44" fmla="*/ 3679826 w 4343402"/>
              <a:gd name="connsiteY44" fmla="*/ 704861 h 3063901"/>
              <a:gd name="connsiteX45" fmla="*/ 3703056 w 4343402"/>
              <a:gd name="connsiteY45" fmla="*/ 696502 h 3063901"/>
              <a:gd name="connsiteX46" fmla="*/ 3725358 w 4343402"/>
              <a:gd name="connsiteY46" fmla="*/ 690931 h 3063901"/>
              <a:gd name="connsiteX47" fmla="*/ 3750447 w 4343402"/>
              <a:gd name="connsiteY47" fmla="*/ 684430 h 3063901"/>
              <a:gd name="connsiteX48" fmla="*/ 3774607 w 4343402"/>
              <a:gd name="connsiteY48" fmla="*/ 680718 h 3063901"/>
              <a:gd name="connsiteX49" fmla="*/ 3798767 w 4343402"/>
              <a:gd name="connsiteY49" fmla="*/ 678863 h 3063901"/>
              <a:gd name="connsiteX50" fmla="*/ 3823857 w 4343402"/>
              <a:gd name="connsiteY50" fmla="*/ 676079 h 3063901"/>
              <a:gd name="connsiteX51" fmla="*/ 3848947 w 4343402"/>
              <a:gd name="connsiteY51" fmla="*/ 675155 h 3063901"/>
              <a:gd name="connsiteX52" fmla="*/ 3874038 w 4343402"/>
              <a:gd name="connsiteY52" fmla="*/ 676089 h 3063901"/>
              <a:gd name="connsiteX53" fmla="*/ 3899128 w 4343402"/>
              <a:gd name="connsiteY53" fmla="*/ 678882 h 3063901"/>
              <a:gd name="connsiteX54" fmla="*/ 3924219 w 4343402"/>
              <a:gd name="connsiteY54" fmla="*/ 681673 h 3063901"/>
              <a:gd name="connsiteX55" fmla="*/ 3947452 w 4343402"/>
              <a:gd name="connsiteY55" fmla="*/ 686325 h 3063901"/>
              <a:gd name="connsiteX56" fmla="*/ 3973472 w 4343402"/>
              <a:gd name="connsiteY56" fmla="*/ 691905 h 3063901"/>
              <a:gd name="connsiteX57" fmla="*/ 3995775 w 4343402"/>
              <a:gd name="connsiteY57" fmla="*/ 699343 h 3063901"/>
              <a:gd name="connsiteX58" fmla="*/ 4019937 w 4343402"/>
              <a:gd name="connsiteY58" fmla="*/ 706781 h 3063901"/>
              <a:gd name="connsiteX59" fmla="*/ 4042241 w 4343402"/>
              <a:gd name="connsiteY59" fmla="*/ 716078 h 3063901"/>
              <a:gd name="connsiteX60" fmla="*/ 4063617 w 4343402"/>
              <a:gd name="connsiteY60" fmla="*/ 726304 h 3063901"/>
              <a:gd name="connsiteX61" fmla="*/ 4084991 w 4343402"/>
              <a:gd name="connsiteY61" fmla="*/ 736529 h 3063901"/>
              <a:gd name="connsiteX62" fmla="*/ 4105437 w 4343402"/>
              <a:gd name="connsiteY62" fmla="*/ 749544 h 3063901"/>
              <a:gd name="connsiteX63" fmla="*/ 4125884 w 4343402"/>
              <a:gd name="connsiteY63" fmla="*/ 762556 h 3063901"/>
              <a:gd name="connsiteX64" fmla="*/ 4144471 w 4343402"/>
              <a:gd name="connsiteY64" fmla="*/ 775570 h 3063901"/>
              <a:gd name="connsiteX65" fmla="*/ 4163990 w 4343402"/>
              <a:gd name="connsiteY65" fmla="*/ 789512 h 3063901"/>
              <a:gd name="connsiteX66" fmla="*/ 4182577 w 4343402"/>
              <a:gd name="connsiteY66" fmla="*/ 806243 h 3063901"/>
              <a:gd name="connsiteX67" fmla="*/ 4199307 w 4343402"/>
              <a:gd name="connsiteY67" fmla="*/ 822972 h 3063901"/>
              <a:gd name="connsiteX68" fmla="*/ 4215107 w 4343402"/>
              <a:gd name="connsiteY68" fmla="*/ 840631 h 3063901"/>
              <a:gd name="connsiteX69" fmla="*/ 4230908 w 4343402"/>
              <a:gd name="connsiteY69" fmla="*/ 858290 h 3063901"/>
              <a:gd name="connsiteX70" fmla="*/ 4245781 w 4343402"/>
              <a:gd name="connsiteY70" fmla="*/ 878736 h 3063901"/>
              <a:gd name="connsiteX71" fmla="*/ 4259723 w 4343402"/>
              <a:gd name="connsiteY71" fmla="*/ 896395 h 3063901"/>
              <a:gd name="connsiteX72" fmla="*/ 4271806 w 4343402"/>
              <a:gd name="connsiteY72" fmla="*/ 917771 h 3063901"/>
              <a:gd name="connsiteX73" fmla="*/ 4283891 w 4343402"/>
              <a:gd name="connsiteY73" fmla="*/ 939146 h 3063901"/>
              <a:gd name="connsiteX74" fmla="*/ 4294117 w 4343402"/>
              <a:gd name="connsiteY74" fmla="*/ 960520 h 3063901"/>
              <a:gd name="connsiteX75" fmla="*/ 4305271 w 4343402"/>
              <a:gd name="connsiteY75" fmla="*/ 980967 h 3063901"/>
              <a:gd name="connsiteX76" fmla="*/ 4313639 w 4343402"/>
              <a:gd name="connsiteY76" fmla="*/ 1004200 h 3063901"/>
              <a:gd name="connsiteX77" fmla="*/ 4322007 w 4343402"/>
              <a:gd name="connsiteY77" fmla="*/ 1027433 h 3063901"/>
              <a:gd name="connsiteX78" fmla="*/ 4328516 w 4343402"/>
              <a:gd name="connsiteY78" fmla="*/ 1050665 h 3063901"/>
              <a:gd name="connsiteX79" fmla="*/ 4334096 w 4343402"/>
              <a:gd name="connsiteY79" fmla="*/ 1074828 h 3063901"/>
              <a:gd name="connsiteX80" fmla="*/ 4336888 w 4343402"/>
              <a:gd name="connsiteY80" fmla="*/ 1099919 h 3063901"/>
              <a:gd name="connsiteX81" fmla="*/ 4340610 w 4343402"/>
              <a:gd name="connsiteY81" fmla="*/ 1125939 h 3063901"/>
              <a:gd name="connsiteX82" fmla="*/ 4343402 w 4343402"/>
              <a:gd name="connsiteY82" fmla="*/ 1149170 h 3063901"/>
              <a:gd name="connsiteX83" fmla="*/ 4342477 w 4343402"/>
              <a:gd name="connsiteY83" fmla="*/ 1176118 h 3063901"/>
              <a:gd name="connsiteX84" fmla="*/ 4342482 w 4343402"/>
              <a:gd name="connsiteY84" fmla="*/ 1200280 h 3063901"/>
              <a:gd name="connsiteX85" fmla="*/ 4339699 w 4343402"/>
              <a:gd name="connsiteY85" fmla="*/ 1225369 h 3063901"/>
              <a:gd name="connsiteX86" fmla="*/ 4335987 w 4343402"/>
              <a:gd name="connsiteY86" fmla="*/ 1251388 h 3063901"/>
              <a:gd name="connsiteX87" fmla="*/ 4331345 w 4343402"/>
              <a:gd name="connsiteY87" fmla="*/ 1274618 h 3063901"/>
              <a:gd name="connsiteX88" fmla="*/ 4327632 w 4343402"/>
              <a:gd name="connsiteY88" fmla="*/ 1298779 h 3063901"/>
              <a:gd name="connsiteX89" fmla="*/ 4319272 w 4343402"/>
              <a:gd name="connsiteY89" fmla="*/ 1322009 h 3063901"/>
              <a:gd name="connsiteX90" fmla="*/ 4311843 w 4343402"/>
              <a:gd name="connsiteY90" fmla="*/ 1346168 h 3063901"/>
              <a:gd name="connsiteX91" fmla="*/ 4303483 w 4343402"/>
              <a:gd name="connsiteY91" fmla="*/ 1367541 h 3063901"/>
              <a:gd name="connsiteX92" fmla="*/ 4293266 w 4343402"/>
              <a:gd name="connsiteY92" fmla="*/ 1390770 h 3063901"/>
              <a:gd name="connsiteX93" fmla="*/ 4282118 w 4343402"/>
              <a:gd name="connsiteY93" fmla="*/ 1411212 h 3063901"/>
              <a:gd name="connsiteX94" fmla="*/ 4270041 w 4343402"/>
              <a:gd name="connsiteY94" fmla="*/ 1430724 h 3063901"/>
              <a:gd name="connsiteX95" fmla="*/ 4257035 w 4343402"/>
              <a:gd name="connsiteY95" fmla="*/ 1451166 h 3063901"/>
              <a:gd name="connsiteX96" fmla="*/ 4244029 w 4343402"/>
              <a:gd name="connsiteY96" fmla="*/ 1471606 h 3063901"/>
              <a:gd name="connsiteX97" fmla="*/ 4228235 w 4343402"/>
              <a:gd name="connsiteY97" fmla="*/ 1491118 h 3063901"/>
              <a:gd name="connsiteX98" fmla="*/ 4212441 w 4343402"/>
              <a:gd name="connsiteY98" fmla="*/ 1508772 h 3063901"/>
              <a:gd name="connsiteX99" fmla="*/ 4196647 w 4343402"/>
              <a:gd name="connsiteY99" fmla="*/ 1524567 h 3063901"/>
              <a:gd name="connsiteX100" fmla="*/ 4178064 w 4343402"/>
              <a:gd name="connsiteY100" fmla="*/ 1541290 h 3063901"/>
              <a:gd name="connsiteX101" fmla="*/ 4160411 w 4343402"/>
              <a:gd name="connsiteY101" fmla="*/ 1557084 h 3063901"/>
              <a:gd name="connsiteX102" fmla="*/ 4140899 w 4343402"/>
              <a:gd name="connsiteY102" fmla="*/ 1571020 h 3063901"/>
              <a:gd name="connsiteX103" fmla="*/ 4122316 w 4343402"/>
              <a:gd name="connsiteY103" fmla="*/ 1585885 h 3063901"/>
              <a:gd name="connsiteX104" fmla="*/ 4100945 w 4343402"/>
              <a:gd name="connsiteY104" fmla="*/ 1597961 h 3063901"/>
              <a:gd name="connsiteX105" fmla="*/ 4081433 w 4343402"/>
              <a:gd name="connsiteY105" fmla="*/ 1610038 h 3063901"/>
              <a:gd name="connsiteX106" fmla="*/ 4059133 w 4343402"/>
              <a:gd name="connsiteY106" fmla="*/ 1621185 h 3063901"/>
              <a:gd name="connsiteX107" fmla="*/ 4037762 w 4343402"/>
              <a:gd name="connsiteY107" fmla="*/ 1631403 h 3063901"/>
              <a:gd name="connsiteX108" fmla="*/ 4016390 w 4343402"/>
              <a:gd name="connsiteY108" fmla="*/ 1639762 h 3063901"/>
              <a:gd name="connsiteX109" fmla="*/ 3992230 w 4343402"/>
              <a:gd name="connsiteY109" fmla="*/ 1647192 h 3063901"/>
              <a:gd name="connsiteX110" fmla="*/ 3968071 w 4343402"/>
              <a:gd name="connsiteY110" fmla="*/ 1654622 h 3063901"/>
              <a:gd name="connsiteX111" fmla="*/ 3944840 w 4343402"/>
              <a:gd name="connsiteY111" fmla="*/ 1659265 h 3063901"/>
              <a:gd name="connsiteX112" fmla="*/ 3919751 w 4343402"/>
              <a:gd name="connsiteY112" fmla="*/ 1662047 h 3063901"/>
              <a:gd name="connsiteX113" fmla="*/ 3894661 w 4343402"/>
              <a:gd name="connsiteY113" fmla="*/ 1666689 h 3063901"/>
              <a:gd name="connsiteX114" fmla="*/ 3870501 w 4343402"/>
              <a:gd name="connsiteY114" fmla="*/ 1668544 h 3063901"/>
              <a:gd name="connsiteX115" fmla="*/ 3843552 w 4343402"/>
              <a:gd name="connsiteY115" fmla="*/ 1667609 h 3063901"/>
              <a:gd name="connsiteX116" fmla="*/ 3819391 w 4343402"/>
              <a:gd name="connsiteY116" fmla="*/ 1667604 h 3063901"/>
              <a:gd name="connsiteX117" fmla="*/ 3795231 w 4343402"/>
              <a:gd name="connsiteY117" fmla="*/ 1665742 h 3063901"/>
              <a:gd name="connsiteX118" fmla="*/ 3770139 w 4343402"/>
              <a:gd name="connsiteY118" fmla="*/ 1662950 h 3063901"/>
              <a:gd name="connsiteX119" fmla="*/ 3745049 w 4343402"/>
              <a:gd name="connsiteY119" fmla="*/ 1658299 h 3063901"/>
              <a:gd name="connsiteX120" fmla="*/ 3722745 w 4343402"/>
              <a:gd name="connsiteY120" fmla="*/ 1652718 h 3063901"/>
              <a:gd name="connsiteX121" fmla="*/ 3697653 w 4343402"/>
              <a:gd name="connsiteY121" fmla="*/ 1646210 h 3063901"/>
              <a:gd name="connsiteX122" fmla="*/ 3675349 w 4343402"/>
              <a:gd name="connsiteY122" fmla="*/ 1638771 h 3063901"/>
              <a:gd name="connsiteX123" fmla="*/ 3652116 w 4343402"/>
              <a:gd name="connsiteY123" fmla="*/ 1628545 h 3063901"/>
              <a:gd name="connsiteX124" fmla="*/ 3629812 w 4343402"/>
              <a:gd name="connsiteY124" fmla="*/ 1619249 h 3063901"/>
              <a:gd name="connsiteX125" fmla="*/ 3608437 w 4343402"/>
              <a:gd name="connsiteY125" fmla="*/ 1607164 h 3063901"/>
              <a:gd name="connsiteX126" fmla="*/ 3587992 w 4343402"/>
              <a:gd name="connsiteY126" fmla="*/ 1596010 h 3063901"/>
              <a:gd name="connsiteX127" fmla="*/ 3566615 w 4343402"/>
              <a:gd name="connsiteY127" fmla="*/ 1582066 h 3063901"/>
              <a:gd name="connsiteX128" fmla="*/ 3547098 w 4343402"/>
              <a:gd name="connsiteY128" fmla="*/ 1568124 h 3063901"/>
              <a:gd name="connsiteX129" fmla="*/ 3527581 w 4343402"/>
              <a:gd name="connsiteY129" fmla="*/ 1552323 h 3063901"/>
              <a:gd name="connsiteX130" fmla="*/ 3508992 w 4343402"/>
              <a:gd name="connsiteY130" fmla="*/ 1535593 h 3063901"/>
              <a:gd name="connsiteX131" fmla="*/ 3491333 w 4343402"/>
              <a:gd name="connsiteY131" fmla="*/ 1517934 h 3063901"/>
              <a:gd name="connsiteX132" fmla="*/ 3476462 w 4343402"/>
              <a:gd name="connsiteY132" fmla="*/ 1503063 h 3063901"/>
              <a:gd name="connsiteX133" fmla="*/ 3460662 w 4343402"/>
              <a:gd name="connsiteY133" fmla="*/ 1490980 h 3063901"/>
              <a:gd name="connsiteX134" fmla="*/ 3445793 w 4343402"/>
              <a:gd name="connsiteY134" fmla="*/ 1477967 h 3063901"/>
              <a:gd name="connsiteX135" fmla="*/ 3429992 w 4343402"/>
              <a:gd name="connsiteY135" fmla="*/ 1465883 h 3063901"/>
              <a:gd name="connsiteX136" fmla="*/ 3413264 w 4343402"/>
              <a:gd name="connsiteY136" fmla="*/ 1456588 h 3063901"/>
              <a:gd name="connsiteX137" fmla="*/ 3397465 w 4343402"/>
              <a:gd name="connsiteY137" fmla="*/ 1446363 h 3063901"/>
              <a:gd name="connsiteX138" fmla="*/ 3380736 w 4343402"/>
              <a:gd name="connsiteY138" fmla="*/ 1437068 h 3063901"/>
              <a:gd name="connsiteX139" fmla="*/ 3363079 w 4343402"/>
              <a:gd name="connsiteY139" fmla="*/ 1430560 h 3063901"/>
              <a:gd name="connsiteX140" fmla="*/ 3343563 w 4343402"/>
              <a:gd name="connsiteY140" fmla="*/ 1422192 h 3063901"/>
              <a:gd name="connsiteX141" fmla="*/ 3325905 w 4343402"/>
              <a:gd name="connsiteY141" fmla="*/ 1415685 h 3063901"/>
              <a:gd name="connsiteX142" fmla="*/ 3308248 w 4343402"/>
              <a:gd name="connsiteY142" fmla="*/ 1411034 h 3063901"/>
              <a:gd name="connsiteX143" fmla="*/ 3288733 w 4343402"/>
              <a:gd name="connsiteY143" fmla="*/ 1406385 h 3063901"/>
              <a:gd name="connsiteX144" fmla="*/ 3271077 w 4343402"/>
              <a:gd name="connsiteY144" fmla="*/ 1403594 h 3063901"/>
              <a:gd name="connsiteX145" fmla="*/ 3250632 w 4343402"/>
              <a:gd name="connsiteY145" fmla="*/ 1401731 h 3063901"/>
              <a:gd name="connsiteX146" fmla="*/ 3231117 w 4343402"/>
              <a:gd name="connsiteY146" fmla="*/ 1398940 h 3063901"/>
              <a:gd name="connsiteX147" fmla="*/ 3209745 w 4343402"/>
              <a:gd name="connsiteY147" fmla="*/ 1398007 h 3063901"/>
              <a:gd name="connsiteX148" fmla="*/ 3152130 w 4343402"/>
              <a:gd name="connsiteY148" fmla="*/ 1397997 h 3063901"/>
              <a:gd name="connsiteX149" fmla="*/ 3143767 w 4343402"/>
              <a:gd name="connsiteY149" fmla="*/ 1397066 h 3063901"/>
              <a:gd name="connsiteX150" fmla="*/ 3135403 w 4343402"/>
              <a:gd name="connsiteY150" fmla="*/ 1399852 h 3063901"/>
              <a:gd name="connsiteX151" fmla="*/ 3126111 w 4343402"/>
              <a:gd name="connsiteY151" fmla="*/ 1401710 h 3063901"/>
              <a:gd name="connsiteX152" fmla="*/ 3118677 w 4343402"/>
              <a:gd name="connsiteY152" fmla="*/ 1405424 h 3063901"/>
              <a:gd name="connsiteX153" fmla="*/ 3110314 w 4343402"/>
              <a:gd name="connsiteY153" fmla="*/ 1408211 h 3063901"/>
              <a:gd name="connsiteX154" fmla="*/ 3102881 w 4343402"/>
              <a:gd name="connsiteY154" fmla="*/ 1411927 h 3063901"/>
              <a:gd name="connsiteX155" fmla="*/ 3096377 w 4343402"/>
              <a:gd name="connsiteY155" fmla="*/ 1418430 h 3063901"/>
              <a:gd name="connsiteX156" fmla="*/ 3088944 w 4343402"/>
              <a:gd name="connsiteY156" fmla="*/ 1424005 h 3063901"/>
              <a:gd name="connsiteX157" fmla="*/ 3082441 w 4343402"/>
              <a:gd name="connsiteY157" fmla="*/ 1430508 h 3063901"/>
              <a:gd name="connsiteX158" fmla="*/ 3077795 w 4343402"/>
              <a:gd name="connsiteY158" fmla="*/ 1437012 h 3063901"/>
              <a:gd name="connsiteX159" fmla="*/ 3072222 w 4343402"/>
              <a:gd name="connsiteY159" fmla="*/ 1446304 h 3063901"/>
              <a:gd name="connsiteX160" fmla="*/ 3069436 w 4343402"/>
              <a:gd name="connsiteY160" fmla="*/ 1452809 h 3063901"/>
              <a:gd name="connsiteX161" fmla="*/ 3066649 w 4343402"/>
              <a:gd name="connsiteY161" fmla="*/ 1461172 h 3063901"/>
              <a:gd name="connsiteX162" fmla="*/ 3064792 w 4343402"/>
              <a:gd name="connsiteY162" fmla="*/ 1470463 h 3063901"/>
              <a:gd name="connsiteX163" fmla="*/ 3062935 w 4343402"/>
              <a:gd name="connsiteY163" fmla="*/ 1477897 h 3063901"/>
              <a:gd name="connsiteX164" fmla="*/ 3062007 w 4343402"/>
              <a:gd name="connsiteY164" fmla="*/ 1488119 h 3063901"/>
              <a:gd name="connsiteX165" fmla="*/ 3063983 w 4343402"/>
              <a:gd name="connsiteY165" fmla="*/ 2133029 h 3063901"/>
              <a:gd name="connsiteX166" fmla="*/ 2465536 w 4343402"/>
              <a:gd name="connsiteY166" fmla="*/ 2132920 h 3063901"/>
              <a:gd name="connsiteX167" fmla="*/ 2449739 w 4343402"/>
              <a:gd name="connsiteY167" fmla="*/ 2133847 h 3063901"/>
              <a:gd name="connsiteX168" fmla="*/ 2433013 w 4343402"/>
              <a:gd name="connsiteY168" fmla="*/ 2135702 h 3063901"/>
              <a:gd name="connsiteX169" fmla="*/ 2415357 w 4343402"/>
              <a:gd name="connsiteY169" fmla="*/ 2136628 h 3063901"/>
              <a:gd name="connsiteX170" fmla="*/ 2399560 w 4343402"/>
              <a:gd name="connsiteY170" fmla="*/ 2139413 h 3063901"/>
              <a:gd name="connsiteX171" fmla="*/ 2383763 w 4343402"/>
              <a:gd name="connsiteY171" fmla="*/ 2142198 h 3063901"/>
              <a:gd name="connsiteX172" fmla="*/ 2367037 w 4343402"/>
              <a:gd name="connsiteY172" fmla="*/ 2147771 h 3063901"/>
              <a:gd name="connsiteX173" fmla="*/ 2352171 w 4343402"/>
              <a:gd name="connsiteY173" fmla="*/ 2153344 h 3063901"/>
              <a:gd name="connsiteX174" fmla="*/ 2335444 w 4343402"/>
              <a:gd name="connsiteY174" fmla="*/ 2158916 h 3063901"/>
              <a:gd name="connsiteX175" fmla="*/ 2323365 w 4343402"/>
              <a:gd name="connsiteY175" fmla="*/ 2165419 h 3063901"/>
              <a:gd name="connsiteX176" fmla="*/ 2308498 w 4343402"/>
              <a:gd name="connsiteY176" fmla="*/ 2172850 h 3063901"/>
              <a:gd name="connsiteX177" fmla="*/ 2294561 w 4343402"/>
              <a:gd name="connsiteY177" fmla="*/ 2181211 h 3063901"/>
              <a:gd name="connsiteX178" fmla="*/ 2280623 w 4343402"/>
              <a:gd name="connsiteY178" fmla="*/ 2189572 h 3063901"/>
              <a:gd name="connsiteX179" fmla="*/ 2254607 w 4343402"/>
              <a:gd name="connsiteY179" fmla="*/ 2210011 h 3063901"/>
              <a:gd name="connsiteX180" fmla="*/ 2231379 w 4343402"/>
              <a:gd name="connsiteY180" fmla="*/ 2231381 h 3063901"/>
              <a:gd name="connsiteX181" fmla="*/ 2210012 w 4343402"/>
              <a:gd name="connsiteY181" fmla="*/ 2254608 h 3063901"/>
              <a:gd name="connsiteX182" fmla="*/ 2190501 w 4343402"/>
              <a:gd name="connsiteY182" fmla="*/ 2279694 h 3063901"/>
              <a:gd name="connsiteX183" fmla="*/ 2182140 w 4343402"/>
              <a:gd name="connsiteY183" fmla="*/ 2293632 h 3063901"/>
              <a:gd name="connsiteX184" fmla="*/ 2172850 w 4343402"/>
              <a:gd name="connsiteY184" fmla="*/ 2308498 h 3063901"/>
              <a:gd name="connsiteX185" fmla="*/ 2166348 w 4343402"/>
              <a:gd name="connsiteY185" fmla="*/ 2322436 h 3063901"/>
              <a:gd name="connsiteX186" fmla="*/ 2157987 w 4343402"/>
              <a:gd name="connsiteY186" fmla="*/ 2336373 h 3063901"/>
              <a:gd name="connsiteX187" fmla="*/ 2153343 w 4343402"/>
              <a:gd name="connsiteY187" fmla="*/ 2352170 h 3063901"/>
              <a:gd name="connsiteX188" fmla="*/ 2147770 w 4343402"/>
              <a:gd name="connsiteY188" fmla="*/ 2367037 h 3063901"/>
              <a:gd name="connsiteX189" fmla="*/ 2143127 w 4343402"/>
              <a:gd name="connsiteY189" fmla="*/ 2382834 h 3063901"/>
              <a:gd name="connsiteX190" fmla="*/ 2139413 w 4343402"/>
              <a:gd name="connsiteY190" fmla="*/ 2399560 h 3063901"/>
              <a:gd name="connsiteX191" fmla="*/ 2136628 w 4343402"/>
              <a:gd name="connsiteY191" fmla="*/ 2415357 h 3063901"/>
              <a:gd name="connsiteX192" fmla="*/ 2134773 w 4343402"/>
              <a:gd name="connsiteY192" fmla="*/ 2433942 h 3063901"/>
              <a:gd name="connsiteX193" fmla="*/ 2133846 w 4343402"/>
              <a:gd name="connsiteY193" fmla="*/ 2449740 h 3063901"/>
              <a:gd name="connsiteX194" fmla="*/ 2131991 w 4343402"/>
              <a:gd name="connsiteY194" fmla="*/ 2466465 h 3063901"/>
              <a:gd name="connsiteX195" fmla="*/ 2133958 w 4343402"/>
              <a:gd name="connsiteY195" fmla="*/ 3063054 h 3063901"/>
              <a:gd name="connsiteX196" fmla="*/ 1675830 w 4343402"/>
              <a:gd name="connsiteY196" fmla="*/ 3063901 h 3063901"/>
              <a:gd name="connsiteX197" fmla="*/ 1666537 w 4343402"/>
              <a:gd name="connsiteY197" fmla="*/ 3062040 h 3063901"/>
              <a:gd name="connsiteX198" fmla="*/ 1656315 w 4343402"/>
              <a:gd name="connsiteY198" fmla="*/ 3061109 h 3063901"/>
              <a:gd name="connsiteX199" fmla="*/ 1646093 w 4343402"/>
              <a:gd name="connsiteY199" fmla="*/ 3058319 h 3063901"/>
              <a:gd name="connsiteX200" fmla="*/ 1638658 w 4343402"/>
              <a:gd name="connsiteY200" fmla="*/ 3054601 h 3063901"/>
              <a:gd name="connsiteX201" fmla="*/ 1630294 w 4343402"/>
              <a:gd name="connsiteY201" fmla="*/ 3049953 h 3063901"/>
              <a:gd name="connsiteX202" fmla="*/ 1621930 w 4343402"/>
              <a:gd name="connsiteY202" fmla="*/ 3045305 h 3063901"/>
              <a:gd name="connsiteX203" fmla="*/ 1614494 w 4343402"/>
              <a:gd name="connsiteY203" fmla="*/ 3037869 h 3063901"/>
              <a:gd name="connsiteX204" fmla="*/ 1607989 w 4343402"/>
              <a:gd name="connsiteY204" fmla="*/ 3031364 h 3063901"/>
              <a:gd name="connsiteX205" fmla="*/ 1601481 w 4343402"/>
              <a:gd name="connsiteY205" fmla="*/ 3021141 h 3063901"/>
              <a:gd name="connsiteX206" fmla="*/ 1595904 w 4343402"/>
              <a:gd name="connsiteY206" fmla="*/ 3013706 h 3063901"/>
              <a:gd name="connsiteX207" fmla="*/ 1592186 w 4343402"/>
              <a:gd name="connsiteY207" fmla="*/ 3004412 h 3063901"/>
              <a:gd name="connsiteX208" fmla="*/ 1589396 w 4343402"/>
              <a:gd name="connsiteY208" fmla="*/ 2996048 h 3063901"/>
              <a:gd name="connsiteX209" fmla="*/ 1587536 w 4343402"/>
              <a:gd name="connsiteY209" fmla="*/ 2986755 h 3063901"/>
              <a:gd name="connsiteX210" fmla="*/ 1586605 w 4343402"/>
              <a:gd name="connsiteY210" fmla="*/ 2976533 h 3063901"/>
              <a:gd name="connsiteX211" fmla="*/ 1586603 w 4343402"/>
              <a:gd name="connsiteY211" fmla="*/ 2967241 h 3063901"/>
              <a:gd name="connsiteX212" fmla="*/ 1589390 w 4343402"/>
              <a:gd name="connsiteY212" fmla="*/ 2957019 h 3063901"/>
              <a:gd name="connsiteX213" fmla="*/ 1592174 w 4343402"/>
              <a:gd name="connsiteY213" fmla="*/ 2937505 h 3063901"/>
              <a:gd name="connsiteX214" fmla="*/ 1598675 w 4343402"/>
              <a:gd name="connsiteY214" fmla="*/ 2917992 h 3063901"/>
              <a:gd name="connsiteX215" fmla="*/ 1605177 w 4343402"/>
              <a:gd name="connsiteY215" fmla="*/ 2900337 h 3063901"/>
              <a:gd name="connsiteX216" fmla="*/ 1614467 w 4343402"/>
              <a:gd name="connsiteY216" fmla="*/ 2883612 h 3063901"/>
              <a:gd name="connsiteX217" fmla="*/ 1625614 w 4343402"/>
              <a:gd name="connsiteY217" fmla="*/ 2865028 h 3063901"/>
              <a:gd name="connsiteX218" fmla="*/ 1636762 w 4343402"/>
              <a:gd name="connsiteY218" fmla="*/ 2850162 h 3063901"/>
              <a:gd name="connsiteX219" fmla="*/ 1650698 w 4343402"/>
              <a:gd name="connsiteY219" fmla="*/ 2832508 h 3063901"/>
              <a:gd name="connsiteX220" fmla="*/ 1664635 w 4343402"/>
              <a:gd name="connsiteY220" fmla="*/ 2818573 h 3063901"/>
              <a:gd name="connsiteX221" fmla="*/ 1686005 w 4343402"/>
              <a:gd name="connsiteY221" fmla="*/ 2795345 h 3063901"/>
              <a:gd name="connsiteX222" fmla="*/ 1707372 w 4343402"/>
              <a:gd name="connsiteY222" fmla="*/ 2772117 h 3063901"/>
              <a:gd name="connsiteX223" fmla="*/ 1726883 w 4343402"/>
              <a:gd name="connsiteY223" fmla="*/ 2748889 h 3063901"/>
              <a:gd name="connsiteX224" fmla="*/ 1745463 w 4343402"/>
              <a:gd name="connsiteY224" fmla="*/ 2722873 h 3063901"/>
              <a:gd name="connsiteX225" fmla="*/ 1761256 w 4343402"/>
              <a:gd name="connsiteY225" fmla="*/ 2697786 h 3063901"/>
              <a:gd name="connsiteX226" fmla="*/ 1777050 w 4343402"/>
              <a:gd name="connsiteY226" fmla="*/ 2670840 h 3063901"/>
              <a:gd name="connsiteX227" fmla="*/ 1791912 w 4343402"/>
              <a:gd name="connsiteY227" fmla="*/ 2642965 h 3063901"/>
              <a:gd name="connsiteX228" fmla="*/ 1803988 w 4343402"/>
              <a:gd name="connsiteY228" fmla="*/ 2616019 h 3063901"/>
              <a:gd name="connsiteX229" fmla="*/ 1815134 w 4343402"/>
              <a:gd name="connsiteY229" fmla="*/ 2588142 h 3063901"/>
              <a:gd name="connsiteX230" fmla="*/ 1825350 w 4343402"/>
              <a:gd name="connsiteY230" fmla="*/ 2557479 h 3063901"/>
              <a:gd name="connsiteX231" fmla="*/ 1833708 w 4343402"/>
              <a:gd name="connsiteY231" fmla="*/ 2528672 h 3063901"/>
              <a:gd name="connsiteX232" fmla="*/ 1840208 w 4343402"/>
              <a:gd name="connsiteY232" fmla="*/ 2498008 h 3063901"/>
              <a:gd name="connsiteX233" fmla="*/ 1845778 w 4343402"/>
              <a:gd name="connsiteY233" fmla="*/ 2468273 h 3063901"/>
              <a:gd name="connsiteX234" fmla="*/ 1850418 w 4343402"/>
              <a:gd name="connsiteY234" fmla="*/ 2437608 h 3063901"/>
              <a:gd name="connsiteX235" fmla="*/ 1852272 w 4343402"/>
              <a:gd name="connsiteY235" fmla="*/ 2406013 h 3063901"/>
              <a:gd name="connsiteX236" fmla="*/ 1852267 w 4343402"/>
              <a:gd name="connsiteY236" fmla="*/ 2376277 h 3063901"/>
              <a:gd name="connsiteX237" fmla="*/ 1852260 w 4343402"/>
              <a:gd name="connsiteY237" fmla="*/ 2342823 h 3063901"/>
              <a:gd name="connsiteX238" fmla="*/ 1849466 w 4343402"/>
              <a:gd name="connsiteY238" fmla="*/ 2312157 h 3063901"/>
              <a:gd name="connsiteX239" fmla="*/ 1845744 w 4343402"/>
              <a:gd name="connsiteY239" fmla="*/ 2280561 h 3063901"/>
              <a:gd name="connsiteX240" fmla="*/ 1841092 w 4343402"/>
              <a:gd name="connsiteY240" fmla="*/ 2249895 h 3063901"/>
              <a:gd name="connsiteX241" fmla="*/ 1833652 w 4343402"/>
              <a:gd name="connsiteY241" fmla="*/ 2220157 h 3063901"/>
              <a:gd name="connsiteX242" fmla="*/ 1826213 w 4343402"/>
              <a:gd name="connsiteY242" fmla="*/ 2190419 h 3063901"/>
              <a:gd name="connsiteX243" fmla="*/ 1816915 w 4343402"/>
              <a:gd name="connsiteY243" fmla="*/ 2162540 h 3063901"/>
              <a:gd name="connsiteX244" fmla="*/ 1805758 w 4343402"/>
              <a:gd name="connsiteY244" fmla="*/ 2132801 h 3063901"/>
              <a:gd name="connsiteX245" fmla="*/ 1793673 w 4343402"/>
              <a:gd name="connsiteY245" fmla="*/ 2105849 h 3063901"/>
              <a:gd name="connsiteX246" fmla="*/ 1778800 w 4343402"/>
              <a:gd name="connsiteY246" fmla="*/ 2077969 h 3063901"/>
              <a:gd name="connsiteX247" fmla="*/ 1764856 w 4343402"/>
              <a:gd name="connsiteY247" fmla="*/ 2052877 h 3063901"/>
              <a:gd name="connsiteX248" fmla="*/ 1749054 w 4343402"/>
              <a:gd name="connsiteY248" fmla="*/ 2027783 h 3063901"/>
              <a:gd name="connsiteX249" fmla="*/ 1730464 w 4343402"/>
              <a:gd name="connsiteY249" fmla="*/ 2003619 h 3063901"/>
              <a:gd name="connsiteX250" fmla="*/ 1712805 w 4343402"/>
              <a:gd name="connsiteY250" fmla="*/ 1978526 h 3063901"/>
              <a:gd name="connsiteX251" fmla="*/ 1693285 w 4343402"/>
              <a:gd name="connsiteY251" fmla="*/ 1957149 h 3063901"/>
              <a:gd name="connsiteX252" fmla="*/ 1672837 w 4343402"/>
              <a:gd name="connsiteY252" fmla="*/ 1934843 h 3063901"/>
              <a:gd name="connsiteX253" fmla="*/ 1651461 w 4343402"/>
              <a:gd name="connsiteY253" fmla="*/ 1915325 h 3063901"/>
              <a:gd name="connsiteX254" fmla="*/ 1629155 w 4343402"/>
              <a:gd name="connsiteY254" fmla="*/ 1894876 h 3063901"/>
              <a:gd name="connsiteX255" fmla="*/ 1606850 w 4343402"/>
              <a:gd name="connsiteY255" fmla="*/ 1876287 h 3063901"/>
              <a:gd name="connsiteX256" fmla="*/ 1581756 w 4343402"/>
              <a:gd name="connsiteY256" fmla="*/ 1858627 h 3063901"/>
              <a:gd name="connsiteX257" fmla="*/ 1556663 w 4343402"/>
              <a:gd name="connsiteY257" fmla="*/ 1842825 h 3063901"/>
              <a:gd name="connsiteX258" fmla="*/ 1529711 w 4343402"/>
              <a:gd name="connsiteY258" fmla="*/ 1827022 h 3063901"/>
              <a:gd name="connsiteX259" fmla="*/ 1503689 w 4343402"/>
              <a:gd name="connsiteY259" fmla="*/ 1814007 h 3063901"/>
              <a:gd name="connsiteX260" fmla="*/ 1475809 w 4343402"/>
              <a:gd name="connsiteY260" fmla="*/ 1800994 h 3063901"/>
              <a:gd name="connsiteX261" fmla="*/ 1447000 w 4343402"/>
              <a:gd name="connsiteY261" fmla="*/ 1790766 h 3063901"/>
              <a:gd name="connsiteX262" fmla="*/ 1419120 w 4343402"/>
              <a:gd name="connsiteY262" fmla="*/ 1779610 h 3063901"/>
              <a:gd name="connsiteX263" fmla="*/ 1388453 w 4343402"/>
              <a:gd name="connsiteY263" fmla="*/ 1771241 h 3063901"/>
              <a:gd name="connsiteX264" fmla="*/ 1358715 w 4343402"/>
              <a:gd name="connsiteY264" fmla="*/ 1763801 h 3063901"/>
              <a:gd name="connsiteX265" fmla="*/ 1328977 w 4343402"/>
              <a:gd name="connsiteY265" fmla="*/ 1758221 h 3063901"/>
              <a:gd name="connsiteX266" fmla="*/ 1297382 w 4343402"/>
              <a:gd name="connsiteY266" fmla="*/ 1754497 h 3063901"/>
              <a:gd name="connsiteX267" fmla="*/ 1264857 w 4343402"/>
              <a:gd name="connsiteY267" fmla="*/ 1751704 h 3063901"/>
              <a:gd name="connsiteX268" fmla="*/ 1234192 w 4343402"/>
              <a:gd name="connsiteY268" fmla="*/ 1750769 h 3063901"/>
              <a:gd name="connsiteX269" fmla="*/ 1201668 w 4343402"/>
              <a:gd name="connsiteY269" fmla="*/ 1751692 h 3063901"/>
              <a:gd name="connsiteX270" fmla="*/ 1171002 w 4343402"/>
              <a:gd name="connsiteY270" fmla="*/ 1754475 h 3063901"/>
              <a:gd name="connsiteX271" fmla="*/ 1138478 w 4343402"/>
              <a:gd name="connsiteY271" fmla="*/ 1757256 h 3063901"/>
              <a:gd name="connsiteX272" fmla="*/ 1108742 w 4343402"/>
              <a:gd name="connsiteY272" fmla="*/ 1762826 h 3063901"/>
              <a:gd name="connsiteX273" fmla="*/ 1078078 w 4343402"/>
              <a:gd name="connsiteY273" fmla="*/ 1769326 h 3063901"/>
              <a:gd name="connsiteX274" fmla="*/ 1049272 w 4343402"/>
              <a:gd name="connsiteY274" fmla="*/ 1777684 h 3063901"/>
              <a:gd name="connsiteX275" fmla="*/ 1021396 w 4343402"/>
              <a:gd name="connsiteY275" fmla="*/ 1786972 h 3063901"/>
              <a:gd name="connsiteX276" fmla="*/ 991662 w 4343402"/>
              <a:gd name="connsiteY276" fmla="*/ 1798117 h 3063901"/>
              <a:gd name="connsiteX277" fmla="*/ 964715 w 4343402"/>
              <a:gd name="connsiteY277" fmla="*/ 1810193 h 3063901"/>
              <a:gd name="connsiteX278" fmla="*/ 937770 w 4343402"/>
              <a:gd name="connsiteY278" fmla="*/ 1824127 h 3063901"/>
              <a:gd name="connsiteX279" fmla="*/ 911752 w 4343402"/>
              <a:gd name="connsiteY279" fmla="*/ 1838990 h 3063901"/>
              <a:gd name="connsiteX280" fmla="*/ 886665 w 4343402"/>
              <a:gd name="connsiteY280" fmla="*/ 1854783 h 3063901"/>
              <a:gd name="connsiteX281" fmla="*/ 860648 w 4343402"/>
              <a:gd name="connsiteY281" fmla="*/ 1871506 h 3063901"/>
              <a:gd name="connsiteX282" fmla="*/ 838349 w 4343402"/>
              <a:gd name="connsiteY282" fmla="*/ 1890087 h 3063901"/>
              <a:gd name="connsiteX283" fmla="*/ 816051 w 4343402"/>
              <a:gd name="connsiteY283" fmla="*/ 1910527 h 3063901"/>
              <a:gd name="connsiteX284" fmla="*/ 794681 w 4343402"/>
              <a:gd name="connsiteY284" fmla="*/ 1930037 h 3063901"/>
              <a:gd name="connsiteX285" fmla="*/ 773312 w 4343402"/>
              <a:gd name="connsiteY285" fmla="*/ 1951406 h 3063901"/>
              <a:gd name="connsiteX286" fmla="*/ 754731 w 4343402"/>
              <a:gd name="connsiteY286" fmla="*/ 1973705 h 3063901"/>
              <a:gd name="connsiteX287" fmla="*/ 735220 w 4343402"/>
              <a:gd name="connsiteY287" fmla="*/ 1996934 h 3063901"/>
              <a:gd name="connsiteX288" fmla="*/ 717570 w 4343402"/>
              <a:gd name="connsiteY288" fmla="*/ 2022021 h 3063901"/>
              <a:gd name="connsiteX289" fmla="*/ 701776 w 4343402"/>
              <a:gd name="connsiteY289" fmla="*/ 2047108 h 3063901"/>
              <a:gd name="connsiteX290" fmla="*/ 685983 w 4343402"/>
              <a:gd name="connsiteY290" fmla="*/ 2074054 h 3063901"/>
              <a:gd name="connsiteX291" fmla="*/ 672978 w 4343402"/>
              <a:gd name="connsiteY291" fmla="*/ 2100071 h 3063901"/>
              <a:gd name="connsiteX292" fmla="*/ 659974 w 4343402"/>
              <a:gd name="connsiteY292" fmla="*/ 2126088 h 3063901"/>
              <a:gd name="connsiteX293" fmla="*/ 647898 w 4343402"/>
              <a:gd name="connsiteY293" fmla="*/ 2154893 h 3063901"/>
              <a:gd name="connsiteX294" fmla="*/ 638611 w 4343402"/>
              <a:gd name="connsiteY294" fmla="*/ 2184627 h 3063901"/>
              <a:gd name="connsiteX295" fmla="*/ 630253 w 4343402"/>
              <a:gd name="connsiteY295" fmla="*/ 2213433 h 3063901"/>
              <a:gd name="connsiteX296" fmla="*/ 623754 w 4343402"/>
              <a:gd name="connsiteY296" fmla="*/ 2244098 h 3063901"/>
              <a:gd name="connsiteX297" fmla="*/ 618184 w 4343402"/>
              <a:gd name="connsiteY297" fmla="*/ 2273833 h 3063901"/>
              <a:gd name="connsiteX298" fmla="*/ 613543 w 4343402"/>
              <a:gd name="connsiteY298" fmla="*/ 2304498 h 3063901"/>
              <a:gd name="connsiteX299" fmla="*/ 609831 w 4343402"/>
              <a:gd name="connsiteY299" fmla="*/ 2336093 h 3063901"/>
              <a:gd name="connsiteX300" fmla="*/ 608908 w 4343402"/>
              <a:gd name="connsiteY300" fmla="*/ 2368616 h 3063901"/>
              <a:gd name="connsiteX301" fmla="*/ 609842 w 4343402"/>
              <a:gd name="connsiteY301" fmla="*/ 2401141 h 3063901"/>
              <a:gd name="connsiteX302" fmla="*/ 612638 w 4343402"/>
              <a:gd name="connsiteY302" fmla="*/ 2431807 h 3063901"/>
              <a:gd name="connsiteX303" fmla="*/ 617288 w 4343402"/>
              <a:gd name="connsiteY303" fmla="*/ 2462474 h 3063901"/>
              <a:gd name="connsiteX304" fmla="*/ 621940 w 4343402"/>
              <a:gd name="connsiteY304" fmla="*/ 2493140 h 3063901"/>
              <a:gd name="connsiteX305" fmla="*/ 628450 w 4343402"/>
              <a:gd name="connsiteY305" fmla="*/ 2521949 h 3063901"/>
              <a:gd name="connsiteX306" fmla="*/ 636819 w 4343402"/>
              <a:gd name="connsiteY306" fmla="*/ 2552616 h 3063901"/>
              <a:gd name="connsiteX307" fmla="*/ 645188 w 4343402"/>
              <a:gd name="connsiteY307" fmla="*/ 2581425 h 3063901"/>
              <a:gd name="connsiteX308" fmla="*/ 656344 w 4343402"/>
              <a:gd name="connsiteY308" fmla="*/ 2609305 h 3063901"/>
              <a:gd name="connsiteX309" fmla="*/ 668430 w 4343402"/>
              <a:gd name="connsiteY309" fmla="*/ 2638114 h 3063901"/>
              <a:gd name="connsiteX310" fmla="*/ 682374 w 4343402"/>
              <a:gd name="connsiteY310" fmla="*/ 2665065 h 3063901"/>
              <a:gd name="connsiteX311" fmla="*/ 698176 w 4343402"/>
              <a:gd name="connsiteY311" fmla="*/ 2692017 h 3063901"/>
              <a:gd name="connsiteX312" fmla="*/ 714907 w 4343402"/>
              <a:gd name="connsiteY312" fmla="*/ 2716181 h 3063901"/>
              <a:gd name="connsiteX313" fmla="*/ 732568 w 4343402"/>
              <a:gd name="connsiteY313" fmla="*/ 2743133 h 3063901"/>
              <a:gd name="connsiteX314" fmla="*/ 751158 w 4343402"/>
              <a:gd name="connsiteY314" fmla="*/ 2767297 h 3063901"/>
              <a:gd name="connsiteX315" fmla="*/ 770677 w 4343402"/>
              <a:gd name="connsiteY315" fmla="*/ 2790532 h 3063901"/>
              <a:gd name="connsiteX316" fmla="*/ 792983 w 4343402"/>
              <a:gd name="connsiteY316" fmla="*/ 2812838 h 3063901"/>
              <a:gd name="connsiteX317" fmla="*/ 809713 w 4343402"/>
              <a:gd name="connsiteY317" fmla="*/ 2829568 h 3063901"/>
              <a:gd name="connsiteX318" fmla="*/ 821796 w 4343402"/>
              <a:gd name="connsiteY318" fmla="*/ 2845368 h 3063901"/>
              <a:gd name="connsiteX319" fmla="*/ 834809 w 4343402"/>
              <a:gd name="connsiteY319" fmla="*/ 2863956 h 3063901"/>
              <a:gd name="connsiteX320" fmla="*/ 844105 w 4343402"/>
              <a:gd name="connsiteY320" fmla="*/ 2880684 h 3063901"/>
              <a:gd name="connsiteX321" fmla="*/ 854330 w 4343402"/>
              <a:gd name="connsiteY321" fmla="*/ 2900200 h 3063901"/>
              <a:gd name="connsiteX322" fmla="*/ 860839 w 4343402"/>
              <a:gd name="connsiteY322" fmla="*/ 2919717 h 3063901"/>
              <a:gd name="connsiteX323" fmla="*/ 866418 w 4343402"/>
              <a:gd name="connsiteY323" fmla="*/ 2938303 h 3063901"/>
              <a:gd name="connsiteX324" fmla="*/ 869209 w 4343402"/>
              <a:gd name="connsiteY324" fmla="*/ 2959676 h 3063901"/>
              <a:gd name="connsiteX325" fmla="*/ 870141 w 4343402"/>
              <a:gd name="connsiteY325" fmla="*/ 2969898 h 3063901"/>
              <a:gd name="connsiteX326" fmla="*/ 872002 w 4343402"/>
              <a:gd name="connsiteY326" fmla="*/ 2979191 h 3063901"/>
              <a:gd name="connsiteX327" fmla="*/ 869215 w 4343402"/>
              <a:gd name="connsiteY327" fmla="*/ 2987554 h 3063901"/>
              <a:gd name="connsiteX328" fmla="*/ 868287 w 4343402"/>
              <a:gd name="connsiteY328" fmla="*/ 2997776 h 3063901"/>
              <a:gd name="connsiteX329" fmla="*/ 865501 w 4343402"/>
              <a:gd name="connsiteY329" fmla="*/ 3006139 h 3063901"/>
              <a:gd name="connsiteX330" fmla="*/ 860856 w 4343402"/>
              <a:gd name="connsiteY330" fmla="*/ 3014501 h 3063901"/>
              <a:gd name="connsiteX331" fmla="*/ 856211 w 4343402"/>
              <a:gd name="connsiteY331" fmla="*/ 3022864 h 3063901"/>
              <a:gd name="connsiteX332" fmla="*/ 847850 w 4343402"/>
              <a:gd name="connsiteY332" fmla="*/ 3031226 h 3063901"/>
              <a:gd name="connsiteX333" fmla="*/ 843205 w 4343402"/>
              <a:gd name="connsiteY333" fmla="*/ 3039588 h 3063901"/>
              <a:gd name="connsiteX334" fmla="*/ 834842 w 4343402"/>
              <a:gd name="connsiteY334" fmla="*/ 3044233 h 3063901"/>
              <a:gd name="connsiteX335" fmla="*/ 827409 w 4343402"/>
              <a:gd name="connsiteY335" fmla="*/ 3049807 h 3063901"/>
              <a:gd name="connsiteX336" fmla="*/ 819046 w 4343402"/>
              <a:gd name="connsiteY336" fmla="*/ 3054452 h 3063901"/>
              <a:gd name="connsiteX337" fmla="*/ 810683 w 4343402"/>
              <a:gd name="connsiteY337" fmla="*/ 3057238 h 3063901"/>
              <a:gd name="connsiteX338" fmla="*/ 801392 w 4343402"/>
              <a:gd name="connsiteY338" fmla="*/ 3060953 h 3063901"/>
              <a:gd name="connsiteX339" fmla="*/ 791170 w 4343402"/>
              <a:gd name="connsiteY339" fmla="*/ 3061881 h 3063901"/>
              <a:gd name="connsiteX340" fmla="*/ 781877 w 4343402"/>
              <a:gd name="connsiteY340" fmla="*/ 3061880 h 3063901"/>
              <a:gd name="connsiteX341" fmla="*/ 367 w 4343402"/>
              <a:gd name="connsiteY341" fmla="*/ 3062667 h 3063901"/>
              <a:gd name="connsiteX342" fmla="*/ 0 w 4343402"/>
              <a:gd name="connsiteY342" fmla="*/ 1051737 h 3063901"/>
              <a:gd name="connsiteX343" fmla="*/ 1849 w 4343402"/>
              <a:gd name="connsiteY343" fmla="*/ 997841 h 3063901"/>
              <a:gd name="connsiteX344" fmla="*/ 4627 w 4343402"/>
              <a:gd name="connsiteY344" fmla="*/ 943014 h 3063901"/>
              <a:gd name="connsiteX345" fmla="*/ 12052 w 4343402"/>
              <a:gd name="connsiteY345" fmla="*/ 892835 h 3063901"/>
              <a:gd name="connsiteX346" fmla="*/ 20405 w 4343402"/>
              <a:gd name="connsiteY346" fmla="*/ 839869 h 3063901"/>
              <a:gd name="connsiteX347" fmla="*/ 33406 w 4343402"/>
              <a:gd name="connsiteY347" fmla="*/ 789691 h 3063901"/>
              <a:gd name="connsiteX348" fmla="*/ 46406 w 4343402"/>
              <a:gd name="connsiteY348" fmla="*/ 737654 h 3063901"/>
              <a:gd name="connsiteX349" fmla="*/ 63125 w 4343402"/>
              <a:gd name="connsiteY349" fmla="*/ 691195 h 3063901"/>
              <a:gd name="connsiteX350" fmla="*/ 81701 w 4343402"/>
              <a:gd name="connsiteY350" fmla="*/ 642875 h 3063901"/>
              <a:gd name="connsiteX351" fmla="*/ 103066 w 4343402"/>
              <a:gd name="connsiteY351" fmla="*/ 595487 h 3063901"/>
              <a:gd name="connsiteX352" fmla="*/ 126290 w 4343402"/>
              <a:gd name="connsiteY352" fmla="*/ 549957 h 3063901"/>
              <a:gd name="connsiteX353" fmla="*/ 153230 w 4343402"/>
              <a:gd name="connsiteY353" fmla="*/ 506287 h 3063901"/>
              <a:gd name="connsiteX354" fmla="*/ 180171 w 4343402"/>
              <a:gd name="connsiteY354" fmla="*/ 464475 h 3063901"/>
              <a:gd name="connsiteX355" fmla="*/ 208041 w 4343402"/>
              <a:gd name="connsiteY355" fmla="*/ 421733 h 3063901"/>
              <a:gd name="connsiteX356" fmla="*/ 239629 w 4343402"/>
              <a:gd name="connsiteY356" fmla="*/ 382711 h 3063901"/>
              <a:gd name="connsiteX357" fmla="*/ 272146 w 4343402"/>
              <a:gd name="connsiteY357" fmla="*/ 344616 h 3063901"/>
              <a:gd name="connsiteX358" fmla="*/ 307452 w 4343402"/>
              <a:gd name="connsiteY358" fmla="*/ 307452 h 3063901"/>
              <a:gd name="connsiteX359" fmla="*/ 343687 w 4343402"/>
              <a:gd name="connsiteY359" fmla="*/ 273076 h 3063901"/>
              <a:gd name="connsiteX360" fmla="*/ 381781 w 4343402"/>
              <a:gd name="connsiteY360" fmla="*/ 240559 h 3063901"/>
              <a:gd name="connsiteX361" fmla="*/ 421733 w 4343402"/>
              <a:gd name="connsiteY361" fmla="*/ 208041 h 3063901"/>
              <a:gd name="connsiteX362" fmla="*/ 464474 w 4343402"/>
              <a:gd name="connsiteY362" fmla="*/ 180171 h 3063901"/>
              <a:gd name="connsiteX363" fmla="*/ 506286 w 4343402"/>
              <a:gd name="connsiteY363" fmla="*/ 153231 h 3063901"/>
              <a:gd name="connsiteX364" fmla="*/ 549957 w 4343402"/>
              <a:gd name="connsiteY364" fmla="*/ 126290 h 3063901"/>
              <a:gd name="connsiteX365" fmla="*/ 595487 w 4343402"/>
              <a:gd name="connsiteY365" fmla="*/ 103066 h 3063901"/>
              <a:gd name="connsiteX366" fmla="*/ 642875 w 4343402"/>
              <a:gd name="connsiteY366" fmla="*/ 81701 h 3063901"/>
              <a:gd name="connsiteX367" fmla="*/ 690265 w 4343402"/>
              <a:gd name="connsiteY367" fmla="*/ 64054 h 3063901"/>
              <a:gd name="connsiteX368" fmla="*/ 738583 w 4343402"/>
              <a:gd name="connsiteY368" fmla="*/ 45477 h 3063901"/>
              <a:gd name="connsiteX369" fmla="*/ 789690 w 4343402"/>
              <a:gd name="connsiteY369" fmla="*/ 33407 h 3063901"/>
              <a:gd name="connsiteX370" fmla="*/ 838939 w 4343402"/>
              <a:gd name="connsiteY370" fmla="*/ 21335 h 3063901"/>
              <a:gd name="connsiteX371" fmla="*/ 892835 w 4343402"/>
              <a:gd name="connsiteY371" fmla="*/ 12053 h 3063901"/>
              <a:gd name="connsiteX372" fmla="*/ 943943 w 4343402"/>
              <a:gd name="connsiteY372" fmla="*/ 3698 h 3063901"/>
              <a:gd name="connsiteX373" fmla="*/ 997840 w 4343402"/>
              <a:gd name="connsiteY373" fmla="*/ 1850 h 3063901"/>
              <a:gd name="connsiteX374" fmla="*/ 1051737 w 4343402"/>
              <a:gd name="connsiteY374" fmla="*/ 0 h 306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4343402" h="3063901">
                <a:moveTo>
                  <a:pt x="1051737" y="0"/>
                </a:moveTo>
                <a:lnTo>
                  <a:pt x="3061737" y="1295"/>
                </a:lnTo>
                <a:lnTo>
                  <a:pt x="3061892" y="848785"/>
                </a:lnTo>
                <a:lnTo>
                  <a:pt x="3062822" y="859007"/>
                </a:lnTo>
                <a:lnTo>
                  <a:pt x="3064682" y="866442"/>
                </a:lnTo>
                <a:lnTo>
                  <a:pt x="3066542" y="875735"/>
                </a:lnTo>
                <a:lnTo>
                  <a:pt x="3069331" y="882240"/>
                </a:lnTo>
                <a:lnTo>
                  <a:pt x="3072121" y="890604"/>
                </a:lnTo>
                <a:lnTo>
                  <a:pt x="3077698" y="899897"/>
                </a:lnTo>
                <a:lnTo>
                  <a:pt x="3082345" y="904544"/>
                </a:lnTo>
                <a:lnTo>
                  <a:pt x="3088851" y="912909"/>
                </a:lnTo>
                <a:lnTo>
                  <a:pt x="3095357" y="917556"/>
                </a:lnTo>
                <a:lnTo>
                  <a:pt x="3101864" y="924062"/>
                </a:lnTo>
                <a:lnTo>
                  <a:pt x="3109298" y="927780"/>
                </a:lnTo>
                <a:lnTo>
                  <a:pt x="3115804" y="932428"/>
                </a:lnTo>
                <a:lnTo>
                  <a:pt x="3124167" y="933360"/>
                </a:lnTo>
                <a:lnTo>
                  <a:pt x="3133460" y="935219"/>
                </a:lnTo>
                <a:lnTo>
                  <a:pt x="3141824" y="938009"/>
                </a:lnTo>
                <a:lnTo>
                  <a:pt x="3151117" y="938010"/>
                </a:lnTo>
                <a:lnTo>
                  <a:pt x="3211520" y="938951"/>
                </a:lnTo>
                <a:lnTo>
                  <a:pt x="3232892" y="938025"/>
                </a:lnTo>
                <a:lnTo>
                  <a:pt x="3252407" y="938958"/>
                </a:lnTo>
                <a:lnTo>
                  <a:pt x="3271921" y="936174"/>
                </a:lnTo>
                <a:lnTo>
                  <a:pt x="3291435" y="931531"/>
                </a:lnTo>
                <a:lnTo>
                  <a:pt x="3310949" y="928746"/>
                </a:lnTo>
                <a:lnTo>
                  <a:pt x="3329534" y="923174"/>
                </a:lnTo>
                <a:lnTo>
                  <a:pt x="3347188" y="916672"/>
                </a:lnTo>
                <a:lnTo>
                  <a:pt x="3364843" y="910171"/>
                </a:lnTo>
                <a:lnTo>
                  <a:pt x="3382497" y="903670"/>
                </a:lnTo>
                <a:lnTo>
                  <a:pt x="3400152" y="893451"/>
                </a:lnTo>
                <a:lnTo>
                  <a:pt x="3416878" y="884161"/>
                </a:lnTo>
                <a:lnTo>
                  <a:pt x="3431744" y="873013"/>
                </a:lnTo>
                <a:lnTo>
                  <a:pt x="3448468" y="861865"/>
                </a:lnTo>
                <a:lnTo>
                  <a:pt x="3464264" y="849787"/>
                </a:lnTo>
                <a:lnTo>
                  <a:pt x="3479129" y="836780"/>
                </a:lnTo>
                <a:lnTo>
                  <a:pt x="3493995" y="821915"/>
                </a:lnTo>
                <a:lnTo>
                  <a:pt x="3511648" y="804262"/>
                </a:lnTo>
                <a:lnTo>
                  <a:pt x="3529300" y="788468"/>
                </a:lnTo>
                <a:lnTo>
                  <a:pt x="3549742" y="773603"/>
                </a:lnTo>
                <a:lnTo>
                  <a:pt x="3569254" y="759667"/>
                </a:lnTo>
                <a:lnTo>
                  <a:pt x="3590624" y="745733"/>
                </a:lnTo>
                <a:lnTo>
                  <a:pt x="3612926" y="734585"/>
                </a:lnTo>
                <a:lnTo>
                  <a:pt x="3635225" y="723439"/>
                </a:lnTo>
                <a:lnTo>
                  <a:pt x="3655667" y="714149"/>
                </a:lnTo>
                <a:lnTo>
                  <a:pt x="3679826" y="704861"/>
                </a:lnTo>
                <a:lnTo>
                  <a:pt x="3703056" y="696502"/>
                </a:lnTo>
                <a:lnTo>
                  <a:pt x="3725358" y="690931"/>
                </a:lnTo>
                <a:lnTo>
                  <a:pt x="3750447" y="684430"/>
                </a:lnTo>
                <a:lnTo>
                  <a:pt x="3774607" y="680718"/>
                </a:lnTo>
                <a:lnTo>
                  <a:pt x="3798767" y="678863"/>
                </a:lnTo>
                <a:lnTo>
                  <a:pt x="3823857" y="676079"/>
                </a:lnTo>
                <a:lnTo>
                  <a:pt x="3848947" y="675155"/>
                </a:lnTo>
                <a:lnTo>
                  <a:pt x="3874038" y="676089"/>
                </a:lnTo>
                <a:lnTo>
                  <a:pt x="3899128" y="678882"/>
                </a:lnTo>
                <a:lnTo>
                  <a:pt x="3924219" y="681673"/>
                </a:lnTo>
                <a:lnTo>
                  <a:pt x="3947452" y="686325"/>
                </a:lnTo>
                <a:lnTo>
                  <a:pt x="3973472" y="691905"/>
                </a:lnTo>
                <a:lnTo>
                  <a:pt x="3995775" y="699343"/>
                </a:lnTo>
                <a:lnTo>
                  <a:pt x="4019937" y="706781"/>
                </a:lnTo>
                <a:lnTo>
                  <a:pt x="4042241" y="716078"/>
                </a:lnTo>
                <a:lnTo>
                  <a:pt x="4063617" y="726304"/>
                </a:lnTo>
                <a:lnTo>
                  <a:pt x="4084991" y="736529"/>
                </a:lnTo>
                <a:lnTo>
                  <a:pt x="4105437" y="749544"/>
                </a:lnTo>
                <a:lnTo>
                  <a:pt x="4125884" y="762556"/>
                </a:lnTo>
                <a:lnTo>
                  <a:pt x="4144471" y="775570"/>
                </a:lnTo>
                <a:lnTo>
                  <a:pt x="4163990" y="789512"/>
                </a:lnTo>
                <a:lnTo>
                  <a:pt x="4182577" y="806243"/>
                </a:lnTo>
                <a:lnTo>
                  <a:pt x="4199307" y="822972"/>
                </a:lnTo>
                <a:lnTo>
                  <a:pt x="4215107" y="840631"/>
                </a:lnTo>
                <a:lnTo>
                  <a:pt x="4230908" y="858290"/>
                </a:lnTo>
                <a:lnTo>
                  <a:pt x="4245781" y="878736"/>
                </a:lnTo>
                <a:lnTo>
                  <a:pt x="4259723" y="896395"/>
                </a:lnTo>
                <a:lnTo>
                  <a:pt x="4271806" y="917771"/>
                </a:lnTo>
                <a:lnTo>
                  <a:pt x="4283891" y="939146"/>
                </a:lnTo>
                <a:lnTo>
                  <a:pt x="4294117" y="960520"/>
                </a:lnTo>
                <a:lnTo>
                  <a:pt x="4305271" y="980967"/>
                </a:lnTo>
                <a:lnTo>
                  <a:pt x="4313639" y="1004200"/>
                </a:lnTo>
                <a:lnTo>
                  <a:pt x="4322007" y="1027433"/>
                </a:lnTo>
                <a:lnTo>
                  <a:pt x="4328516" y="1050665"/>
                </a:lnTo>
                <a:lnTo>
                  <a:pt x="4334096" y="1074828"/>
                </a:lnTo>
                <a:lnTo>
                  <a:pt x="4336888" y="1099919"/>
                </a:lnTo>
                <a:lnTo>
                  <a:pt x="4340610" y="1125939"/>
                </a:lnTo>
                <a:lnTo>
                  <a:pt x="4343402" y="1149170"/>
                </a:lnTo>
                <a:lnTo>
                  <a:pt x="4342477" y="1176118"/>
                </a:lnTo>
                <a:lnTo>
                  <a:pt x="4342482" y="1200280"/>
                </a:lnTo>
                <a:lnTo>
                  <a:pt x="4339699" y="1225369"/>
                </a:lnTo>
                <a:lnTo>
                  <a:pt x="4335987" y="1251388"/>
                </a:lnTo>
                <a:lnTo>
                  <a:pt x="4331345" y="1274618"/>
                </a:lnTo>
                <a:lnTo>
                  <a:pt x="4327632" y="1298779"/>
                </a:lnTo>
                <a:lnTo>
                  <a:pt x="4319272" y="1322009"/>
                </a:lnTo>
                <a:lnTo>
                  <a:pt x="4311843" y="1346168"/>
                </a:lnTo>
                <a:lnTo>
                  <a:pt x="4303483" y="1367541"/>
                </a:lnTo>
                <a:lnTo>
                  <a:pt x="4293266" y="1390770"/>
                </a:lnTo>
                <a:lnTo>
                  <a:pt x="4282118" y="1411212"/>
                </a:lnTo>
                <a:lnTo>
                  <a:pt x="4270041" y="1430724"/>
                </a:lnTo>
                <a:lnTo>
                  <a:pt x="4257035" y="1451166"/>
                </a:lnTo>
                <a:lnTo>
                  <a:pt x="4244029" y="1471606"/>
                </a:lnTo>
                <a:lnTo>
                  <a:pt x="4228235" y="1491118"/>
                </a:lnTo>
                <a:lnTo>
                  <a:pt x="4212441" y="1508772"/>
                </a:lnTo>
                <a:lnTo>
                  <a:pt x="4196647" y="1524567"/>
                </a:lnTo>
                <a:lnTo>
                  <a:pt x="4178064" y="1541290"/>
                </a:lnTo>
                <a:lnTo>
                  <a:pt x="4160411" y="1557084"/>
                </a:lnTo>
                <a:lnTo>
                  <a:pt x="4140899" y="1571020"/>
                </a:lnTo>
                <a:lnTo>
                  <a:pt x="4122316" y="1585885"/>
                </a:lnTo>
                <a:lnTo>
                  <a:pt x="4100945" y="1597961"/>
                </a:lnTo>
                <a:lnTo>
                  <a:pt x="4081433" y="1610038"/>
                </a:lnTo>
                <a:lnTo>
                  <a:pt x="4059133" y="1621185"/>
                </a:lnTo>
                <a:lnTo>
                  <a:pt x="4037762" y="1631403"/>
                </a:lnTo>
                <a:lnTo>
                  <a:pt x="4016390" y="1639762"/>
                </a:lnTo>
                <a:lnTo>
                  <a:pt x="3992230" y="1647192"/>
                </a:lnTo>
                <a:lnTo>
                  <a:pt x="3968071" y="1654622"/>
                </a:lnTo>
                <a:lnTo>
                  <a:pt x="3944840" y="1659265"/>
                </a:lnTo>
                <a:lnTo>
                  <a:pt x="3919751" y="1662047"/>
                </a:lnTo>
                <a:lnTo>
                  <a:pt x="3894661" y="1666689"/>
                </a:lnTo>
                <a:lnTo>
                  <a:pt x="3870501" y="1668544"/>
                </a:lnTo>
                <a:lnTo>
                  <a:pt x="3843552" y="1667609"/>
                </a:lnTo>
                <a:lnTo>
                  <a:pt x="3819391" y="1667604"/>
                </a:lnTo>
                <a:lnTo>
                  <a:pt x="3795231" y="1665742"/>
                </a:lnTo>
                <a:lnTo>
                  <a:pt x="3770139" y="1662950"/>
                </a:lnTo>
                <a:lnTo>
                  <a:pt x="3745049" y="1658299"/>
                </a:lnTo>
                <a:lnTo>
                  <a:pt x="3722745" y="1652718"/>
                </a:lnTo>
                <a:lnTo>
                  <a:pt x="3697653" y="1646210"/>
                </a:lnTo>
                <a:lnTo>
                  <a:pt x="3675349" y="1638771"/>
                </a:lnTo>
                <a:lnTo>
                  <a:pt x="3652116" y="1628545"/>
                </a:lnTo>
                <a:lnTo>
                  <a:pt x="3629812" y="1619249"/>
                </a:lnTo>
                <a:lnTo>
                  <a:pt x="3608437" y="1607164"/>
                </a:lnTo>
                <a:lnTo>
                  <a:pt x="3587992" y="1596010"/>
                </a:lnTo>
                <a:lnTo>
                  <a:pt x="3566615" y="1582066"/>
                </a:lnTo>
                <a:lnTo>
                  <a:pt x="3547098" y="1568124"/>
                </a:lnTo>
                <a:lnTo>
                  <a:pt x="3527581" y="1552323"/>
                </a:lnTo>
                <a:lnTo>
                  <a:pt x="3508992" y="1535593"/>
                </a:lnTo>
                <a:lnTo>
                  <a:pt x="3491333" y="1517934"/>
                </a:lnTo>
                <a:lnTo>
                  <a:pt x="3476462" y="1503063"/>
                </a:lnTo>
                <a:lnTo>
                  <a:pt x="3460662" y="1490980"/>
                </a:lnTo>
                <a:lnTo>
                  <a:pt x="3445793" y="1477967"/>
                </a:lnTo>
                <a:lnTo>
                  <a:pt x="3429992" y="1465883"/>
                </a:lnTo>
                <a:lnTo>
                  <a:pt x="3413264" y="1456588"/>
                </a:lnTo>
                <a:lnTo>
                  <a:pt x="3397465" y="1446363"/>
                </a:lnTo>
                <a:lnTo>
                  <a:pt x="3380736" y="1437068"/>
                </a:lnTo>
                <a:lnTo>
                  <a:pt x="3363079" y="1430560"/>
                </a:lnTo>
                <a:lnTo>
                  <a:pt x="3343563" y="1422192"/>
                </a:lnTo>
                <a:lnTo>
                  <a:pt x="3325905" y="1415685"/>
                </a:lnTo>
                <a:lnTo>
                  <a:pt x="3308248" y="1411034"/>
                </a:lnTo>
                <a:lnTo>
                  <a:pt x="3288733" y="1406385"/>
                </a:lnTo>
                <a:lnTo>
                  <a:pt x="3271077" y="1403594"/>
                </a:lnTo>
                <a:lnTo>
                  <a:pt x="3250632" y="1401731"/>
                </a:lnTo>
                <a:lnTo>
                  <a:pt x="3231117" y="1398940"/>
                </a:lnTo>
                <a:lnTo>
                  <a:pt x="3209745" y="1398007"/>
                </a:lnTo>
                <a:lnTo>
                  <a:pt x="3152130" y="1397997"/>
                </a:lnTo>
                <a:lnTo>
                  <a:pt x="3143767" y="1397066"/>
                </a:lnTo>
                <a:lnTo>
                  <a:pt x="3135403" y="1399852"/>
                </a:lnTo>
                <a:lnTo>
                  <a:pt x="3126111" y="1401710"/>
                </a:lnTo>
                <a:lnTo>
                  <a:pt x="3118677" y="1405424"/>
                </a:lnTo>
                <a:lnTo>
                  <a:pt x="3110314" y="1408211"/>
                </a:lnTo>
                <a:lnTo>
                  <a:pt x="3102881" y="1411927"/>
                </a:lnTo>
                <a:lnTo>
                  <a:pt x="3096377" y="1418430"/>
                </a:lnTo>
                <a:lnTo>
                  <a:pt x="3088944" y="1424005"/>
                </a:lnTo>
                <a:lnTo>
                  <a:pt x="3082441" y="1430508"/>
                </a:lnTo>
                <a:lnTo>
                  <a:pt x="3077795" y="1437012"/>
                </a:lnTo>
                <a:lnTo>
                  <a:pt x="3072222" y="1446304"/>
                </a:lnTo>
                <a:lnTo>
                  <a:pt x="3069436" y="1452809"/>
                </a:lnTo>
                <a:lnTo>
                  <a:pt x="3066649" y="1461172"/>
                </a:lnTo>
                <a:lnTo>
                  <a:pt x="3064792" y="1470463"/>
                </a:lnTo>
                <a:lnTo>
                  <a:pt x="3062935" y="1477897"/>
                </a:lnTo>
                <a:lnTo>
                  <a:pt x="3062007" y="1488119"/>
                </a:lnTo>
                <a:lnTo>
                  <a:pt x="3063983" y="2133029"/>
                </a:lnTo>
                <a:lnTo>
                  <a:pt x="2465536" y="2132920"/>
                </a:lnTo>
                <a:lnTo>
                  <a:pt x="2449739" y="2133847"/>
                </a:lnTo>
                <a:lnTo>
                  <a:pt x="2433013" y="2135702"/>
                </a:lnTo>
                <a:lnTo>
                  <a:pt x="2415357" y="2136628"/>
                </a:lnTo>
                <a:lnTo>
                  <a:pt x="2399560" y="2139413"/>
                </a:lnTo>
                <a:lnTo>
                  <a:pt x="2383763" y="2142198"/>
                </a:lnTo>
                <a:lnTo>
                  <a:pt x="2367037" y="2147771"/>
                </a:lnTo>
                <a:lnTo>
                  <a:pt x="2352171" y="2153344"/>
                </a:lnTo>
                <a:lnTo>
                  <a:pt x="2335444" y="2158916"/>
                </a:lnTo>
                <a:lnTo>
                  <a:pt x="2323365" y="2165419"/>
                </a:lnTo>
                <a:lnTo>
                  <a:pt x="2308498" y="2172850"/>
                </a:lnTo>
                <a:lnTo>
                  <a:pt x="2294561" y="2181211"/>
                </a:lnTo>
                <a:lnTo>
                  <a:pt x="2280623" y="2189572"/>
                </a:lnTo>
                <a:lnTo>
                  <a:pt x="2254607" y="2210011"/>
                </a:lnTo>
                <a:lnTo>
                  <a:pt x="2231379" y="2231381"/>
                </a:lnTo>
                <a:lnTo>
                  <a:pt x="2210012" y="2254608"/>
                </a:lnTo>
                <a:lnTo>
                  <a:pt x="2190501" y="2279694"/>
                </a:lnTo>
                <a:lnTo>
                  <a:pt x="2182140" y="2293632"/>
                </a:lnTo>
                <a:lnTo>
                  <a:pt x="2172850" y="2308498"/>
                </a:lnTo>
                <a:lnTo>
                  <a:pt x="2166348" y="2322436"/>
                </a:lnTo>
                <a:lnTo>
                  <a:pt x="2157987" y="2336373"/>
                </a:lnTo>
                <a:lnTo>
                  <a:pt x="2153343" y="2352170"/>
                </a:lnTo>
                <a:lnTo>
                  <a:pt x="2147770" y="2367037"/>
                </a:lnTo>
                <a:lnTo>
                  <a:pt x="2143127" y="2382834"/>
                </a:lnTo>
                <a:lnTo>
                  <a:pt x="2139413" y="2399560"/>
                </a:lnTo>
                <a:lnTo>
                  <a:pt x="2136628" y="2415357"/>
                </a:lnTo>
                <a:lnTo>
                  <a:pt x="2134773" y="2433942"/>
                </a:lnTo>
                <a:lnTo>
                  <a:pt x="2133846" y="2449740"/>
                </a:lnTo>
                <a:lnTo>
                  <a:pt x="2131991" y="2466465"/>
                </a:lnTo>
                <a:lnTo>
                  <a:pt x="2133958" y="3063054"/>
                </a:lnTo>
                <a:lnTo>
                  <a:pt x="1675830" y="3063901"/>
                </a:lnTo>
                <a:lnTo>
                  <a:pt x="1666537" y="3062040"/>
                </a:lnTo>
                <a:lnTo>
                  <a:pt x="1656315" y="3061109"/>
                </a:lnTo>
                <a:lnTo>
                  <a:pt x="1646093" y="3058319"/>
                </a:lnTo>
                <a:lnTo>
                  <a:pt x="1638658" y="3054601"/>
                </a:lnTo>
                <a:lnTo>
                  <a:pt x="1630294" y="3049953"/>
                </a:lnTo>
                <a:lnTo>
                  <a:pt x="1621930" y="3045305"/>
                </a:lnTo>
                <a:lnTo>
                  <a:pt x="1614494" y="3037869"/>
                </a:lnTo>
                <a:lnTo>
                  <a:pt x="1607989" y="3031364"/>
                </a:lnTo>
                <a:lnTo>
                  <a:pt x="1601481" y="3021141"/>
                </a:lnTo>
                <a:lnTo>
                  <a:pt x="1595904" y="3013706"/>
                </a:lnTo>
                <a:lnTo>
                  <a:pt x="1592186" y="3004412"/>
                </a:lnTo>
                <a:lnTo>
                  <a:pt x="1589396" y="2996048"/>
                </a:lnTo>
                <a:lnTo>
                  <a:pt x="1587536" y="2986755"/>
                </a:lnTo>
                <a:lnTo>
                  <a:pt x="1586605" y="2976533"/>
                </a:lnTo>
                <a:lnTo>
                  <a:pt x="1586603" y="2967241"/>
                </a:lnTo>
                <a:lnTo>
                  <a:pt x="1589390" y="2957019"/>
                </a:lnTo>
                <a:lnTo>
                  <a:pt x="1592174" y="2937505"/>
                </a:lnTo>
                <a:lnTo>
                  <a:pt x="1598675" y="2917992"/>
                </a:lnTo>
                <a:lnTo>
                  <a:pt x="1605177" y="2900337"/>
                </a:lnTo>
                <a:lnTo>
                  <a:pt x="1614467" y="2883612"/>
                </a:lnTo>
                <a:lnTo>
                  <a:pt x="1625614" y="2865028"/>
                </a:lnTo>
                <a:lnTo>
                  <a:pt x="1636762" y="2850162"/>
                </a:lnTo>
                <a:lnTo>
                  <a:pt x="1650698" y="2832508"/>
                </a:lnTo>
                <a:lnTo>
                  <a:pt x="1664635" y="2818573"/>
                </a:lnTo>
                <a:lnTo>
                  <a:pt x="1686005" y="2795345"/>
                </a:lnTo>
                <a:lnTo>
                  <a:pt x="1707372" y="2772117"/>
                </a:lnTo>
                <a:lnTo>
                  <a:pt x="1726883" y="2748889"/>
                </a:lnTo>
                <a:lnTo>
                  <a:pt x="1745463" y="2722873"/>
                </a:lnTo>
                <a:lnTo>
                  <a:pt x="1761256" y="2697786"/>
                </a:lnTo>
                <a:lnTo>
                  <a:pt x="1777050" y="2670840"/>
                </a:lnTo>
                <a:lnTo>
                  <a:pt x="1791912" y="2642965"/>
                </a:lnTo>
                <a:lnTo>
                  <a:pt x="1803988" y="2616019"/>
                </a:lnTo>
                <a:lnTo>
                  <a:pt x="1815134" y="2588142"/>
                </a:lnTo>
                <a:lnTo>
                  <a:pt x="1825350" y="2557479"/>
                </a:lnTo>
                <a:lnTo>
                  <a:pt x="1833708" y="2528672"/>
                </a:lnTo>
                <a:lnTo>
                  <a:pt x="1840208" y="2498008"/>
                </a:lnTo>
                <a:lnTo>
                  <a:pt x="1845778" y="2468273"/>
                </a:lnTo>
                <a:lnTo>
                  <a:pt x="1850418" y="2437608"/>
                </a:lnTo>
                <a:lnTo>
                  <a:pt x="1852272" y="2406013"/>
                </a:lnTo>
                <a:lnTo>
                  <a:pt x="1852267" y="2376277"/>
                </a:lnTo>
                <a:lnTo>
                  <a:pt x="1852260" y="2342823"/>
                </a:lnTo>
                <a:lnTo>
                  <a:pt x="1849466" y="2312157"/>
                </a:lnTo>
                <a:lnTo>
                  <a:pt x="1845744" y="2280561"/>
                </a:lnTo>
                <a:lnTo>
                  <a:pt x="1841092" y="2249895"/>
                </a:lnTo>
                <a:lnTo>
                  <a:pt x="1833652" y="2220157"/>
                </a:lnTo>
                <a:lnTo>
                  <a:pt x="1826213" y="2190419"/>
                </a:lnTo>
                <a:lnTo>
                  <a:pt x="1816915" y="2162540"/>
                </a:lnTo>
                <a:lnTo>
                  <a:pt x="1805758" y="2132801"/>
                </a:lnTo>
                <a:lnTo>
                  <a:pt x="1793673" y="2105849"/>
                </a:lnTo>
                <a:lnTo>
                  <a:pt x="1778800" y="2077969"/>
                </a:lnTo>
                <a:lnTo>
                  <a:pt x="1764856" y="2052877"/>
                </a:lnTo>
                <a:lnTo>
                  <a:pt x="1749054" y="2027783"/>
                </a:lnTo>
                <a:lnTo>
                  <a:pt x="1730464" y="2003619"/>
                </a:lnTo>
                <a:lnTo>
                  <a:pt x="1712805" y="1978526"/>
                </a:lnTo>
                <a:lnTo>
                  <a:pt x="1693285" y="1957149"/>
                </a:lnTo>
                <a:lnTo>
                  <a:pt x="1672837" y="1934843"/>
                </a:lnTo>
                <a:lnTo>
                  <a:pt x="1651461" y="1915325"/>
                </a:lnTo>
                <a:lnTo>
                  <a:pt x="1629155" y="1894876"/>
                </a:lnTo>
                <a:lnTo>
                  <a:pt x="1606850" y="1876287"/>
                </a:lnTo>
                <a:lnTo>
                  <a:pt x="1581756" y="1858627"/>
                </a:lnTo>
                <a:lnTo>
                  <a:pt x="1556663" y="1842825"/>
                </a:lnTo>
                <a:lnTo>
                  <a:pt x="1529711" y="1827022"/>
                </a:lnTo>
                <a:lnTo>
                  <a:pt x="1503689" y="1814007"/>
                </a:lnTo>
                <a:lnTo>
                  <a:pt x="1475809" y="1800994"/>
                </a:lnTo>
                <a:lnTo>
                  <a:pt x="1447000" y="1790766"/>
                </a:lnTo>
                <a:lnTo>
                  <a:pt x="1419120" y="1779610"/>
                </a:lnTo>
                <a:lnTo>
                  <a:pt x="1388453" y="1771241"/>
                </a:lnTo>
                <a:lnTo>
                  <a:pt x="1358715" y="1763801"/>
                </a:lnTo>
                <a:lnTo>
                  <a:pt x="1328977" y="1758221"/>
                </a:lnTo>
                <a:lnTo>
                  <a:pt x="1297382" y="1754497"/>
                </a:lnTo>
                <a:lnTo>
                  <a:pt x="1264857" y="1751704"/>
                </a:lnTo>
                <a:lnTo>
                  <a:pt x="1234192" y="1750769"/>
                </a:lnTo>
                <a:lnTo>
                  <a:pt x="1201668" y="1751692"/>
                </a:lnTo>
                <a:lnTo>
                  <a:pt x="1171002" y="1754475"/>
                </a:lnTo>
                <a:lnTo>
                  <a:pt x="1138478" y="1757256"/>
                </a:lnTo>
                <a:lnTo>
                  <a:pt x="1108742" y="1762826"/>
                </a:lnTo>
                <a:lnTo>
                  <a:pt x="1078078" y="1769326"/>
                </a:lnTo>
                <a:lnTo>
                  <a:pt x="1049272" y="1777684"/>
                </a:lnTo>
                <a:lnTo>
                  <a:pt x="1021396" y="1786972"/>
                </a:lnTo>
                <a:lnTo>
                  <a:pt x="991662" y="1798117"/>
                </a:lnTo>
                <a:lnTo>
                  <a:pt x="964715" y="1810193"/>
                </a:lnTo>
                <a:lnTo>
                  <a:pt x="937770" y="1824127"/>
                </a:lnTo>
                <a:lnTo>
                  <a:pt x="911752" y="1838990"/>
                </a:lnTo>
                <a:lnTo>
                  <a:pt x="886665" y="1854783"/>
                </a:lnTo>
                <a:lnTo>
                  <a:pt x="860648" y="1871506"/>
                </a:lnTo>
                <a:lnTo>
                  <a:pt x="838349" y="1890087"/>
                </a:lnTo>
                <a:lnTo>
                  <a:pt x="816051" y="1910527"/>
                </a:lnTo>
                <a:lnTo>
                  <a:pt x="794681" y="1930037"/>
                </a:lnTo>
                <a:lnTo>
                  <a:pt x="773312" y="1951406"/>
                </a:lnTo>
                <a:lnTo>
                  <a:pt x="754731" y="1973705"/>
                </a:lnTo>
                <a:lnTo>
                  <a:pt x="735220" y="1996934"/>
                </a:lnTo>
                <a:lnTo>
                  <a:pt x="717570" y="2022021"/>
                </a:lnTo>
                <a:lnTo>
                  <a:pt x="701776" y="2047108"/>
                </a:lnTo>
                <a:lnTo>
                  <a:pt x="685983" y="2074054"/>
                </a:lnTo>
                <a:lnTo>
                  <a:pt x="672978" y="2100071"/>
                </a:lnTo>
                <a:lnTo>
                  <a:pt x="659974" y="2126088"/>
                </a:lnTo>
                <a:lnTo>
                  <a:pt x="647898" y="2154893"/>
                </a:lnTo>
                <a:lnTo>
                  <a:pt x="638611" y="2184627"/>
                </a:lnTo>
                <a:lnTo>
                  <a:pt x="630253" y="2213433"/>
                </a:lnTo>
                <a:lnTo>
                  <a:pt x="623754" y="2244098"/>
                </a:lnTo>
                <a:lnTo>
                  <a:pt x="618184" y="2273833"/>
                </a:lnTo>
                <a:lnTo>
                  <a:pt x="613543" y="2304498"/>
                </a:lnTo>
                <a:lnTo>
                  <a:pt x="609831" y="2336093"/>
                </a:lnTo>
                <a:lnTo>
                  <a:pt x="608908" y="2368616"/>
                </a:lnTo>
                <a:lnTo>
                  <a:pt x="609842" y="2401141"/>
                </a:lnTo>
                <a:lnTo>
                  <a:pt x="612638" y="2431807"/>
                </a:lnTo>
                <a:lnTo>
                  <a:pt x="617288" y="2462474"/>
                </a:lnTo>
                <a:lnTo>
                  <a:pt x="621940" y="2493140"/>
                </a:lnTo>
                <a:lnTo>
                  <a:pt x="628450" y="2521949"/>
                </a:lnTo>
                <a:lnTo>
                  <a:pt x="636819" y="2552616"/>
                </a:lnTo>
                <a:lnTo>
                  <a:pt x="645188" y="2581425"/>
                </a:lnTo>
                <a:lnTo>
                  <a:pt x="656344" y="2609305"/>
                </a:lnTo>
                <a:lnTo>
                  <a:pt x="668430" y="2638114"/>
                </a:lnTo>
                <a:lnTo>
                  <a:pt x="682374" y="2665065"/>
                </a:lnTo>
                <a:lnTo>
                  <a:pt x="698176" y="2692017"/>
                </a:lnTo>
                <a:lnTo>
                  <a:pt x="714907" y="2716181"/>
                </a:lnTo>
                <a:lnTo>
                  <a:pt x="732568" y="2743133"/>
                </a:lnTo>
                <a:lnTo>
                  <a:pt x="751158" y="2767297"/>
                </a:lnTo>
                <a:lnTo>
                  <a:pt x="770677" y="2790532"/>
                </a:lnTo>
                <a:lnTo>
                  <a:pt x="792983" y="2812838"/>
                </a:lnTo>
                <a:lnTo>
                  <a:pt x="809713" y="2829568"/>
                </a:lnTo>
                <a:lnTo>
                  <a:pt x="821796" y="2845368"/>
                </a:lnTo>
                <a:lnTo>
                  <a:pt x="834809" y="2863956"/>
                </a:lnTo>
                <a:lnTo>
                  <a:pt x="844105" y="2880684"/>
                </a:lnTo>
                <a:lnTo>
                  <a:pt x="854330" y="2900200"/>
                </a:lnTo>
                <a:lnTo>
                  <a:pt x="860839" y="2919717"/>
                </a:lnTo>
                <a:lnTo>
                  <a:pt x="866418" y="2938303"/>
                </a:lnTo>
                <a:lnTo>
                  <a:pt x="869209" y="2959676"/>
                </a:lnTo>
                <a:lnTo>
                  <a:pt x="870141" y="2969898"/>
                </a:lnTo>
                <a:lnTo>
                  <a:pt x="872002" y="2979191"/>
                </a:lnTo>
                <a:lnTo>
                  <a:pt x="869215" y="2987554"/>
                </a:lnTo>
                <a:lnTo>
                  <a:pt x="868287" y="2997776"/>
                </a:lnTo>
                <a:lnTo>
                  <a:pt x="865501" y="3006139"/>
                </a:lnTo>
                <a:lnTo>
                  <a:pt x="860856" y="3014501"/>
                </a:lnTo>
                <a:lnTo>
                  <a:pt x="856211" y="3022864"/>
                </a:lnTo>
                <a:lnTo>
                  <a:pt x="847850" y="3031226"/>
                </a:lnTo>
                <a:lnTo>
                  <a:pt x="843205" y="3039588"/>
                </a:lnTo>
                <a:lnTo>
                  <a:pt x="834842" y="3044233"/>
                </a:lnTo>
                <a:lnTo>
                  <a:pt x="827409" y="3049807"/>
                </a:lnTo>
                <a:lnTo>
                  <a:pt x="819046" y="3054452"/>
                </a:lnTo>
                <a:lnTo>
                  <a:pt x="810683" y="3057238"/>
                </a:lnTo>
                <a:lnTo>
                  <a:pt x="801392" y="3060953"/>
                </a:lnTo>
                <a:lnTo>
                  <a:pt x="791170" y="3061881"/>
                </a:lnTo>
                <a:lnTo>
                  <a:pt x="781877" y="3061880"/>
                </a:lnTo>
                <a:lnTo>
                  <a:pt x="367" y="3062667"/>
                </a:lnTo>
                <a:lnTo>
                  <a:pt x="0" y="1051737"/>
                </a:lnTo>
                <a:lnTo>
                  <a:pt x="1849" y="997841"/>
                </a:lnTo>
                <a:lnTo>
                  <a:pt x="4627" y="943014"/>
                </a:lnTo>
                <a:lnTo>
                  <a:pt x="12052" y="892835"/>
                </a:lnTo>
                <a:lnTo>
                  <a:pt x="20405" y="839869"/>
                </a:lnTo>
                <a:lnTo>
                  <a:pt x="33406" y="789691"/>
                </a:lnTo>
                <a:lnTo>
                  <a:pt x="46406" y="737654"/>
                </a:lnTo>
                <a:lnTo>
                  <a:pt x="63125" y="691195"/>
                </a:lnTo>
                <a:lnTo>
                  <a:pt x="81701" y="642875"/>
                </a:lnTo>
                <a:lnTo>
                  <a:pt x="103066" y="595487"/>
                </a:lnTo>
                <a:lnTo>
                  <a:pt x="126290" y="549957"/>
                </a:lnTo>
                <a:lnTo>
                  <a:pt x="153230" y="506287"/>
                </a:lnTo>
                <a:lnTo>
                  <a:pt x="180171" y="464475"/>
                </a:lnTo>
                <a:lnTo>
                  <a:pt x="208041" y="421733"/>
                </a:lnTo>
                <a:lnTo>
                  <a:pt x="239629" y="382711"/>
                </a:lnTo>
                <a:lnTo>
                  <a:pt x="272146" y="344616"/>
                </a:lnTo>
                <a:lnTo>
                  <a:pt x="307452" y="307452"/>
                </a:lnTo>
                <a:lnTo>
                  <a:pt x="343687" y="273076"/>
                </a:lnTo>
                <a:lnTo>
                  <a:pt x="381781" y="240559"/>
                </a:lnTo>
                <a:lnTo>
                  <a:pt x="421733" y="208041"/>
                </a:lnTo>
                <a:lnTo>
                  <a:pt x="464474" y="180171"/>
                </a:lnTo>
                <a:lnTo>
                  <a:pt x="506286" y="153231"/>
                </a:lnTo>
                <a:lnTo>
                  <a:pt x="549957" y="126290"/>
                </a:lnTo>
                <a:lnTo>
                  <a:pt x="595487" y="103066"/>
                </a:lnTo>
                <a:lnTo>
                  <a:pt x="642875" y="81701"/>
                </a:lnTo>
                <a:lnTo>
                  <a:pt x="690265" y="64054"/>
                </a:lnTo>
                <a:lnTo>
                  <a:pt x="738583" y="45477"/>
                </a:lnTo>
                <a:lnTo>
                  <a:pt x="789690" y="33407"/>
                </a:lnTo>
                <a:lnTo>
                  <a:pt x="838939" y="21335"/>
                </a:lnTo>
                <a:lnTo>
                  <a:pt x="892835" y="12053"/>
                </a:lnTo>
                <a:lnTo>
                  <a:pt x="943943" y="3698"/>
                </a:lnTo>
                <a:lnTo>
                  <a:pt x="997840" y="1850"/>
                </a:lnTo>
                <a:lnTo>
                  <a:pt x="1051737" y="0"/>
                </a:lnTo>
                <a:close/>
              </a:path>
            </a:pathLst>
          </a:custGeom>
        </p:spPr>
      </p:sp>
      <p:sp>
        <p:nvSpPr>
          <p:cNvPr id="6" name="Рисунок 4">
            <a:extLst>
              <a:ext uri="{FF2B5EF4-FFF2-40B4-BE49-F238E27FC236}">
                <a16:creationId xmlns:a16="http://schemas.microsoft.com/office/drawing/2014/main" id="{F1A3B4EF-BB3B-9C2B-EA76-51B328E883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53771" y="1724795"/>
            <a:ext cx="2238881" cy="3195819"/>
          </a:xfrm>
          <a:custGeom>
            <a:avLst/>
            <a:gdLst>
              <a:gd name="connsiteX0" fmla="*/ 0 w 3062365"/>
              <a:gd name="connsiteY0" fmla="*/ 0 h 4373775"/>
              <a:gd name="connsiteX1" fmla="*/ 2009908 w 3062365"/>
              <a:gd name="connsiteY1" fmla="*/ 1947 h 4373775"/>
              <a:gd name="connsiteX2" fmla="*/ 2064707 w 3062365"/>
              <a:gd name="connsiteY2" fmla="*/ 2878 h 4373775"/>
              <a:gd name="connsiteX3" fmla="*/ 2117648 w 3062365"/>
              <a:gd name="connsiteY3" fmla="*/ 7524 h 4373775"/>
              <a:gd name="connsiteX4" fmla="*/ 2170591 w 3062365"/>
              <a:gd name="connsiteY4" fmla="*/ 14028 h 4373775"/>
              <a:gd name="connsiteX5" fmla="*/ 2220745 w 3062365"/>
              <a:gd name="connsiteY5" fmla="*/ 23319 h 4373775"/>
              <a:gd name="connsiteX6" fmla="*/ 2272758 w 3062365"/>
              <a:gd name="connsiteY6" fmla="*/ 34466 h 4373775"/>
              <a:gd name="connsiteX7" fmla="*/ 2322913 w 3062365"/>
              <a:gd name="connsiteY7" fmla="*/ 49329 h 4373775"/>
              <a:gd name="connsiteX8" fmla="*/ 2370282 w 3062365"/>
              <a:gd name="connsiteY8" fmla="*/ 65121 h 4373775"/>
              <a:gd name="connsiteX9" fmla="*/ 2419509 w 3062365"/>
              <a:gd name="connsiteY9" fmla="*/ 84627 h 4373775"/>
              <a:gd name="connsiteX10" fmla="*/ 2464092 w 3062365"/>
              <a:gd name="connsiteY10" fmla="*/ 105062 h 4373775"/>
              <a:gd name="connsiteX11" fmla="*/ 2509604 w 3062365"/>
              <a:gd name="connsiteY11" fmla="*/ 128285 h 4373775"/>
              <a:gd name="connsiteX12" fmla="*/ 2554187 w 3062365"/>
              <a:gd name="connsiteY12" fmla="*/ 154293 h 4373775"/>
              <a:gd name="connsiteX13" fmla="*/ 2597842 w 3062365"/>
              <a:gd name="connsiteY13" fmla="*/ 181230 h 4373775"/>
              <a:gd name="connsiteX14" fmla="*/ 2638710 w 3062365"/>
              <a:gd name="connsiteY14" fmla="*/ 210954 h 4373775"/>
              <a:gd name="connsiteX15" fmla="*/ 2677721 w 3062365"/>
              <a:gd name="connsiteY15" fmla="*/ 242533 h 4373775"/>
              <a:gd name="connsiteX16" fmla="*/ 2715803 w 3062365"/>
              <a:gd name="connsiteY16" fmla="*/ 275043 h 4373775"/>
              <a:gd name="connsiteX17" fmla="*/ 2752956 w 3062365"/>
              <a:gd name="connsiteY17" fmla="*/ 310339 h 4373775"/>
              <a:gd name="connsiteX18" fmla="*/ 2787323 w 3062365"/>
              <a:gd name="connsiteY18" fmla="*/ 346563 h 4373775"/>
              <a:gd name="connsiteX19" fmla="*/ 2819832 w 3062365"/>
              <a:gd name="connsiteY19" fmla="*/ 384645 h 4373775"/>
              <a:gd name="connsiteX20" fmla="*/ 2852342 w 3062365"/>
              <a:gd name="connsiteY20" fmla="*/ 424585 h 4373775"/>
              <a:gd name="connsiteX21" fmla="*/ 2882065 w 3062365"/>
              <a:gd name="connsiteY21" fmla="*/ 465453 h 4373775"/>
              <a:gd name="connsiteX22" fmla="*/ 2909002 w 3062365"/>
              <a:gd name="connsiteY22" fmla="*/ 509107 h 4373775"/>
              <a:gd name="connsiteX23" fmla="*/ 2934081 w 3062365"/>
              <a:gd name="connsiteY23" fmla="*/ 552762 h 4373775"/>
              <a:gd name="connsiteX24" fmla="*/ 2957303 w 3062365"/>
              <a:gd name="connsiteY24" fmla="*/ 598273 h 4373775"/>
              <a:gd name="connsiteX25" fmla="*/ 2979596 w 3062365"/>
              <a:gd name="connsiteY25" fmla="*/ 644714 h 4373775"/>
              <a:gd name="connsiteX26" fmla="*/ 2997245 w 3062365"/>
              <a:gd name="connsiteY26" fmla="*/ 692084 h 4373775"/>
              <a:gd name="connsiteX27" fmla="*/ 3014894 w 3062365"/>
              <a:gd name="connsiteY27" fmla="*/ 741311 h 4373775"/>
              <a:gd name="connsiteX28" fmla="*/ 3028828 w 3062365"/>
              <a:gd name="connsiteY28" fmla="*/ 790536 h 4373775"/>
              <a:gd name="connsiteX29" fmla="*/ 3039049 w 3062365"/>
              <a:gd name="connsiteY29" fmla="*/ 841621 h 4373775"/>
              <a:gd name="connsiteX30" fmla="*/ 3050195 w 3062365"/>
              <a:gd name="connsiteY30" fmla="*/ 893634 h 4373775"/>
              <a:gd name="connsiteX31" fmla="*/ 3056699 w 3062365"/>
              <a:gd name="connsiteY31" fmla="*/ 946576 h 4373775"/>
              <a:gd name="connsiteX32" fmla="*/ 3061346 w 3062365"/>
              <a:gd name="connsiteY32" fmla="*/ 999517 h 4373775"/>
              <a:gd name="connsiteX33" fmla="*/ 3061348 w 3062365"/>
              <a:gd name="connsiteY33" fmla="*/ 1053386 h 4373775"/>
              <a:gd name="connsiteX34" fmla="*/ 3062365 w 3062365"/>
              <a:gd name="connsiteY34" fmla="*/ 3062366 h 4373775"/>
              <a:gd name="connsiteX35" fmla="*/ 2326762 w 3062365"/>
              <a:gd name="connsiteY35" fmla="*/ 3062333 h 4373775"/>
              <a:gd name="connsiteX36" fmla="*/ 2316545 w 3062365"/>
              <a:gd name="connsiteY36" fmla="*/ 3063261 h 4373775"/>
              <a:gd name="connsiteX37" fmla="*/ 2308187 w 3062365"/>
              <a:gd name="connsiteY37" fmla="*/ 3064190 h 4373775"/>
              <a:gd name="connsiteX38" fmla="*/ 2299827 w 3062365"/>
              <a:gd name="connsiteY38" fmla="*/ 3066976 h 4373775"/>
              <a:gd name="connsiteX39" fmla="*/ 2291468 w 3062365"/>
              <a:gd name="connsiteY39" fmla="*/ 3069762 h 4373775"/>
              <a:gd name="connsiteX40" fmla="*/ 2282181 w 3062365"/>
              <a:gd name="connsiteY40" fmla="*/ 3073477 h 4373775"/>
              <a:gd name="connsiteX41" fmla="*/ 2275679 w 3062365"/>
              <a:gd name="connsiteY41" fmla="*/ 3078120 h 4373775"/>
              <a:gd name="connsiteX42" fmla="*/ 2269177 w 3062365"/>
              <a:gd name="connsiteY42" fmla="*/ 3082764 h 4373775"/>
              <a:gd name="connsiteX43" fmla="*/ 2262676 w 3062365"/>
              <a:gd name="connsiteY43" fmla="*/ 3089265 h 4373775"/>
              <a:gd name="connsiteX44" fmla="*/ 2257103 w 3062365"/>
              <a:gd name="connsiteY44" fmla="*/ 3094838 h 4373775"/>
              <a:gd name="connsiteX45" fmla="*/ 2251531 w 3062365"/>
              <a:gd name="connsiteY45" fmla="*/ 3102268 h 4373775"/>
              <a:gd name="connsiteX46" fmla="*/ 2246887 w 3062365"/>
              <a:gd name="connsiteY46" fmla="*/ 3108769 h 4373775"/>
              <a:gd name="connsiteX47" fmla="*/ 2244101 w 3062365"/>
              <a:gd name="connsiteY47" fmla="*/ 3117128 h 4373775"/>
              <a:gd name="connsiteX48" fmla="*/ 2239459 w 3062365"/>
              <a:gd name="connsiteY48" fmla="*/ 3125487 h 4373775"/>
              <a:gd name="connsiteX49" fmla="*/ 2239459 w 3062365"/>
              <a:gd name="connsiteY49" fmla="*/ 3132918 h 4373775"/>
              <a:gd name="connsiteX50" fmla="*/ 2237601 w 3062365"/>
              <a:gd name="connsiteY50" fmla="*/ 3142205 h 4373775"/>
              <a:gd name="connsiteX51" fmla="*/ 2237602 w 3062365"/>
              <a:gd name="connsiteY51" fmla="*/ 3151493 h 4373775"/>
              <a:gd name="connsiteX52" fmla="*/ 2236676 w 3062365"/>
              <a:gd name="connsiteY52" fmla="*/ 3243443 h 4373775"/>
              <a:gd name="connsiteX53" fmla="*/ 2236677 w 3062365"/>
              <a:gd name="connsiteY53" fmla="*/ 3265735 h 4373775"/>
              <a:gd name="connsiteX54" fmla="*/ 2237607 w 3062365"/>
              <a:gd name="connsiteY54" fmla="*/ 3283381 h 4373775"/>
              <a:gd name="connsiteX55" fmla="*/ 2239466 w 3062365"/>
              <a:gd name="connsiteY55" fmla="*/ 3303816 h 4373775"/>
              <a:gd name="connsiteX56" fmla="*/ 2243181 w 3062365"/>
              <a:gd name="connsiteY56" fmla="*/ 3322392 h 4373775"/>
              <a:gd name="connsiteX57" fmla="*/ 2247826 w 3062365"/>
              <a:gd name="connsiteY57" fmla="*/ 3341896 h 4373775"/>
              <a:gd name="connsiteX58" fmla="*/ 2253401 w 3062365"/>
              <a:gd name="connsiteY58" fmla="*/ 3360472 h 4373775"/>
              <a:gd name="connsiteX59" fmla="*/ 2258045 w 3062365"/>
              <a:gd name="connsiteY59" fmla="*/ 3379977 h 4373775"/>
              <a:gd name="connsiteX60" fmla="*/ 2265477 w 3062365"/>
              <a:gd name="connsiteY60" fmla="*/ 3396696 h 4373775"/>
              <a:gd name="connsiteX61" fmla="*/ 2272907 w 3062365"/>
              <a:gd name="connsiteY61" fmla="*/ 3413415 h 4373775"/>
              <a:gd name="connsiteX62" fmla="*/ 2281267 w 3062365"/>
              <a:gd name="connsiteY62" fmla="*/ 3431062 h 4373775"/>
              <a:gd name="connsiteX63" fmla="*/ 2291484 w 3062365"/>
              <a:gd name="connsiteY63" fmla="*/ 3448709 h 4373775"/>
              <a:gd name="connsiteX64" fmla="*/ 2301702 w 3062365"/>
              <a:gd name="connsiteY64" fmla="*/ 3464500 h 4373775"/>
              <a:gd name="connsiteX65" fmla="*/ 2312848 w 3062365"/>
              <a:gd name="connsiteY65" fmla="*/ 3479361 h 4373775"/>
              <a:gd name="connsiteX66" fmla="*/ 2325852 w 3062365"/>
              <a:gd name="connsiteY66" fmla="*/ 3496080 h 4373775"/>
              <a:gd name="connsiteX67" fmla="*/ 2338855 w 3062365"/>
              <a:gd name="connsiteY67" fmla="*/ 3510941 h 4373775"/>
              <a:gd name="connsiteX68" fmla="*/ 2352789 w 3062365"/>
              <a:gd name="connsiteY68" fmla="*/ 3524873 h 4373775"/>
              <a:gd name="connsiteX69" fmla="*/ 2369507 w 3062365"/>
              <a:gd name="connsiteY69" fmla="*/ 3543450 h 4373775"/>
              <a:gd name="connsiteX70" fmla="*/ 2386226 w 3062365"/>
              <a:gd name="connsiteY70" fmla="*/ 3562027 h 4373775"/>
              <a:gd name="connsiteX71" fmla="*/ 2401088 w 3062365"/>
              <a:gd name="connsiteY71" fmla="*/ 3582460 h 4373775"/>
              <a:gd name="connsiteX72" fmla="*/ 2415949 w 3062365"/>
              <a:gd name="connsiteY72" fmla="*/ 3601037 h 4373775"/>
              <a:gd name="connsiteX73" fmla="*/ 2428953 w 3062365"/>
              <a:gd name="connsiteY73" fmla="*/ 3623329 h 4373775"/>
              <a:gd name="connsiteX74" fmla="*/ 2441957 w 3062365"/>
              <a:gd name="connsiteY74" fmla="*/ 3643763 h 4373775"/>
              <a:gd name="connsiteX75" fmla="*/ 2453105 w 3062365"/>
              <a:gd name="connsiteY75" fmla="*/ 3666054 h 4373775"/>
              <a:gd name="connsiteX76" fmla="*/ 2461464 w 3062365"/>
              <a:gd name="connsiteY76" fmla="*/ 3687417 h 4373775"/>
              <a:gd name="connsiteX77" fmla="*/ 2470753 w 3062365"/>
              <a:gd name="connsiteY77" fmla="*/ 3711566 h 4373775"/>
              <a:gd name="connsiteX78" fmla="*/ 2479113 w 3062365"/>
              <a:gd name="connsiteY78" fmla="*/ 3734786 h 4373775"/>
              <a:gd name="connsiteX79" fmla="*/ 2484687 w 3062365"/>
              <a:gd name="connsiteY79" fmla="*/ 3757077 h 4373775"/>
              <a:gd name="connsiteX80" fmla="*/ 2490262 w 3062365"/>
              <a:gd name="connsiteY80" fmla="*/ 3781226 h 4373775"/>
              <a:gd name="connsiteX81" fmla="*/ 2493977 w 3062365"/>
              <a:gd name="connsiteY81" fmla="*/ 3805375 h 4373775"/>
              <a:gd name="connsiteX82" fmla="*/ 2498622 w 3062365"/>
              <a:gd name="connsiteY82" fmla="*/ 3830452 h 4373775"/>
              <a:gd name="connsiteX83" fmla="*/ 2499552 w 3062365"/>
              <a:gd name="connsiteY83" fmla="*/ 3855530 h 4373775"/>
              <a:gd name="connsiteX84" fmla="*/ 2499554 w 3062365"/>
              <a:gd name="connsiteY84" fmla="*/ 3879679 h 4373775"/>
              <a:gd name="connsiteX85" fmla="*/ 2498625 w 3062365"/>
              <a:gd name="connsiteY85" fmla="*/ 3906613 h 4373775"/>
              <a:gd name="connsiteX86" fmla="*/ 2496769 w 3062365"/>
              <a:gd name="connsiteY86" fmla="*/ 3930762 h 4373775"/>
              <a:gd name="connsiteX87" fmla="*/ 2493984 w 3062365"/>
              <a:gd name="connsiteY87" fmla="*/ 3955839 h 4373775"/>
              <a:gd name="connsiteX88" fmla="*/ 2489342 w 3062365"/>
              <a:gd name="connsiteY88" fmla="*/ 3980917 h 4373775"/>
              <a:gd name="connsiteX89" fmla="*/ 2483769 w 3062365"/>
              <a:gd name="connsiteY89" fmla="*/ 4003207 h 4373775"/>
              <a:gd name="connsiteX90" fmla="*/ 2476340 w 3062365"/>
              <a:gd name="connsiteY90" fmla="*/ 4027356 h 4373775"/>
              <a:gd name="connsiteX91" fmla="*/ 2469840 w 3062365"/>
              <a:gd name="connsiteY91" fmla="*/ 4050575 h 4373775"/>
              <a:gd name="connsiteX92" fmla="*/ 2459623 w 3062365"/>
              <a:gd name="connsiteY92" fmla="*/ 4073794 h 4373775"/>
              <a:gd name="connsiteX93" fmla="*/ 2449408 w 3062365"/>
              <a:gd name="connsiteY93" fmla="*/ 4095156 h 4373775"/>
              <a:gd name="connsiteX94" fmla="*/ 2438263 w 3062365"/>
              <a:gd name="connsiteY94" fmla="*/ 4117446 h 4373775"/>
              <a:gd name="connsiteX95" fmla="*/ 2427119 w 3062365"/>
              <a:gd name="connsiteY95" fmla="*/ 4137880 h 4373775"/>
              <a:gd name="connsiteX96" fmla="*/ 2413188 w 3062365"/>
              <a:gd name="connsiteY96" fmla="*/ 4157384 h 4373775"/>
              <a:gd name="connsiteX97" fmla="*/ 2400185 w 3062365"/>
              <a:gd name="connsiteY97" fmla="*/ 4177816 h 4373775"/>
              <a:gd name="connsiteX98" fmla="*/ 2384397 w 3062365"/>
              <a:gd name="connsiteY98" fmla="*/ 4195463 h 4373775"/>
              <a:gd name="connsiteX99" fmla="*/ 2369537 w 3062365"/>
              <a:gd name="connsiteY99" fmla="*/ 4212181 h 4373775"/>
              <a:gd name="connsiteX100" fmla="*/ 2353748 w 3062365"/>
              <a:gd name="connsiteY100" fmla="*/ 4229827 h 4373775"/>
              <a:gd name="connsiteX101" fmla="*/ 2335173 w 3062365"/>
              <a:gd name="connsiteY101" fmla="*/ 4246545 h 4373775"/>
              <a:gd name="connsiteX102" fmla="*/ 2317527 w 3062365"/>
              <a:gd name="connsiteY102" fmla="*/ 4262333 h 4373775"/>
              <a:gd name="connsiteX103" fmla="*/ 2298022 w 3062365"/>
              <a:gd name="connsiteY103" fmla="*/ 4276265 h 4373775"/>
              <a:gd name="connsiteX104" fmla="*/ 2278518 w 3062365"/>
              <a:gd name="connsiteY104" fmla="*/ 4290195 h 4373775"/>
              <a:gd name="connsiteX105" fmla="*/ 2259014 w 3062365"/>
              <a:gd name="connsiteY105" fmla="*/ 4302269 h 4373775"/>
              <a:gd name="connsiteX106" fmla="*/ 2238582 w 3062365"/>
              <a:gd name="connsiteY106" fmla="*/ 4315271 h 4373775"/>
              <a:gd name="connsiteX107" fmla="*/ 2216291 w 3062365"/>
              <a:gd name="connsiteY107" fmla="*/ 4326415 h 4373775"/>
              <a:gd name="connsiteX108" fmla="*/ 2194929 w 3062365"/>
              <a:gd name="connsiteY108" fmla="*/ 4336631 h 4373775"/>
              <a:gd name="connsiteX109" fmla="*/ 2171709 w 3062365"/>
              <a:gd name="connsiteY109" fmla="*/ 4343132 h 4373775"/>
              <a:gd name="connsiteX110" fmla="*/ 2148490 w 3062365"/>
              <a:gd name="connsiteY110" fmla="*/ 4351490 h 4373775"/>
              <a:gd name="connsiteX111" fmla="*/ 2126199 w 3062365"/>
              <a:gd name="connsiteY111" fmla="*/ 4358920 h 4373775"/>
              <a:gd name="connsiteX112" fmla="*/ 2101122 w 3062365"/>
              <a:gd name="connsiteY112" fmla="*/ 4363563 h 4373775"/>
              <a:gd name="connsiteX113" fmla="*/ 2076975 w 3062365"/>
              <a:gd name="connsiteY113" fmla="*/ 4367276 h 4373775"/>
              <a:gd name="connsiteX114" fmla="*/ 2051896 w 3062365"/>
              <a:gd name="connsiteY114" fmla="*/ 4371919 h 4373775"/>
              <a:gd name="connsiteX115" fmla="*/ 2027748 w 3062365"/>
              <a:gd name="connsiteY115" fmla="*/ 4373775 h 4373775"/>
              <a:gd name="connsiteX116" fmla="*/ 2000813 w 3062365"/>
              <a:gd name="connsiteY116" fmla="*/ 4372845 h 4373775"/>
              <a:gd name="connsiteX117" fmla="*/ 1975735 w 3062365"/>
              <a:gd name="connsiteY117" fmla="*/ 4371916 h 4373775"/>
              <a:gd name="connsiteX118" fmla="*/ 1950658 w 3062365"/>
              <a:gd name="connsiteY118" fmla="*/ 4370986 h 4373775"/>
              <a:gd name="connsiteX119" fmla="*/ 1925580 w 3062365"/>
              <a:gd name="connsiteY119" fmla="*/ 4368198 h 4373775"/>
              <a:gd name="connsiteX120" fmla="*/ 1900503 w 3062365"/>
              <a:gd name="connsiteY120" fmla="*/ 4363554 h 4373775"/>
              <a:gd name="connsiteX121" fmla="*/ 1878213 w 3062365"/>
              <a:gd name="connsiteY121" fmla="*/ 4357979 h 4373775"/>
              <a:gd name="connsiteX122" fmla="*/ 1853134 w 3062365"/>
              <a:gd name="connsiteY122" fmla="*/ 4351477 h 4373775"/>
              <a:gd name="connsiteX123" fmla="*/ 1829914 w 3062365"/>
              <a:gd name="connsiteY123" fmla="*/ 4343117 h 4373775"/>
              <a:gd name="connsiteX124" fmla="*/ 1808551 w 3062365"/>
              <a:gd name="connsiteY124" fmla="*/ 4334757 h 4373775"/>
              <a:gd name="connsiteX125" fmla="*/ 1786260 w 3062365"/>
              <a:gd name="connsiteY125" fmla="*/ 4323610 h 4373775"/>
              <a:gd name="connsiteX126" fmla="*/ 1763968 w 3062365"/>
              <a:gd name="connsiteY126" fmla="*/ 4312464 h 4373775"/>
              <a:gd name="connsiteX127" fmla="*/ 1742605 w 3062365"/>
              <a:gd name="connsiteY127" fmla="*/ 4300388 h 4373775"/>
              <a:gd name="connsiteX128" fmla="*/ 1724029 w 3062365"/>
              <a:gd name="connsiteY128" fmla="*/ 4287385 h 4373775"/>
              <a:gd name="connsiteX129" fmla="*/ 1704525 w 3062365"/>
              <a:gd name="connsiteY129" fmla="*/ 4273452 h 4373775"/>
              <a:gd name="connsiteX130" fmla="*/ 1685947 w 3062365"/>
              <a:gd name="connsiteY130" fmla="*/ 4258590 h 4373775"/>
              <a:gd name="connsiteX131" fmla="*/ 1668299 w 3062365"/>
              <a:gd name="connsiteY131" fmla="*/ 4242800 h 4373775"/>
              <a:gd name="connsiteX132" fmla="*/ 1651580 w 3062365"/>
              <a:gd name="connsiteY132" fmla="*/ 4226081 h 4373775"/>
              <a:gd name="connsiteX133" fmla="*/ 1633933 w 3062365"/>
              <a:gd name="connsiteY133" fmla="*/ 4208433 h 4373775"/>
              <a:gd name="connsiteX134" fmla="*/ 1619071 w 3062365"/>
              <a:gd name="connsiteY134" fmla="*/ 4191714 h 4373775"/>
              <a:gd name="connsiteX135" fmla="*/ 1604209 w 3062365"/>
              <a:gd name="connsiteY135" fmla="*/ 4173138 h 4373775"/>
              <a:gd name="connsiteX136" fmla="*/ 1591206 w 3062365"/>
              <a:gd name="connsiteY136" fmla="*/ 4152703 h 4373775"/>
              <a:gd name="connsiteX137" fmla="*/ 1578202 w 3062365"/>
              <a:gd name="connsiteY137" fmla="*/ 4132270 h 4373775"/>
              <a:gd name="connsiteX138" fmla="*/ 1565198 w 3062365"/>
              <a:gd name="connsiteY138" fmla="*/ 4111836 h 4373775"/>
              <a:gd name="connsiteX139" fmla="*/ 1554980 w 3062365"/>
              <a:gd name="connsiteY139" fmla="*/ 4090472 h 4373775"/>
              <a:gd name="connsiteX140" fmla="*/ 1545691 w 3062365"/>
              <a:gd name="connsiteY140" fmla="*/ 4068182 h 4373775"/>
              <a:gd name="connsiteX141" fmla="*/ 1536402 w 3062365"/>
              <a:gd name="connsiteY141" fmla="*/ 4045890 h 4373775"/>
              <a:gd name="connsiteX142" fmla="*/ 1529900 w 3062365"/>
              <a:gd name="connsiteY142" fmla="*/ 4022670 h 4373775"/>
              <a:gd name="connsiteX143" fmla="*/ 1522468 w 3062365"/>
              <a:gd name="connsiteY143" fmla="*/ 3998521 h 4373775"/>
              <a:gd name="connsiteX144" fmla="*/ 1517824 w 3062365"/>
              <a:gd name="connsiteY144" fmla="*/ 3975301 h 4373775"/>
              <a:gd name="connsiteX145" fmla="*/ 1512249 w 3062365"/>
              <a:gd name="connsiteY145" fmla="*/ 3951153 h 4373775"/>
              <a:gd name="connsiteX146" fmla="*/ 1509462 w 3062365"/>
              <a:gd name="connsiteY146" fmla="*/ 3926074 h 4373775"/>
              <a:gd name="connsiteX147" fmla="*/ 1508532 w 3062365"/>
              <a:gd name="connsiteY147" fmla="*/ 3900997 h 4373775"/>
              <a:gd name="connsiteX148" fmla="*/ 1506672 w 3062365"/>
              <a:gd name="connsiteY148" fmla="*/ 3874991 h 4373775"/>
              <a:gd name="connsiteX149" fmla="*/ 1508531 w 3062365"/>
              <a:gd name="connsiteY149" fmla="*/ 3848985 h 4373775"/>
              <a:gd name="connsiteX150" fmla="*/ 1509458 w 3062365"/>
              <a:gd name="connsiteY150" fmla="*/ 3823907 h 4373775"/>
              <a:gd name="connsiteX151" fmla="*/ 1513172 w 3062365"/>
              <a:gd name="connsiteY151" fmla="*/ 3801616 h 4373775"/>
              <a:gd name="connsiteX152" fmla="*/ 1516885 w 3062365"/>
              <a:gd name="connsiteY152" fmla="*/ 3777467 h 4373775"/>
              <a:gd name="connsiteX153" fmla="*/ 1524316 w 3062365"/>
              <a:gd name="connsiteY153" fmla="*/ 3753320 h 4373775"/>
              <a:gd name="connsiteX154" fmla="*/ 1528958 w 3062365"/>
              <a:gd name="connsiteY154" fmla="*/ 3730100 h 4373775"/>
              <a:gd name="connsiteX155" fmla="*/ 1538246 w 3062365"/>
              <a:gd name="connsiteY155" fmla="*/ 3705952 h 4373775"/>
              <a:gd name="connsiteX156" fmla="*/ 1547533 w 3062365"/>
              <a:gd name="connsiteY156" fmla="*/ 3683661 h 4373775"/>
              <a:gd name="connsiteX157" fmla="*/ 1556818 w 3062365"/>
              <a:gd name="connsiteY157" fmla="*/ 3659513 h 4373775"/>
              <a:gd name="connsiteX158" fmla="*/ 1567963 w 3062365"/>
              <a:gd name="connsiteY158" fmla="*/ 3639080 h 4373775"/>
              <a:gd name="connsiteX159" fmla="*/ 1580036 w 3062365"/>
              <a:gd name="connsiteY159" fmla="*/ 3617718 h 4373775"/>
              <a:gd name="connsiteX160" fmla="*/ 1593039 w 3062365"/>
              <a:gd name="connsiteY160" fmla="*/ 3597285 h 4373775"/>
              <a:gd name="connsiteX161" fmla="*/ 1608828 w 3062365"/>
              <a:gd name="connsiteY161" fmla="*/ 3577782 h 4373775"/>
              <a:gd name="connsiteX162" fmla="*/ 1624616 w 3062365"/>
              <a:gd name="connsiteY162" fmla="*/ 3558278 h 4373775"/>
              <a:gd name="connsiteX163" fmla="*/ 1640404 w 3062365"/>
              <a:gd name="connsiteY163" fmla="*/ 3538774 h 4373775"/>
              <a:gd name="connsiteX164" fmla="*/ 1658051 w 3062365"/>
              <a:gd name="connsiteY164" fmla="*/ 3521128 h 4373775"/>
              <a:gd name="connsiteX165" fmla="*/ 1671983 w 3062365"/>
              <a:gd name="connsiteY165" fmla="*/ 3507196 h 4373775"/>
              <a:gd name="connsiteX166" fmla="*/ 1685913 w 3062365"/>
              <a:gd name="connsiteY166" fmla="*/ 3491407 h 4373775"/>
              <a:gd name="connsiteX167" fmla="*/ 1697987 w 3062365"/>
              <a:gd name="connsiteY167" fmla="*/ 3477476 h 4373775"/>
              <a:gd name="connsiteX168" fmla="*/ 1710061 w 3062365"/>
              <a:gd name="connsiteY168" fmla="*/ 3461686 h 4373775"/>
              <a:gd name="connsiteX169" fmla="*/ 1720277 w 3062365"/>
              <a:gd name="connsiteY169" fmla="*/ 3444040 h 4373775"/>
              <a:gd name="connsiteX170" fmla="*/ 1729564 w 3062365"/>
              <a:gd name="connsiteY170" fmla="*/ 3427323 h 4373775"/>
              <a:gd name="connsiteX171" fmla="*/ 1737922 w 3062365"/>
              <a:gd name="connsiteY171" fmla="*/ 3411533 h 4373775"/>
              <a:gd name="connsiteX172" fmla="*/ 1746280 w 3062365"/>
              <a:gd name="connsiteY172" fmla="*/ 3393887 h 4373775"/>
              <a:gd name="connsiteX173" fmla="*/ 1752781 w 3062365"/>
              <a:gd name="connsiteY173" fmla="*/ 3376240 h 4373775"/>
              <a:gd name="connsiteX174" fmla="*/ 1759282 w 3062365"/>
              <a:gd name="connsiteY174" fmla="*/ 3358594 h 4373775"/>
              <a:gd name="connsiteX175" fmla="*/ 1764854 w 3062365"/>
              <a:gd name="connsiteY175" fmla="*/ 3340018 h 4373775"/>
              <a:gd name="connsiteX176" fmla="*/ 1768568 w 3062365"/>
              <a:gd name="connsiteY176" fmla="*/ 3321442 h 4373775"/>
              <a:gd name="connsiteX177" fmla="*/ 1772282 w 3062365"/>
              <a:gd name="connsiteY177" fmla="*/ 3301008 h 4373775"/>
              <a:gd name="connsiteX178" fmla="*/ 1775068 w 3062365"/>
              <a:gd name="connsiteY178" fmla="*/ 3281504 h 4373775"/>
              <a:gd name="connsiteX179" fmla="*/ 1776924 w 3062365"/>
              <a:gd name="connsiteY179" fmla="*/ 3261071 h 4373775"/>
              <a:gd name="connsiteX180" fmla="*/ 1776924 w 3062365"/>
              <a:gd name="connsiteY180" fmla="*/ 3242495 h 4373775"/>
              <a:gd name="connsiteX181" fmla="*/ 1776920 w 3062365"/>
              <a:gd name="connsiteY181" fmla="*/ 3151473 h 4373775"/>
              <a:gd name="connsiteX182" fmla="*/ 1776919 w 3062365"/>
              <a:gd name="connsiteY182" fmla="*/ 3142185 h 4373775"/>
              <a:gd name="connsiteX183" fmla="*/ 1775990 w 3062365"/>
              <a:gd name="connsiteY183" fmla="*/ 3135684 h 4373775"/>
              <a:gd name="connsiteX184" fmla="*/ 1774132 w 3062365"/>
              <a:gd name="connsiteY184" fmla="*/ 3126396 h 4373775"/>
              <a:gd name="connsiteX185" fmla="*/ 1770417 w 3062365"/>
              <a:gd name="connsiteY185" fmla="*/ 3118966 h 4373775"/>
              <a:gd name="connsiteX186" fmla="*/ 1767630 w 3062365"/>
              <a:gd name="connsiteY186" fmla="*/ 3110606 h 4373775"/>
              <a:gd name="connsiteX187" fmla="*/ 1762986 w 3062365"/>
              <a:gd name="connsiteY187" fmla="*/ 3102246 h 4373775"/>
              <a:gd name="connsiteX188" fmla="*/ 1757413 w 3062365"/>
              <a:gd name="connsiteY188" fmla="*/ 3096673 h 4373775"/>
              <a:gd name="connsiteX189" fmla="*/ 1751840 w 3062365"/>
              <a:gd name="connsiteY189" fmla="*/ 3089243 h 4373775"/>
              <a:gd name="connsiteX190" fmla="*/ 1743480 w 3062365"/>
              <a:gd name="connsiteY190" fmla="*/ 3082741 h 4373775"/>
              <a:gd name="connsiteX191" fmla="*/ 1736978 w 3062365"/>
              <a:gd name="connsiteY191" fmla="*/ 3076239 h 4373775"/>
              <a:gd name="connsiteX192" fmla="*/ 1729548 w 3062365"/>
              <a:gd name="connsiteY192" fmla="*/ 3072524 h 4373775"/>
              <a:gd name="connsiteX193" fmla="*/ 1721190 w 3062365"/>
              <a:gd name="connsiteY193" fmla="*/ 3069737 h 4373775"/>
              <a:gd name="connsiteX194" fmla="*/ 1714687 w 3062365"/>
              <a:gd name="connsiteY194" fmla="*/ 3066951 h 4373775"/>
              <a:gd name="connsiteX195" fmla="*/ 1705399 w 3062365"/>
              <a:gd name="connsiteY195" fmla="*/ 3065092 h 4373775"/>
              <a:gd name="connsiteX196" fmla="*/ 1697040 w 3062365"/>
              <a:gd name="connsiteY196" fmla="*/ 3062305 h 4373775"/>
              <a:gd name="connsiteX197" fmla="*/ 1687752 w 3062365"/>
              <a:gd name="connsiteY197" fmla="*/ 3062305 h 4373775"/>
              <a:gd name="connsiteX198" fmla="*/ 930786 w 3062365"/>
              <a:gd name="connsiteY198" fmla="*/ 3063200 h 4373775"/>
              <a:gd name="connsiteX199" fmla="*/ 930759 w 3062365"/>
              <a:gd name="connsiteY199" fmla="*/ 2465058 h 4373775"/>
              <a:gd name="connsiteX200" fmla="*/ 929830 w 3062365"/>
              <a:gd name="connsiteY200" fmla="*/ 2449268 h 4373775"/>
              <a:gd name="connsiteX201" fmla="*/ 928900 w 3062365"/>
              <a:gd name="connsiteY201" fmla="*/ 2431621 h 4373775"/>
              <a:gd name="connsiteX202" fmla="*/ 927042 w 3062365"/>
              <a:gd name="connsiteY202" fmla="*/ 2416761 h 4373775"/>
              <a:gd name="connsiteX203" fmla="*/ 924256 w 3062365"/>
              <a:gd name="connsiteY203" fmla="*/ 2399113 h 4373775"/>
              <a:gd name="connsiteX204" fmla="*/ 920539 w 3062365"/>
              <a:gd name="connsiteY204" fmla="*/ 2382394 h 4373775"/>
              <a:gd name="connsiteX205" fmla="*/ 915894 w 3062365"/>
              <a:gd name="connsiteY205" fmla="*/ 2366605 h 4373775"/>
              <a:gd name="connsiteX206" fmla="*/ 911250 w 3062365"/>
              <a:gd name="connsiteY206" fmla="*/ 2350816 h 4373775"/>
              <a:gd name="connsiteX207" fmla="*/ 903819 w 3062365"/>
              <a:gd name="connsiteY207" fmla="*/ 2335955 h 4373775"/>
              <a:gd name="connsiteX208" fmla="*/ 898245 w 3062365"/>
              <a:gd name="connsiteY208" fmla="*/ 2321093 h 4373775"/>
              <a:gd name="connsiteX209" fmla="*/ 891743 w 3062365"/>
              <a:gd name="connsiteY209" fmla="*/ 2307161 h 4373775"/>
              <a:gd name="connsiteX210" fmla="*/ 882455 w 3062365"/>
              <a:gd name="connsiteY210" fmla="*/ 2294158 h 4373775"/>
              <a:gd name="connsiteX211" fmla="*/ 874095 w 3062365"/>
              <a:gd name="connsiteY211" fmla="*/ 2280225 h 4373775"/>
              <a:gd name="connsiteX212" fmla="*/ 854589 w 3062365"/>
              <a:gd name="connsiteY212" fmla="*/ 2253290 h 4373775"/>
              <a:gd name="connsiteX213" fmla="*/ 833226 w 3062365"/>
              <a:gd name="connsiteY213" fmla="*/ 2230069 h 4373775"/>
              <a:gd name="connsiteX214" fmla="*/ 809076 w 3062365"/>
              <a:gd name="connsiteY214" fmla="*/ 2207777 h 4373775"/>
              <a:gd name="connsiteX215" fmla="*/ 783998 w 3062365"/>
              <a:gd name="connsiteY215" fmla="*/ 2190129 h 4373775"/>
              <a:gd name="connsiteX216" fmla="*/ 770066 w 3062365"/>
              <a:gd name="connsiteY216" fmla="*/ 2181769 h 4373775"/>
              <a:gd name="connsiteX217" fmla="*/ 757062 w 3062365"/>
              <a:gd name="connsiteY217" fmla="*/ 2172481 h 4373775"/>
              <a:gd name="connsiteX218" fmla="*/ 742201 w 3062365"/>
              <a:gd name="connsiteY218" fmla="*/ 2165050 h 4373775"/>
              <a:gd name="connsiteX219" fmla="*/ 726411 w 3062365"/>
              <a:gd name="connsiteY219" fmla="*/ 2158547 h 4373775"/>
              <a:gd name="connsiteX220" fmla="*/ 711550 w 3062365"/>
              <a:gd name="connsiteY220" fmla="*/ 2151116 h 4373775"/>
              <a:gd name="connsiteX221" fmla="*/ 695762 w 3062365"/>
              <a:gd name="connsiteY221" fmla="*/ 2146472 h 4373775"/>
              <a:gd name="connsiteX222" fmla="*/ 680900 w 3062365"/>
              <a:gd name="connsiteY222" fmla="*/ 2142756 h 4373775"/>
              <a:gd name="connsiteX223" fmla="*/ 664181 w 3062365"/>
              <a:gd name="connsiteY223" fmla="*/ 2139040 h 4373775"/>
              <a:gd name="connsiteX224" fmla="*/ 646534 w 3062365"/>
              <a:gd name="connsiteY224" fmla="*/ 2136253 h 4373775"/>
              <a:gd name="connsiteX225" fmla="*/ 630745 w 3062365"/>
              <a:gd name="connsiteY225" fmla="*/ 2133466 h 4373775"/>
              <a:gd name="connsiteX226" fmla="*/ 613098 w 3062365"/>
              <a:gd name="connsiteY226" fmla="*/ 2132536 h 4373775"/>
              <a:gd name="connsiteX227" fmla="*/ 597308 w 3062365"/>
              <a:gd name="connsiteY227" fmla="*/ 2131606 h 4373775"/>
              <a:gd name="connsiteX228" fmla="*/ 94 w 3062365"/>
              <a:gd name="connsiteY228" fmla="*/ 2132509 h 4373775"/>
              <a:gd name="connsiteX229" fmla="*/ 1001 w 3062365"/>
              <a:gd name="connsiteY229" fmla="*/ 1624460 h 4373775"/>
              <a:gd name="connsiteX230" fmla="*/ 1929 w 3062365"/>
              <a:gd name="connsiteY230" fmla="*/ 1614243 h 4373775"/>
              <a:gd name="connsiteX231" fmla="*/ 3786 w 3062365"/>
              <a:gd name="connsiteY231" fmla="*/ 1603097 h 4373775"/>
              <a:gd name="connsiteX232" fmla="*/ 5643 w 3062365"/>
              <a:gd name="connsiteY232" fmla="*/ 1591952 h 4373775"/>
              <a:gd name="connsiteX233" fmla="*/ 10287 w 3062365"/>
              <a:gd name="connsiteY233" fmla="*/ 1583593 h 4373775"/>
              <a:gd name="connsiteX234" fmla="*/ 15859 w 3062365"/>
              <a:gd name="connsiteY234" fmla="*/ 1572447 h 4373775"/>
              <a:gd name="connsiteX235" fmla="*/ 23289 w 3062365"/>
              <a:gd name="connsiteY235" fmla="*/ 1565018 h 4373775"/>
              <a:gd name="connsiteX236" fmla="*/ 30719 w 3062365"/>
              <a:gd name="connsiteY236" fmla="*/ 1557588 h 4373775"/>
              <a:gd name="connsiteX237" fmla="*/ 40007 w 3062365"/>
              <a:gd name="connsiteY237" fmla="*/ 1550158 h 4373775"/>
              <a:gd name="connsiteX238" fmla="*/ 50223 w 3062365"/>
              <a:gd name="connsiteY238" fmla="*/ 1545514 h 4373775"/>
              <a:gd name="connsiteX239" fmla="*/ 59511 w 3062365"/>
              <a:gd name="connsiteY239" fmla="*/ 1539942 h 4373775"/>
              <a:gd name="connsiteX240" fmla="*/ 70656 w 3062365"/>
              <a:gd name="connsiteY240" fmla="*/ 1538085 h 4373775"/>
              <a:gd name="connsiteX241" fmla="*/ 81802 w 3062365"/>
              <a:gd name="connsiteY241" fmla="*/ 1536227 h 4373775"/>
              <a:gd name="connsiteX242" fmla="*/ 91090 w 3062365"/>
              <a:gd name="connsiteY242" fmla="*/ 1534370 h 4373775"/>
              <a:gd name="connsiteX243" fmla="*/ 103164 w 3062365"/>
              <a:gd name="connsiteY243" fmla="*/ 1537158 h 4373775"/>
              <a:gd name="connsiteX244" fmla="*/ 114310 w 3062365"/>
              <a:gd name="connsiteY244" fmla="*/ 1539015 h 4373775"/>
              <a:gd name="connsiteX245" fmla="*/ 123599 w 3062365"/>
              <a:gd name="connsiteY245" fmla="*/ 1542730 h 4373775"/>
              <a:gd name="connsiteX246" fmla="*/ 147748 w 3062365"/>
              <a:gd name="connsiteY246" fmla="*/ 1553877 h 4373775"/>
              <a:gd name="connsiteX247" fmla="*/ 170967 w 3062365"/>
              <a:gd name="connsiteY247" fmla="*/ 1567811 h 4373775"/>
              <a:gd name="connsiteX248" fmla="*/ 192330 w 3062365"/>
              <a:gd name="connsiteY248" fmla="*/ 1583601 h 4373775"/>
              <a:gd name="connsiteX249" fmla="*/ 214622 w 3062365"/>
              <a:gd name="connsiteY249" fmla="*/ 1604036 h 4373775"/>
              <a:gd name="connsiteX250" fmla="*/ 235985 w 3062365"/>
              <a:gd name="connsiteY250" fmla="*/ 1625398 h 4373775"/>
              <a:gd name="connsiteX251" fmla="*/ 259206 w 3062365"/>
              <a:gd name="connsiteY251" fmla="*/ 1646762 h 4373775"/>
              <a:gd name="connsiteX252" fmla="*/ 283355 w 3062365"/>
              <a:gd name="connsiteY252" fmla="*/ 1667197 h 4373775"/>
              <a:gd name="connsiteX253" fmla="*/ 307506 w 3062365"/>
              <a:gd name="connsiteY253" fmla="*/ 1683916 h 4373775"/>
              <a:gd name="connsiteX254" fmla="*/ 333512 w 3062365"/>
              <a:gd name="connsiteY254" fmla="*/ 1700635 h 4373775"/>
              <a:gd name="connsiteX255" fmla="*/ 361376 w 3062365"/>
              <a:gd name="connsiteY255" fmla="*/ 1715497 h 4373775"/>
              <a:gd name="connsiteX256" fmla="*/ 388312 w 3062365"/>
              <a:gd name="connsiteY256" fmla="*/ 1729429 h 4373775"/>
              <a:gd name="connsiteX257" fmla="*/ 416176 w 3062365"/>
              <a:gd name="connsiteY257" fmla="*/ 1744292 h 4373775"/>
              <a:gd name="connsiteX258" fmla="*/ 444040 w 3062365"/>
              <a:gd name="connsiteY258" fmla="*/ 1755439 h 4373775"/>
              <a:gd name="connsiteX259" fmla="*/ 472834 w 3062365"/>
              <a:gd name="connsiteY259" fmla="*/ 1763799 h 4373775"/>
              <a:gd name="connsiteX260" fmla="*/ 501626 w 3062365"/>
              <a:gd name="connsiteY260" fmla="*/ 1772159 h 4373775"/>
              <a:gd name="connsiteX261" fmla="*/ 533206 w 3062365"/>
              <a:gd name="connsiteY261" fmla="*/ 1779591 h 4373775"/>
              <a:gd name="connsiteX262" fmla="*/ 561998 w 3062365"/>
              <a:gd name="connsiteY262" fmla="*/ 1784237 h 4373775"/>
              <a:gd name="connsiteX263" fmla="*/ 592649 w 3062365"/>
              <a:gd name="connsiteY263" fmla="*/ 1788882 h 4373775"/>
              <a:gd name="connsiteX264" fmla="*/ 624228 w 3062365"/>
              <a:gd name="connsiteY264" fmla="*/ 1790741 h 4373775"/>
              <a:gd name="connsiteX265" fmla="*/ 655807 w 3062365"/>
              <a:gd name="connsiteY265" fmla="*/ 1792600 h 4373775"/>
              <a:gd name="connsiteX266" fmla="*/ 688315 w 3062365"/>
              <a:gd name="connsiteY266" fmla="*/ 1791672 h 4373775"/>
              <a:gd name="connsiteX267" fmla="*/ 719895 w 3062365"/>
              <a:gd name="connsiteY267" fmla="*/ 1789816 h 4373775"/>
              <a:gd name="connsiteX268" fmla="*/ 751472 w 3062365"/>
              <a:gd name="connsiteY268" fmla="*/ 1786102 h 4373775"/>
              <a:gd name="connsiteX269" fmla="*/ 781194 w 3062365"/>
              <a:gd name="connsiteY269" fmla="*/ 1780531 h 4373775"/>
              <a:gd name="connsiteX270" fmla="*/ 811843 w 3062365"/>
              <a:gd name="connsiteY270" fmla="*/ 1774030 h 4373775"/>
              <a:gd name="connsiteX271" fmla="*/ 841564 w 3062365"/>
              <a:gd name="connsiteY271" fmla="*/ 1766601 h 4373775"/>
              <a:gd name="connsiteX272" fmla="*/ 869429 w 3062365"/>
              <a:gd name="connsiteY272" fmla="*/ 1755457 h 4373775"/>
              <a:gd name="connsiteX273" fmla="*/ 897291 w 3062365"/>
              <a:gd name="connsiteY273" fmla="*/ 1746171 h 4373775"/>
              <a:gd name="connsiteX274" fmla="*/ 926083 w 3062365"/>
              <a:gd name="connsiteY274" fmla="*/ 1732240 h 4373775"/>
              <a:gd name="connsiteX275" fmla="*/ 952089 w 3062365"/>
              <a:gd name="connsiteY275" fmla="*/ 1719238 h 4373775"/>
              <a:gd name="connsiteX276" fmla="*/ 978094 w 3062365"/>
              <a:gd name="connsiteY276" fmla="*/ 1704379 h 4373775"/>
              <a:gd name="connsiteX277" fmla="*/ 1004101 w 3062365"/>
              <a:gd name="connsiteY277" fmla="*/ 1689519 h 4373775"/>
              <a:gd name="connsiteX278" fmla="*/ 1028248 w 3062365"/>
              <a:gd name="connsiteY278" fmla="*/ 1670945 h 4373775"/>
              <a:gd name="connsiteX279" fmla="*/ 1051467 w 3062365"/>
              <a:gd name="connsiteY279" fmla="*/ 1653298 h 4373775"/>
              <a:gd name="connsiteX280" fmla="*/ 1074686 w 3062365"/>
              <a:gd name="connsiteY280" fmla="*/ 1633795 h 4373775"/>
              <a:gd name="connsiteX281" fmla="*/ 1095118 w 3062365"/>
              <a:gd name="connsiteY281" fmla="*/ 1613362 h 4373775"/>
              <a:gd name="connsiteX282" fmla="*/ 1116479 w 3062365"/>
              <a:gd name="connsiteY282" fmla="*/ 1592001 h 4373775"/>
              <a:gd name="connsiteX283" fmla="*/ 1137841 w 3062365"/>
              <a:gd name="connsiteY283" fmla="*/ 1568782 h 4373775"/>
              <a:gd name="connsiteX284" fmla="*/ 1154558 w 3062365"/>
              <a:gd name="connsiteY284" fmla="*/ 1544635 h 4373775"/>
              <a:gd name="connsiteX285" fmla="*/ 1173133 w 3062365"/>
              <a:gd name="connsiteY285" fmla="*/ 1520486 h 4373775"/>
              <a:gd name="connsiteX286" fmla="*/ 1187992 w 3062365"/>
              <a:gd name="connsiteY286" fmla="*/ 1496339 h 4373775"/>
              <a:gd name="connsiteX287" fmla="*/ 1203780 w 3062365"/>
              <a:gd name="connsiteY287" fmla="*/ 1469404 h 4373775"/>
              <a:gd name="connsiteX288" fmla="*/ 1216782 w 3062365"/>
              <a:gd name="connsiteY288" fmla="*/ 1443398 h 4373775"/>
              <a:gd name="connsiteX289" fmla="*/ 1230713 w 3062365"/>
              <a:gd name="connsiteY289" fmla="*/ 1416465 h 4373775"/>
              <a:gd name="connsiteX290" fmla="*/ 1240929 w 3062365"/>
              <a:gd name="connsiteY290" fmla="*/ 1387672 h 4373775"/>
              <a:gd name="connsiteX291" fmla="*/ 1251144 w 3062365"/>
              <a:gd name="connsiteY291" fmla="*/ 1358880 h 4373775"/>
              <a:gd name="connsiteX292" fmla="*/ 1259502 w 3062365"/>
              <a:gd name="connsiteY292" fmla="*/ 1330088 h 4373775"/>
              <a:gd name="connsiteX293" fmla="*/ 1266931 w 3062365"/>
              <a:gd name="connsiteY293" fmla="*/ 1300366 h 4373775"/>
              <a:gd name="connsiteX294" fmla="*/ 1272502 w 3062365"/>
              <a:gd name="connsiteY294" fmla="*/ 1268788 h 4373775"/>
              <a:gd name="connsiteX295" fmla="*/ 1277145 w 3062365"/>
              <a:gd name="connsiteY295" fmla="*/ 1238138 h 4373775"/>
              <a:gd name="connsiteX296" fmla="*/ 1279001 w 3062365"/>
              <a:gd name="connsiteY296" fmla="*/ 1206559 h 4373775"/>
              <a:gd name="connsiteX297" fmla="*/ 1280857 w 3062365"/>
              <a:gd name="connsiteY297" fmla="*/ 1174981 h 4373775"/>
              <a:gd name="connsiteX298" fmla="*/ 1279927 w 3062365"/>
              <a:gd name="connsiteY298" fmla="*/ 1142472 h 4373775"/>
              <a:gd name="connsiteX299" fmla="*/ 1277139 w 3062365"/>
              <a:gd name="connsiteY299" fmla="*/ 1111822 h 4373775"/>
              <a:gd name="connsiteX300" fmla="*/ 1273423 w 3062365"/>
              <a:gd name="connsiteY300" fmla="*/ 1080243 h 4373775"/>
              <a:gd name="connsiteX301" fmla="*/ 1266920 w 3062365"/>
              <a:gd name="connsiteY301" fmla="*/ 1049592 h 4373775"/>
              <a:gd name="connsiteX302" fmla="*/ 1261347 w 3062365"/>
              <a:gd name="connsiteY302" fmla="*/ 1019871 h 4373775"/>
              <a:gd name="connsiteX303" fmla="*/ 1253914 w 3062365"/>
              <a:gd name="connsiteY303" fmla="*/ 990149 h 4373775"/>
              <a:gd name="connsiteX304" fmla="*/ 1242767 w 3062365"/>
              <a:gd name="connsiteY304" fmla="*/ 960427 h 4373775"/>
              <a:gd name="connsiteX305" fmla="*/ 1231621 w 3062365"/>
              <a:gd name="connsiteY305" fmla="*/ 932563 h 4373775"/>
              <a:gd name="connsiteX306" fmla="*/ 1220474 w 3062365"/>
              <a:gd name="connsiteY306" fmla="*/ 904698 h 4373775"/>
              <a:gd name="connsiteX307" fmla="*/ 1206541 w 3062365"/>
              <a:gd name="connsiteY307" fmla="*/ 877763 h 4373775"/>
              <a:gd name="connsiteX308" fmla="*/ 1191679 w 3062365"/>
              <a:gd name="connsiteY308" fmla="*/ 851756 h 4373775"/>
              <a:gd name="connsiteX309" fmla="*/ 1174960 w 3062365"/>
              <a:gd name="connsiteY309" fmla="*/ 827607 h 4373775"/>
              <a:gd name="connsiteX310" fmla="*/ 1159169 w 3062365"/>
              <a:gd name="connsiteY310" fmla="*/ 802528 h 4373775"/>
              <a:gd name="connsiteX311" fmla="*/ 1139663 w 3062365"/>
              <a:gd name="connsiteY311" fmla="*/ 779308 h 4373775"/>
              <a:gd name="connsiteX312" fmla="*/ 1121086 w 3062365"/>
              <a:gd name="connsiteY312" fmla="*/ 755158 h 4373775"/>
              <a:gd name="connsiteX313" fmla="*/ 1099723 w 3062365"/>
              <a:gd name="connsiteY313" fmla="*/ 733795 h 4373775"/>
              <a:gd name="connsiteX314" fmla="*/ 1078360 w 3062365"/>
              <a:gd name="connsiteY314" fmla="*/ 712432 h 4373775"/>
              <a:gd name="connsiteX315" fmla="*/ 1056997 w 3062365"/>
              <a:gd name="connsiteY315" fmla="*/ 692926 h 4373775"/>
              <a:gd name="connsiteX316" fmla="*/ 1031920 w 3062365"/>
              <a:gd name="connsiteY316" fmla="*/ 675279 h 4373775"/>
              <a:gd name="connsiteX317" fmla="*/ 1008698 w 3062365"/>
              <a:gd name="connsiteY317" fmla="*/ 657631 h 4373775"/>
              <a:gd name="connsiteX318" fmla="*/ 982692 w 3062365"/>
              <a:gd name="connsiteY318" fmla="*/ 640911 h 4373775"/>
              <a:gd name="connsiteX319" fmla="*/ 957613 w 3062365"/>
              <a:gd name="connsiteY319" fmla="*/ 626978 h 4373775"/>
              <a:gd name="connsiteX320" fmla="*/ 929749 w 3062365"/>
              <a:gd name="connsiteY320" fmla="*/ 612116 h 4373775"/>
              <a:gd name="connsiteX321" fmla="*/ 903742 w 3062365"/>
              <a:gd name="connsiteY321" fmla="*/ 599112 h 4373775"/>
              <a:gd name="connsiteX322" fmla="*/ 874949 w 3062365"/>
              <a:gd name="connsiteY322" fmla="*/ 588894 h 4373775"/>
              <a:gd name="connsiteX323" fmla="*/ 845227 w 3062365"/>
              <a:gd name="connsiteY323" fmla="*/ 579605 h 4373775"/>
              <a:gd name="connsiteX324" fmla="*/ 816434 w 3062365"/>
              <a:gd name="connsiteY324" fmla="*/ 569387 h 4373775"/>
              <a:gd name="connsiteX325" fmla="*/ 787641 w 3062365"/>
              <a:gd name="connsiteY325" fmla="*/ 562884 h 4373775"/>
              <a:gd name="connsiteX326" fmla="*/ 756062 w 3062365"/>
              <a:gd name="connsiteY326" fmla="*/ 557309 h 4373775"/>
              <a:gd name="connsiteX327" fmla="*/ 724483 w 3062365"/>
              <a:gd name="connsiteY327" fmla="*/ 553593 h 4373775"/>
              <a:gd name="connsiteX328" fmla="*/ 693833 w 3062365"/>
              <a:gd name="connsiteY328" fmla="*/ 550805 h 4373775"/>
              <a:gd name="connsiteX329" fmla="*/ 661325 w 3062365"/>
              <a:gd name="connsiteY329" fmla="*/ 549875 h 4373775"/>
              <a:gd name="connsiteX330" fmla="*/ 630675 w 3062365"/>
              <a:gd name="connsiteY330" fmla="*/ 550803 h 4373775"/>
              <a:gd name="connsiteX331" fmla="*/ 599096 w 3062365"/>
              <a:gd name="connsiteY331" fmla="*/ 552659 h 4373775"/>
              <a:gd name="connsiteX332" fmla="*/ 569375 w 3062365"/>
              <a:gd name="connsiteY332" fmla="*/ 556372 h 4373775"/>
              <a:gd name="connsiteX333" fmla="*/ 537796 w 3062365"/>
              <a:gd name="connsiteY333" fmla="*/ 561944 h 4373775"/>
              <a:gd name="connsiteX334" fmla="*/ 508075 w 3062365"/>
              <a:gd name="connsiteY334" fmla="*/ 567516 h 4373775"/>
              <a:gd name="connsiteX335" fmla="*/ 479283 w 3062365"/>
              <a:gd name="connsiteY335" fmla="*/ 575874 h 4373775"/>
              <a:gd name="connsiteX336" fmla="*/ 448633 w 3062365"/>
              <a:gd name="connsiteY336" fmla="*/ 586089 h 4373775"/>
              <a:gd name="connsiteX337" fmla="*/ 420770 w 3062365"/>
              <a:gd name="connsiteY337" fmla="*/ 597233 h 4373775"/>
              <a:gd name="connsiteX338" fmla="*/ 393836 w 3062365"/>
              <a:gd name="connsiteY338" fmla="*/ 609306 h 4373775"/>
              <a:gd name="connsiteX339" fmla="*/ 365972 w 3062365"/>
              <a:gd name="connsiteY339" fmla="*/ 624165 h 4373775"/>
              <a:gd name="connsiteX340" fmla="*/ 338109 w 3062365"/>
              <a:gd name="connsiteY340" fmla="*/ 637167 h 4373775"/>
              <a:gd name="connsiteX341" fmla="*/ 313032 w 3062365"/>
              <a:gd name="connsiteY341" fmla="*/ 654814 h 4373775"/>
              <a:gd name="connsiteX342" fmla="*/ 287027 w 3062365"/>
              <a:gd name="connsiteY342" fmla="*/ 673387 h 4373775"/>
              <a:gd name="connsiteX343" fmla="*/ 263808 w 3062365"/>
              <a:gd name="connsiteY343" fmla="*/ 691035 h 4373775"/>
              <a:gd name="connsiteX344" fmla="*/ 239660 w 3062365"/>
              <a:gd name="connsiteY344" fmla="*/ 711467 h 4373775"/>
              <a:gd name="connsiteX345" fmla="*/ 218299 w 3062365"/>
              <a:gd name="connsiteY345" fmla="*/ 732828 h 4373775"/>
              <a:gd name="connsiteX346" fmla="*/ 206225 w 3062365"/>
              <a:gd name="connsiteY346" fmla="*/ 743044 h 4373775"/>
              <a:gd name="connsiteX347" fmla="*/ 195080 w 3062365"/>
              <a:gd name="connsiteY347" fmla="*/ 754189 h 4373775"/>
              <a:gd name="connsiteX348" fmla="*/ 183935 w 3062365"/>
              <a:gd name="connsiteY348" fmla="*/ 763476 h 4373775"/>
              <a:gd name="connsiteX349" fmla="*/ 170932 w 3062365"/>
              <a:gd name="connsiteY349" fmla="*/ 772763 h 4373775"/>
              <a:gd name="connsiteX350" fmla="*/ 158858 w 3062365"/>
              <a:gd name="connsiteY350" fmla="*/ 779264 h 4373775"/>
              <a:gd name="connsiteX351" fmla="*/ 146784 w 3062365"/>
              <a:gd name="connsiteY351" fmla="*/ 785766 h 4373775"/>
              <a:gd name="connsiteX352" fmla="*/ 132852 w 3062365"/>
              <a:gd name="connsiteY352" fmla="*/ 792267 h 4373775"/>
              <a:gd name="connsiteX353" fmla="*/ 119850 w 3062365"/>
              <a:gd name="connsiteY353" fmla="*/ 795981 h 4373775"/>
              <a:gd name="connsiteX354" fmla="*/ 109633 w 3062365"/>
              <a:gd name="connsiteY354" fmla="*/ 800625 h 4373775"/>
              <a:gd name="connsiteX355" fmla="*/ 99416 w 3062365"/>
              <a:gd name="connsiteY355" fmla="*/ 801553 h 4373775"/>
              <a:gd name="connsiteX356" fmla="*/ 89201 w 3062365"/>
              <a:gd name="connsiteY356" fmla="*/ 802482 h 4373775"/>
              <a:gd name="connsiteX357" fmla="*/ 78054 w 3062365"/>
              <a:gd name="connsiteY357" fmla="*/ 802481 h 4373775"/>
              <a:gd name="connsiteX358" fmla="*/ 66909 w 3062365"/>
              <a:gd name="connsiteY358" fmla="*/ 800623 h 4373775"/>
              <a:gd name="connsiteX359" fmla="*/ 57620 w 3062365"/>
              <a:gd name="connsiteY359" fmla="*/ 796907 h 4373775"/>
              <a:gd name="connsiteX360" fmla="*/ 47404 w 3062365"/>
              <a:gd name="connsiteY360" fmla="*/ 792263 h 4373775"/>
              <a:gd name="connsiteX361" fmla="*/ 38116 w 3062365"/>
              <a:gd name="connsiteY361" fmla="*/ 786690 h 4373775"/>
              <a:gd name="connsiteX362" fmla="*/ 29756 w 3062365"/>
              <a:gd name="connsiteY362" fmla="*/ 778330 h 4373775"/>
              <a:gd name="connsiteX363" fmla="*/ 22325 w 3062365"/>
              <a:gd name="connsiteY363" fmla="*/ 770899 h 4373775"/>
              <a:gd name="connsiteX364" fmla="*/ 15823 w 3062365"/>
              <a:gd name="connsiteY364" fmla="*/ 764398 h 4373775"/>
              <a:gd name="connsiteX365" fmla="*/ 9321 w 3062365"/>
              <a:gd name="connsiteY365" fmla="*/ 754181 h 4373775"/>
              <a:gd name="connsiteX366" fmla="*/ 5606 w 3062365"/>
              <a:gd name="connsiteY366" fmla="*/ 744893 h 4373775"/>
              <a:gd name="connsiteX367" fmla="*/ 2819 w 3062365"/>
              <a:gd name="connsiteY367" fmla="*/ 734676 h 4373775"/>
              <a:gd name="connsiteX368" fmla="*/ 961 w 3062365"/>
              <a:gd name="connsiteY368" fmla="*/ 723530 h 4373775"/>
              <a:gd name="connsiteX369" fmla="*/ 32 w 3062365"/>
              <a:gd name="connsiteY369" fmla="*/ 713313 h 4373775"/>
              <a:gd name="connsiteX370" fmla="*/ 0 w 3062365"/>
              <a:gd name="connsiteY370" fmla="*/ 0 h 437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</a:cxnLst>
            <a:rect l="l" t="t" r="r" b="b"/>
            <a:pathLst>
              <a:path w="3062365" h="4373775">
                <a:moveTo>
                  <a:pt x="0" y="0"/>
                </a:moveTo>
                <a:lnTo>
                  <a:pt x="2009908" y="1947"/>
                </a:lnTo>
                <a:lnTo>
                  <a:pt x="2064707" y="2878"/>
                </a:lnTo>
                <a:lnTo>
                  <a:pt x="2117648" y="7524"/>
                </a:lnTo>
                <a:lnTo>
                  <a:pt x="2170591" y="14028"/>
                </a:lnTo>
                <a:lnTo>
                  <a:pt x="2220745" y="23319"/>
                </a:lnTo>
                <a:lnTo>
                  <a:pt x="2272758" y="34466"/>
                </a:lnTo>
                <a:lnTo>
                  <a:pt x="2322913" y="49329"/>
                </a:lnTo>
                <a:lnTo>
                  <a:pt x="2370282" y="65121"/>
                </a:lnTo>
                <a:lnTo>
                  <a:pt x="2419509" y="84627"/>
                </a:lnTo>
                <a:lnTo>
                  <a:pt x="2464092" y="105062"/>
                </a:lnTo>
                <a:lnTo>
                  <a:pt x="2509604" y="128285"/>
                </a:lnTo>
                <a:lnTo>
                  <a:pt x="2554187" y="154293"/>
                </a:lnTo>
                <a:lnTo>
                  <a:pt x="2597842" y="181230"/>
                </a:lnTo>
                <a:lnTo>
                  <a:pt x="2638710" y="210954"/>
                </a:lnTo>
                <a:lnTo>
                  <a:pt x="2677721" y="242533"/>
                </a:lnTo>
                <a:lnTo>
                  <a:pt x="2715803" y="275043"/>
                </a:lnTo>
                <a:lnTo>
                  <a:pt x="2752956" y="310339"/>
                </a:lnTo>
                <a:lnTo>
                  <a:pt x="2787323" y="346563"/>
                </a:lnTo>
                <a:lnTo>
                  <a:pt x="2819832" y="384645"/>
                </a:lnTo>
                <a:lnTo>
                  <a:pt x="2852342" y="424585"/>
                </a:lnTo>
                <a:lnTo>
                  <a:pt x="2882065" y="465453"/>
                </a:lnTo>
                <a:lnTo>
                  <a:pt x="2909002" y="509107"/>
                </a:lnTo>
                <a:lnTo>
                  <a:pt x="2934081" y="552762"/>
                </a:lnTo>
                <a:lnTo>
                  <a:pt x="2957303" y="598273"/>
                </a:lnTo>
                <a:lnTo>
                  <a:pt x="2979596" y="644714"/>
                </a:lnTo>
                <a:lnTo>
                  <a:pt x="2997245" y="692084"/>
                </a:lnTo>
                <a:lnTo>
                  <a:pt x="3014894" y="741311"/>
                </a:lnTo>
                <a:lnTo>
                  <a:pt x="3028828" y="790536"/>
                </a:lnTo>
                <a:lnTo>
                  <a:pt x="3039049" y="841621"/>
                </a:lnTo>
                <a:lnTo>
                  <a:pt x="3050195" y="893634"/>
                </a:lnTo>
                <a:lnTo>
                  <a:pt x="3056699" y="946576"/>
                </a:lnTo>
                <a:lnTo>
                  <a:pt x="3061346" y="999517"/>
                </a:lnTo>
                <a:lnTo>
                  <a:pt x="3061348" y="1053386"/>
                </a:lnTo>
                <a:lnTo>
                  <a:pt x="3062365" y="3062366"/>
                </a:lnTo>
                <a:lnTo>
                  <a:pt x="2326762" y="3062333"/>
                </a:lnTo>
                <a:lnTo>
                  <a:pt x="2316545" y="3063261"/>
                </a:lnTo>
                <a:lnTo>
                  <a:pt x="2308187" y="3064190"/>
                </a:lnTo>
                <a:lnTo>
                  <a:pt x="2299827" y="3066976"/>
                </a:lnTo>
                <a:lnTo>
                  <a:pt x="2291468" y="3069762"/>
                </a:lnTo>
                <a:lnTo>
                  <a:pt x="2282181" y="3073477"/>
                </a:lnTo>
                <a:lnTo>
                  <a:pt x="2275679" y="3078120"/>
                </a:lnTo>
                <a:lnTo>
                  <a:pt x="2269177" y="3082764"/>
                </a:lnTo>
                <a:lnTo>
                  <a:pt x="2262676" y="3089265"/>
                </a:lnTo>
                <a:lnTo>
                  <a:pt x="2257103" y="3094838"/>
                </a:lnTo>
                <a:lnTo>
                  <a:pt x="2251531" y="3102268"/>
                </a:lnTo>
                <a:lnTo>
                  <a:pt x="2246887" y="3108769"/>
                </a:lnTo>
                <a:lnTo>
                  <a:pt x="2244101" y="3117128"/>
                </a:lnTo>
                <a:lnTo>
                  <a:pt x="2239459" y="3125487"/>
                </a:lnTo>
                <a:lnTo>
                  <a:pt x="2239459" y="3132918"/>
                </a:lnTo>
                <a:lnTo>
                  <a:pt x="2237601" y="3142205"/>
                </a:lnTo>
                <a:lnTo>
                  <a:pt x="2237602" y="3151493"/>
                </a:lnTo>
                <a:lnTo>
                  <a:pt x="2236676" y="3243443"/>
                </a:lnTo>
                <a:lnTo>
                  <a:pt x="2236677" y="3265735"/>
                </a:lnTo>
                <a:lnTo>
                  <a:pt x="2237607" y="3283381"/>
                </a:lnTo>
                <a:lnTo>
                  <a:pt x="2239466" y="3303816"/>
                </a:lnTo>
                <a:lnTo>
                  <a:pt x="2243181" y="3322392"/>
                </a:lnTo>
                <a:lnTo>
                  <a:pt x="2247826" y="3341896"/>
                </a:lnTo>
                <a:lnTo>
                  <a:pt x="2253401" y="3360472"/>
                </a:lnTo>
                <a:lnTo>
                  <a:pt x="2258045" y="3379977"/>
                </a:lnTo>
                <a:lnTo>
                  <a:pt x="2265477" y="3396696"/>
                </a:lnTo>
                <a:lnTo>
                  <a:pt x="2272907" y="3413415"/>
                </a:lnTo>
                <a:lnTo>
                  <a:pt x="2281267" y="3431062"/>
                </a:lnTo>
                <a:lnTo>
                  <a:pt x="2291484" y="3448709"/>
                </a:lnTo>
                <a:lnTo>
                  <a:pt x="2301702" y="3464500"/>
                </a:lnTo>
                <a:lnTo>
                  <a:pt x="2312848" y="3479361"/>
                </a:lnTo>
                <a:lnTo>
                  <a:pt x="2325852" y="3496080"/>
                </a:lnTo>
                <a:lnTo>
                  <a:pt x="2338855" y="3510941"/>
                </a:lnTo>
                <a:lnTo>
                  <a:pt x="2352789" y="3524873"/>
                </a:lnTo>
                <a:lnTo>
                  <a:pt x="2369507" y="3543450"/>
                </a:lnTo>
                <a:lnTo>
                  <a:pt x="2386226" y="3562027"/>
                </a:lnTo>
                <a:lnTo>
                  <a:pt x="2401088" y="3582460"/>
                </a:lnTo>
                <a:lnTo>
                  <a:pt x="2415949" y="3601037"/>
                </a:lnTo>
                <a:lnTo>
                  <a:pt x="2428953" y="3623329"/>
                </a:lnTo>
                <a:lnTo>
                  <a:pt x="2441957" y="3643763"/>
                </a:lnTo>
                <a:lnTo>
                  <a:pt x="2453105" y="3666054"/>
                </a:lnTo>
                <a:lnTo>
                  <a:pt x="2461464" y="3687417"/>
                </a:lnTo>
                <a:lnTo>
                  <a:pt x="2470753" y="3711566"/>
                </a:lnTo>
                <a:lnTo>
                  <a:pt x="2479113" y="3734786"/>
                </a:lnTo>
                <a:lnTo>
                  <a:pt x="2484687" y="3757077"/>
                </a:lnTo>
                <a:lnTo>
                  <a:pt x="2490262" y="3781226"/>
                </a:lnTo>
                <a:lnTo>
                  <a:pt x="2493977" y="3805375"/>
                </a:lnTo>
                <a:lnTo>
                  <a:pt x="2498622" y="3830452"/>
                </a:lnTo>
                <a:lnTo>
                  <a:pt x="2499552" y="3855530"/>
                </a:lnTo>
                <a:lnTo>
                  <a:pt x="2499554" y="3879679"/>
                </a:lnTo>
                <a:lnTo>
                  <a:pt x="2498625" y="3906613"/>
                </a:lnTo>
                <a:lnTo>
                  <a:pt x="2496769" y="3930762"/>
                </a:lnTo>
                <a:lnTo>
                  <a:pt x="2493984" y="3955839"/>
                </a:lnTo>
                <a:lnTo>
                  <a:pt x="2489342" y="3980917"/>
                </a:lnTo>
                <a:lnTo>
                  <a:pt x="2483769" y="4003207"/>
                </a:lnTo>
                <a:lnTo>
                  <a:pt x="2476340" y="4027356"/>
                </a:lnTo>
                <a:lnTo>
                  <a:pt x="2469840" y="4050575"/>
                </a:lnTo>
                <a:lnTo>
                  <a:pt x="2459623" y="4073794"/>
                </a:lnTo>
                <a:lnTo>
                  <a:pt x="2449408" y="4095156"/>
                </a:lnTo>
                <a:lnTo>
                  <a:pt x="2438263" y="4117446"/>
                </a:lnTo>
                <a:lnTo>
                  <a:pt x="2427119" y="4137880"/>
                </a:lnTo>
                <a:lnTo>
                  <a:pt x="2413188" y="4157384"/>
                </a:lnTo>
                <a:lnTo>
                  <a:pt x="2400185" y="4177816"/>
                </a:lnTo>
                <a:lnTo>
                  <a:pt x="2384397" y="4195463"/>
                </a:lnTo>
                <a:lnTo>
                  <a:pt x="2369537" y="4212181"/>
                </a:lnTo>
                <a:lnTo>
                  <a:pt x="2353748" y="4229827"/>
                </a:lnTo>
                <a:lnTo>
                  <a:pt x="2335173" y="4246545"/>
                </a:lnTo>
                <a:lnTo>
                  <a:pt x="2317527" y="4262333"/>
                </a:lnTo>
                <a:lnTo>
                  <a:pt x="2298022" y="4276265"/>
                </a:lnTo>
                <a:lnTo>
                  <a:pt x="2278518" y="4290195"/>
                </a:lnTo>
                <a:lnTo>
                  <a:pt x="2259014" y="4302269"/>
                </a:lnTo>
                <a:lnTo>
                  <a:pt x="2238582" y="4315271"/>
                </a:lnTo>
                <a:lnTo>
                  <a:pt x="2216291" y="4326415"/>
                </a:lnTo>
                <a:lnTo>
                  <a:pt x="2194929" y="4336631"/>
                </a:lnTo>
                <a:lnTo>
                  <a:pt x="2171709" y="4343132"/>
                </a:lnTo>
                <a:lnTo>
                  <a:pt x="2148490" y="4351490"/>
                </a:lnTo>
                <a:lnTo>
                  <a:pt x="2126199" y="4358920"/>
                </a:lnTo>
                <a:lnTo>
                  <a:pt x="2101122" y="4363563"/>
                </a:lnTo>
                <a:lnTo>
                  <a:pt x="2076975" y="4367276"/>
                </a:lnTo>
                <a:lnTo>
                  <a:pt x="2051896" y="4371919"/>
                </a:lnTo>
                <a:lnTo>
                  <a:pt x="2027748" y="4373775"/>
                </a:lnTo>
                <a:lnTo>
                  <a:pt x="2000813" y="4372845"/>
                </a:lnTo>
                <a:lnTo>
                  <a:pt x="1975735" y="4371916"/>
                </a:lnTo>
                <a:lnTo>
                  <a:pt x="1950658" y="4370986"/>
                </a:lnTo>
                <a:lnTo>
                  <a:pt x="1925580" y="4368198"/>
                </a:lnTo>
                <a:lnTo>
                  <a:pt x="1900503" y="4363554"/>
                </a:lnTo>
                <a:lnTo>
                  <a:pt x="1878213" y="4357979"/>
                </a:lnTo>
                <a:lnTo>
                  <a:pt x="1853134" y="4351477"/>
                </a:lnTo>
                <a:lnTo>
                  <a:pt x="1829914" y="4343117"/>
                </a:lnTo>
                <a:lnTo>
                  <a:pt x="1808551" y="4334757"/>
                </a:lnTo>
                <a:lnTo>
                  <a:pt x="1786260" y="4323610"/>
                </a:lnTo>
                <a:lnTo>
                  <a:pt x="1763968" y="4312464"/>
                </a:lnTo>
                <a:lnTo>
                  <a:pt x="1742605" y="4300388"/>
                </a:lnTo>
                <a:lnTo>
                  <a:pt x="1724029" y="4287385"/>
                </a:lnTo>
                <a:lnTo>
                  <a:pt x="1704525" y="4273452"/>
                </a:lnTo>
                <a:lnTo>
                  <a:pt x="1685947" y="4258590"/>
                </a:lnTo>
                <a:lnTo>
                  <a:pt x="1668299" y="4242800"/>
                </a:lnTo>
                <a:lnTo>
                  <a:pt x="1651580" y="4226081"/>
                </a:lnTo>
                <a:lnTo>
                  <a:pt x="1633933" y="4208433"/>
                </a:lnTo>
                <a:lnTo>
                  <a:pt x="1619071" y="4191714"/>
                </a:lnTo>
                <a:lnTo>
                  <a:pt x="1604209" y="4173138"/>
                </a:lnTo>
                <a:lnTo>
                  <a:pt x="1591206" y="4152703"/>
                </a:lnTo>
                <a:lnTo>
                  <a:pt x="1578202" y="4132270"/>
                </a:lnTo>
                <a:lnTo>
                  <a:pt x="1565198" y="4111836"/>
                </a:lnTo>
                <a:lnTo>
                  <a:pt x="1554980" y="4090472"/>
                </a:lnTo>
                <a:lnTo>
                  <a:pt x="1545691" y="4068182"/>
                </a:lnTo>
                <a:lnTo>
                  <a:pt x="1536402" y="4045890"/>
                </a:lnTo>
                <a:lnTo>
                  <a:pt x="1529900" y="4022670"/>
                </a:lnTo>
                <a:lnTo>
                  <a:pt x="1522468" y="3998521"/>
                </a:lnTo>
                <a:lnTo>
                  <a:pt x="1517824" y="3975301"/>
                </a:lnTo>
                <a:lnTo>
                  <a:pt x="1512249" y="3951153"/>
                </a:lnTo>
                <a:lnTo>
                  <a:pt x="1509462" y="3926074"/>
                </a:lnTo>
                <a:lnTo>
                  <a:pt x="1508532" y="3900997"/>
                </a:lnTo>
                <a:lnTo>
                  <a:pt x="1506672" y="3874991"/>
                </a:lnTo>
                <a:lnTo>
                  <a:pt x="1508531" y="3848985"/>
                </a:lnTo>
                <a:lnTo>
                  <a:pt x="1509458" y="3823907"/>
                </a:lnTo>
                <a:lnTo>
                  <a:pt x="1513172" y="3801616"/>
                </a:lnTo>
                <a:lnTo>
                  <a:pt x="1516885" y="3777467"/>
                </a:lnTo>
                <a:lnTo>
                  <a:pt x="1524316" y="3753320"/>
                </a:lnTo>
                <a:lnTo>
                  <a:pt x="1528958" y="3730100"/>
                </a:lnTo>
                <a:lnTo>
                  <a:pt x="1538246" y="3705952"/>
                </a:lnTo>
                <a:lnTo>
                  <a:pt x="1547533" y="3683661"/>
                </a:lnTo>
                <a:lnTo>
                  <a:pt x="1556818" y="3659513"/>
                </a:lnTo>
                <a:lnTo>
                  <a:pt x="1567963" y="3639080"/>
                </a:lnTo>
                <a:lnTo>
                  <a:pt x="1580036" y="3617718"/>
                </a:lnTo>
                <a:lnTo>
                  <a:pt x="1593039" y="3597285"/>
                </a:lnTo>
                <a:lnTo>
                  <a:pt x="1608828" y="3577782"/>
                </a:lnTo>
                <a:lnTo>
                  <a:pt x="1624616" y="3558278"/>
                </a:lnTo>
                <a:lnTo>
                  <a:pt x="1640404" y="3538774"/>
                </a:lnTo>
                <a:lnTo>
                  <a:pt x="1658051" y="3521128"/>
                </a:lnTo>
                <a:lnTo>
                  <a:pt x="1671983" y="3507196"/>
                </a:lnTo>
                <a:lnTo>
                  <a:pt x="1685913" y="3491407"/>
                </a:lnTo>
                <a:lnTo>
                  <a:pt x="1697987" y="3477476"/>
                </a:lnTo>
                <a:lnTo>
                  <a:pt x="1710061" y="3461686"/>
                </a:lnTo>
                <a:lnTo>
                  <a:pt x="1720277" y="3444040"/>
                </a:lnTo>
                <a:lnTo>
                  <a:pt x="1729564" y="3427323"/>
                </a:lnTo>
                <a:lnTo>
                  <a:pt x="1737922" y="3411533"/>
                </a:lnTo>
                <a:lnTo>
                  <a:pt x="1746280" y="3393887"/>
                </a:lnTo>
                <a:lnTo>
                  <a:pt x="1752781" y="3376240"/>
                </a:lnTo>
                <a:lnTo>
                  <a:pt x="1759282" y="3358594"/>
                </a:lnTo>
                <a:lnTo>
                  <a:pt x="1764854" y="3340018"/>
                </a:lnTo>
                <a:lnTo>
                  <a:pt x="1768568" y="3321442"/>
                </a:lnTo>
                <a:lnTo>
                  <a:pt x="1772282" y="3301008"/>
                </a:lnTo>
                <a:lnTo>
                  <a:pt x="1775068" y="3281504"/>
                </a:lnTo>
                <a:lnTo>
                  <a:pt x="1776924" y="3261071"/>
                </a:lnTo>
                <a:lnTo>
                  <a:pt x="1776924" y="3242495"/>
                </a:lnTo>
                <a:lnTo>
                  <a:pt x="1776920" y="3151473"/>
                </a:lnTo>
                <a:lnTo>
                  <a:pt x="1776919" y="3142185"/>
                </a:lnTo>
                <a:lnTo>
                  <a:pt x="1775990" y="3135684"/>
                </a:lnTo>
                <a:lnTo>
                  <a:pt x="1774132" y="3126396"/>
                </a:lnTo>
                <a:lnTo>
                  <a:pt x="1770417" y="3118966"/>
                </a:lnTo>
                <a:lnTo>
                  <a:pt x="1767630" y="3110606"/>
                </a:lnTo>
                <a:lnTo>
                  <a:pt x="1762986" y="3102246"/>
                </a:lnTo>
                <a:lnTo>
                  <a:pt x="1757413" y="3096673"/>
                </a:lnTo>
                <a:lnTo>
                  <a:pt x="1751840" y="3089243"/>
                </a:lnTo>
                <a:lnTo>
                  <a:pt x="1743480" y="3082741"/>
                </a:lnTo>
                <a:lnTo>
                  <a:pt x="1736978" y="3076239"/>
                </a:lnTo>
                <a:lnTo>
                  <a:pt x="1729548" y="3072524"/>
                </a:lnTo>
                <a:lnTo>
                  <a:pt x="1721190" y="3069737"/>
                </a:lnTo>
                <a:lnTo>
                  <a:pt x="1714687" y="3066951"/>
                </a:lnTo>
                <a:lnTo>
                  <a:pt x="1705399" y="3065092"/>
                </a:lnTo>
                <a:lnTo>
                  <a:pt x="1697040" y="3062305"/>
                </a:lnTo>
                <a:lnTo>
                  <a:pt x="1687752" y="3062305"/>
                </a:lnTo>
                <a:lnTo>
                  <a:pt x="930786" y="3063200"/>
                </a:lnTo>
                <a:lnTo>
                  <a:pt x="930759" y="2465058"/>
                </a:lnTo>
                <a:lnTo>
                  <a:pt x="929830" y="2449268"/>
                </a:lnTo>
                <a:lnTo>
                  <a:pt x="928900" y="2431621"/>
                </a:lnTo>
                <a:lnTo>
                  <a:pt x="927042" y="2416761"/>
                </a:lnTo>
                <a:lnTo>
                  <a:pt x="924256" y="2399113"/>
                </a:lnTo>
                <a:lnTo>
                  <a:pt x="920539" y="2382394"/>
                </a:lnTo>
                <a:lnTo>
                  <a:pt x="915894" y="2366605"/>
                </a:lnTo>
                <a:lnTo>
                  <a:pt x="911250" y="2350816"/>
                </a:lnTo>
                <a:lnTo>
                  <a:pt x="903819" y="2335955"/>
                </a:lnTo>
                <a:lnTo>
                  <a:pt x="898245" y="2321093"/>
                </a:lnTo>
                <a:lnTo>
                  <a:pt x="891743" y="2307161"/>
                </a:lnTo>
                <a:lnTo>
                  <a:pt x="882455" y="2294158"/>
                </a:lnTo>
                <a:lnTo>
                  <a:pt x="874095" y="2280225"/>
                </a:lnTo>
                <a:lnTo>
                  <a:pt x="854589" y="2253290"/>
                </a:lnTo>
                <a:lnTo>
                  <a:pt x="833226" y="2230069"/>
                </a:lnTo>
                <a:lnTo>
                  <a:pt x="809076" y="2207777"/>
                </a:lnTo>
                <a:lnTo>
                  <a:pt x="783998" y="2190129"/>
                </a:lnTo>
                <a:lnTo>
                  <a:pt x="770066" y="2181769"/>
                </a:lnTo>
                <a:lnTo>
                  <a:pt x="757062" y="2172481"/>
                </a:lnTo>
                <a:lnTo>
                  <a:pt x="742201" y="2165050"/>
                </a:lnTo>
                <a:lnTo>
                  <a:pt x="726411" y="2158547"/>
                </a:lnTo>
                <a:lnTo>
                  <a:pt x="711550" y="2151116"/>
                </a:lnTo>
                <a:lnTo>
                  <a:pt x="695762" y="2146472"/>
                </a:lnTo>
                <a:lnTo>
                  <a:pt x="680900" y="2142756"/>
                </a:lnTo>
                <a:lnTo>
                  <a:pt x="664181" y="2139040"/>
                </a:lnTo>
                <a:lnTo>
                  <a:pt x="646534" y="2136253"/>
                </a:lnTo>
                <a:lnTo>
                  <a:pt x="630745" y="2133466"/>
                </a:lnTo>
                <a:lnTo>
                  <a:pt x="613098" y="2132536"/>
                </a:lnTo>
                <a:lnTo>
                  <a:pt x="597308" y="2131606"/>
                </a:lnTo>
                <a:lnTo>
                  <a:pt x="94" y="2132509"/>
                </a:lnTo>
                <a:lnTo>
                  <a:pt x="1001" y="1624460"/>
                </a:lnTo>
                <a:lnTo>
                  <a:pt x="1929" y="1614243"/>
                </a:lnTo>
                <a:lnTo>
                  <a:pt x="3786" y="1603097"/>
                </a:lnTo>
                <a:lnTo>
                  <a:pt x="5643" y="1591952"/>
                </a:lnTo>
                <a:lnTo>
                  <a:pt x="10287" y="1583593"/>
                </a:lnTo>
                <a:lnTo>
                  <a:pt x="15859" y="1572447"/>
                </a:lnTo>
                <a:lnTo>
                  <a:pt x="23289" y="1565018"/>
                </a:lnTo>
                <a:lnTo>
                  <a:pt x="30719" y="1557588"/>
                </a:lnTo>
                <a:lnTo>
                  <a:pt x="40007" y="1550158"/>
                </a:lnTo>
                <a:lnTo>
                  <a:pt x="50223" y="1545514"/>
                </a:lnTo>
                <a:lnTo>
                  <a:pt x="59511" y="1539942"/>
                </a:lnTo>
                <a:lnTo>
                  <a:pt x="70656" y="1538085"/>
                </a:lnTo>
                <a:lnTo>
                  <a:pt x="81802" y="1536227"/>
                </a:lnTo>
                <a:lnTo>
                  <a:pt x="91090" y="1534370"/>
                </a:lnTo>
                <a:lnTo>
                  <a:pt x="103164" y="1537158"/>
                </a:lnTo>
                <a:lnTo>
                  <a:pt x="114310" y="1539015"/>
                </a:lnTo>
                <a:lnTo>
                  <a:pt x="123599" y="1542730"/>
                </a:lnTo>
                <a:lnTo>
                  <a:pt x="147748" y="1553877"/>
                </a:lnTo>
                <a:lnTo>
                  <a:pt x="170967" y="1567811"/>
                </a:lnTo>
                <a:lnTo>
                  <a:pt x="192330" y="1583601"/>
                </a:lnTo>
                <a:lnTo>
                  <a:pt x="214622" y="1604036"/>
                </a:lnTo>
                <a:lnTo>
                  <a:pt x="235985" y="1625398"/>
                </a:lnTo>
                <a:lnTo>
                  <a:pt x="259206" y="1646762"/>
                </a:lnTo>
                <a:lnTo>
                  <a:pt x="283355" y="1667197"/>
                </a:lnTo>
                <a:lnTo>
                  <a:pt x="307506" y="1683916"/>
                </a:lnTo>
                <a:lnTo>
                  <a:pt x="333512" y="1700635"/>
                </a:lnTo>
                <a:lnTo>
                  <a:pt x="361376" y="1715497"/>
                </a:lnTo>
                <a:lnTo>
                  <a:pt x="388312" y="1729429"/>
                </a:lnTo>
                <a:lnTo>
                  <a:pt x="416176" y="1744292"/>
                </a:lnTo>
                <a:lnTo>
                  <a:pt x="444040" y="1755439"/>
                </a:lnTo>
                <a:lnTo>
                  <a:pt x="472834" y="1763799"/>
                </a:lnTo>
                <a:lnTo>
                  <a:pt x="501626" y="1772159"/>
                </a:lnTo>
                <a:lnTo>
                  <a:pt x="533206" y="1779591"/>
                </a:lnTo>
                <a:lnTo>
                  <a:pt x="561998" y="1784237"/>
                </a:lnTo>
                <a:lnTo>
                  <a:pt x="592649" y="1788882"/>
                </a:lnTo>
                <a:lnTo>
                  <a:pt x="624228" y="1790741"/>
                </a:lnTo>
                <a:lnTo>
                  <a:pt x="655807" y="1792600"/>
                </a:lnTo>
                <a:lnTo>
                  <a:pt x="688315" y="1791672"/>
                </a:lnTo>
                <a:lnTo>
                  <a:pt x="719895" y="1789816"/>
                </a:lnTo>
                <a:lnTo>
                  <a:pt x="751472" y="1786102"/>
                </a:lnTo>
                <a:lnTo>
                  <a:pt x="781194" y="1780531"/>
                </a:lnTo>
                <a:lnTo>
                  <a:pt x="811843" y="1774030"/>
                </a:lnTo>
                <a:lnTo>
                  <a:pt x="841564" y="1766601"/>
                </a:lnTo>
                <a:lnTo>
                  <a:pt x="869429" y="1755457"/>
                </a:lnTo>
                <a:lnTo>
                  <a:pt x="897291" y="1746171"/>
                </a:lnTo>
                <a:lnTo>
                  <a:pt x="926083" y="1732240"/>
                </a:lnTo>
                <a:lnTo>
                  <a:pt x="952089" y="1719238"/>
                </a:lnTo>
                <a:lnTo>
                  <a:pt x="978094" y="1704379"/>
                </a:lnTo>
                <a:lnTo>
                  <a:pt x="1004101" y="1689519"/>
                </a:lnTo>
                <a:lnTo>
                  <a:pt x="1028248" y="1670945"/>
                </a:lnTo>
                <a:lnTo>
                  <a:pt x="1051467" y="1653298"/>
                </a:lnTo>
                <a:lnTo>
                  <a:pt x="1074686" y="1633795"/>
                </a:lnTo>
                <a:lnTo>
                  <a:pt x="1095118" y="1613362"/>
                </a:lnTo>
                <a:lnTo>
                  <a:pt x="1116479" y="1592001"/>
                </a:lnTo>
                <a:lnTo>
                  <a:pt x="1137841" y="1568782"/>
                </a:lnTo>
                <a:lnTo>
                  <a:pt x="1154558" y="1544635"/>
                </a:lnTo>
                <a:lnTo>
                  <a:pt x="1173133" y="1520486"/>
                </a:lnTo>
                <a:lnTo>
                  <a:pt x="1187992" y="1496339"/>
                </a:lnTo>
                <a:lnTo>
                  <a:pt x="1203780" y="1469404"/>
                </a:lnTo>
                <a:lnTo>
                  <a:pt x="1216782" y="1443398"/>
                </a:lnTo>
                <a:lnTo>
                  <a:pt x="1230713" y="1416465"/>
                </a:lnTo>
                <a:lnTo>
                  <a:pt x="1240929" y="1387672"/>
                </a:lnTo>
                <a:lnTo>
                  <a:pt x="1251144" y="1358880"/>
                </a:lnTo>
                <a:lnTo>
                  <a:pt x="1259502" y="1330088"/>
                </a:lnTo>
                <a:lnTo>
                  <a:pt x="1266931" y="1300366"/>
                </a:lnTo>
                <a:lnTo>
                  <a:pt x="1272502" y="1268788"/>
                </a:lnTo>
                <a:lnTo>
                  <a:pt x="1277145" y="1238138"/>
                </a:lnTo>
                <a:lnTo>
                  <a:pt x="1279001" y="1206559"/>
                </a:lnTo>
                <a:lnTo>
                  <a:pt x="1280857" y="1174981"/>
                </a:lnTo>
                <a:lnTo>
                  <a:pt x="1279927" y="1142472"/>
                </a:lnTo>
                <a:lnTo>
                  <a:pt x="1277139" y="1111822"/>
                </a:lnTo>
                <a:lnTo>
                  <a:pt x="1273423" y="1080243"/>
                </a:lnTo>
                <a:lnTo>
                  <a:pt x="1266920" y="1049592"/>
                </a:lnTo>
                <a:lnTo>
                  <a:pt x="1261347" y="1019871"/>
                </a:lnTo>
                <a:lnTo>
                  <a:pt x="1253914" y="990149"/>
                </a:lnTo>
                <a:lnTo>
                  <a:pt x="1242767" y="960427"/>
                </a:lnTo>
                <a:lnTo>
                  <a:pt x="1231621" y="932563"/>
                </a:lnTo>
                <a:lnTo>
                  <a:pt x="1220474" y="904698"/>
                </a:lnTo>
                <a:lnTo>
                  <a:pt x="1206541" y="877763"/>
                </a:lnTo>
                <a:lnTo>
                  <a:pt x="1191679" y="851756"/>
                </a:lnTo>
                <a:lnTo>
                  <a:pt x="1174960" y="827607"/>
                </a:lnTo>
                <a:lnTo>
                  <a:pt x="1159169" y="802528"/>
                </a:lnTo>
                <a:lnTo>
                  <a:pt x="1139663" y="779308"/>
                </a:lnTo>
                <a:lnTo>
                  <a:pt x="1121086" y="755158"/>
                </a:lnTo>
                <a:lnTo>
                  <a:pt x="1099723" y="733795"/>
                </a:lnTo>
                <a:lnTo>
                  <a:pt x="1078360" y="712432"/>
                </a:lnTo>
                <a:lnTo>
                  <a:pt x="1056997" y="692926"/>
                </a:lnTo>
                <a:lnTo>
                  <a:pt x="1031920" y="675279"/>
                </a:lnTo>
                <a:lnTo>
                  <a:pt x="1008698" y="657631"/>
                </a:lnTo>
                <a:lnTo>
                  <a:pt x="982692" y="640911"/>
                </a:lnTo>
                <a:lnTo>
                  <a:pt x="957613" y="626978"/>
                </a:lnTo>
                <a:lnTo>
                  <a:pt x="929749" y="612116"/>
                </a:lnTo>
                <a:lnTo>
                  <a:pt x="903742" y="599112"/>
                </a:lnTo>
                <a:lnTo>
                  <a:pt x="874949" y="588894"/>
                </a:lnTo>
                <a:lnTo>
                  <a:pt x="845227" y="579605"/>
                </a:lnTo>
                <a:lnTo>
                  <a:pt x="816434" y="569387"/>
                </a:lnTo>
                <a:lnTo>
                  <a:pt x="787641" y="562884"/>
                </a:lnTo>
                <a:lnTo>
                  <a:pt x="756062" y="557309"/>
                </a:lnTo>
                <a:lnTo>
                  <a:pt x="724483" y="553593"/>
                </a:lnTo>
                <a:lnTo>
                  <a:pt x="693833" y="550805"/>
                </a:lnTo>
                <a:lnTo>
                  <a:pt x="661325" y="549875"/>
                </a:lnTo>
                <a:lnTo>
                  <a:pt x="630675" y="550803"/>
                </a:lnTo>
                <a:lnTo>
                  <a:pt x="599096" y="552659"/>
                </a:lnTo>
                <a:lnTo>
                  <a:pt x="569375" y="556372"/>
                </a:lnTo>
                <a:lnTo>
                  <a:pt x="537796" y="561944"/>
                </a:lnTo>
                <a:lnTo>
                  <a:pt x="508075" y="567516"/>
                </a:lnTo>
                <a:lnTo>
                  <a:pt x="479283" y="575874"/>
                </a:lnTo>
                <a:lnTo>
                  <a:pt x="448633" y="586089"/>
                </a:lnTo>
                <a:lnTo>
                  <a:pt x="420770" y="597233"/>
                </a:lnTo>
                <a:lnTo>
                  <a:pt x="393836" y="609306"/>
                </a:lnTo>
                <a:lnTo>
                  <a:pt x="365972" y="624165"/>
                </a:lnTo>
                <a:lnTo>
                  <a:pt x="338109" y="637167"/>
                </a:lnTo>
                <a:lnTo>
                  <a:pt x="313032" y="654814"/>
                </a:lnTo>
                <a:lnTo>
                  <a:pt x="287027" y="673387"/>
                </a:lnTo>
                <a:lnTo>
                  <a:pt x="263808" y="691035"/>
                </a:lnTo>
                <a:lnTo>
                  <a:pt x="239660" y="711467"/>
                </a:lnTo>
                <a:lnTo>
                  <a:pt x="218299" y="732828"/>
                </a:lnTo>
                <a:lnTo>
                  <a:pt x="206225" y="743044"/>
                </a:lnTo>
                <a:lnTo>
                  <a:pt x="195080" y="754189"/>
                </a:lnTo>
                <a:lnTo>
                  <a:pt x="183935" y="763476"/>
                </a:lnTo>
                <a:lnTo>
                  <a:pt x="170932" y="772763"/>
                </a:lnTo>
                <a:lnTo>
                  <a:pt x="158858" y="779264"/>
                </a:lnTo>
                <a:lnTo>
                  <a:pt x="146784" y="785766"/>
                </a:lnTo>
                <a:lnTo>
                  <a:pt x="132852" y="792267"/>
                </a:lnTo>
                <a:lnTo>
                  <a:pt x="119850" y="795981"/>
                </a:lnTo>
                <a:lnTo>
                  <a:pt x="109633" y="800625"/>
                </a:lnTo>
                <a:lnTo>
                  <a:pt x="99416" y="801553"/>
                </a:lnTo>
                <a:lnTo>
                  <a:pt x="89201" y="802482"/>
                </a:lnTo>
                <a:lnTo>
                  <a:pt x="78054" y="802481"/>
                </a:lnTo>
                <a:lnTo>
                  <a:pt x="66909" y="800623"/>
                </a:lnTo>
                <a:lnTo>
                  <a:pt x="57620" y="796907"/>
                </a:lnTo>
                <a:lnTo>
                  <a:pt x="47404" y="792263"/>
                </a:lnTo>
                <a:lnTo>
                  <a:pt x="38116" y="786690"/>
                </a:lnTo>
                <a:lnTo>
                  <a:pt x="29756" y="778330"/>
                </a:lnTo>
                <a:lnTo>
                  <a:pt x="22325" y="770899"/>
                </a:lnTo>
                <a:lnTo>
                  <a:pt x="15823" y="764398"/>
                </a:lnTo>
                <a:lnTo>
                  <a:pt x="9321" y="754181"/>
                </a:lnTo>
                <a:lnTo>
                  <a:pt x="5606" y="744893"/>
                </a:lnTo>
                <a:lnTo>
                  <a:pt x="2819" y="734676"/>
                </a:lnTo>
                <a:lnTo>
                  <a:pt x="961" y="723530"/>
                </a:lnTo>
                <a:lnTo>
                  <a:pt x="32" y="713313"/>
                </a:lnTo>
                <a:lnTo>
                  <a:pt x="0" y="0"/>
                </a:lnTo>
                <a:close/>
              </a:path>
            </a:pathLst>
          </a:custGeom>
        </p:spPr>
      </p:sp>
      <p:sp>
        <p:nvSpPr>
          <p:cNvPr id="8" name="Рисунок 6">
            <a:extLst>
              <a:ext uri="{FF2B5EF4-FFF2-40B4-BE49-F238E27FC236}">
                <a16:creationId xmlns:a16="http://schemas.microsoft.com/office/drawing/2014/main" id="{33088467-0641-72E5-5FD2-03DA4C779B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19924" y="4065843"/>
            <a:ext cx="3172728" cy="2237893"/>
          </a:xfrm>
          <a:custGeom>
            <a:avLst/>
            <a:gdLst>
              <a:gd name="connsiteX0" fmla="*/ 2210715 w 4342797"/>
              <a:gd name="connsiteY0" fmla="*/ 0 h 3062765"/>
              <a:gd name="connsiteX1" fmla="*/ 2836949 w 4342797"/>
              <a:gd name="connsiteY1" fmla="*/ 203 h 3062765"/>
              <a:gd name="connsiteX2" fmla="*/ 2846241 w 4342797"/>
              <a:gd name="connsiteY2" fmla="*/ 207 h 3062765"/>
              <a:gd name="connsiteX3" fmla="*/ 2855533 w 4342797"/>
              <a:gd name="connsiteY3" fmla="*/ 2067 h 3062765"/>
              <a:gd name="connsiteX4" fmla="*/ 2867612 w 4342797"/>
              <a:gd name="connsiteY4" fmla="*/ 4859 h 3062765"/>
              <a:gd name="connsiteX5" fmla="*/ 2874117 w 4342797"/>
              <a:gd name="connsiteY5" fmla="*/ 7649 h 3062765"/>
              <a:gd name="connsiteX6" fmla="*/ 2884339 w 4342797"/>
              <a:gd name="connsiteY6" fmla="*/ 12298 h 3062765"/>
              <a:gd name="connsiteX7" fmla="*/ 2891774 w 4342797"/>
              <a:gd name="connsiteY7" fmla="*/ 17875 h 3062765"/>
              <a:gd name="connsiteX8" fmla="*/ 2899209 w 4342797"/>
              <a:gd name="connsiteY8" fmla="*/ 25311 h 3062765"/>
              <a:gd name="connsiteX9" fmla="*/ 2905715 w 4342797"/>
              <a:gd name="connsiteY9" fmla="*/ 31817 h 3062765"/>
              <a:gd name="connsiteX10" fmla="*/ 2912222 w 4342797"/>
              <a:gd name="connsiteY10" fmla="*/ 40181 h 3062765"/>
              <a:gd name="connsiteX11" fmla="*/ 2916871 w 4342797"/>
              <a:gd name="connsiteY11" fmla="*/ 50403 h 3062765"/>
              <a:gd name="connsiteX12" fmla="*/ 2921519 w 4342797"/>
              <a:gd name="connsiteY12" fmla="*/ 58766 h 3062765"/>
              <a:gd name="connsiteX13" fmla="*/ 2923381 w 4342797"/>
              <a:gd name="connsiteY13" fmla="*/ 68058 h 3062765"/>
              <a:gd name="connsiteX14" fmla="*/ 2926172 w 4342797"/>
              <a:gd name="connsiteY14" fmla="*/ 76421 h 3062765"/>
              <a:gd name="connsiteX15" fmla="*/ 2926174 w 4342797"/>
              <a:gd name="connsiteY15" fmla="*/ 85712 h 3062765"/>
              <a:gd name="connsiteX16" fmla="*/ 2925248 w 4342797"/>
              <a:gd name="connsiteY16" fmla="*/ 95933 h 3062765"/>
              <a:gd name="connsiteX17" fmla="*/ 2924322 w 4342797"/>
              <a:gd name="connsiteY17" fmla="*/ 106153 h 3062765"/>
              <a:gd name="connsiteX18" fmla="*/ 2919683 w 4342797"/>
              <a:gd name="connsiteY18" fmla="*/ 125663 h 3062765"/>
              <a:gd name="connsiteX19" fmla="*/ 2914114 w 4342797"/>
              <a:gd name="connsiteY19" fmla="*/ 144244 h 3062765"/>
              <a:gd name="connsiteX20" fmla="*/ 2907616 w 4342797"/>
              <a:gd name="connsiteY20" fmla="*/ 161895 h 3062765"/>
              <a:gd name="connsiteX21" fmla="*/ 2899260 w 4342797"/>
              <a:gd name="connsiteY21" fmla="*/ 179546 h 3062765"/>
              <a:gd name="connsiteX22" fmla="*/ 2888116 w 4342797"/>
              <a:gd name="connsiteY22" fmla="*/ 198125 h 3062765"/>
              <a:gd name="connsiteX23" fmla="*/ 2876972 w 4342797"/>
              <a:gd name="connsiteY23" fmla="*/ 212987 h 3062765"/>
              <a:gd name="connsiteX24" fmla="*/ 2862111 w 4342797"/>
              <a:gd name="connsiteY24" fmla="*/ 229707 h 3062765"/>
              <a:gd name="connsiteX25" fmla="*/ 2848178 w 4342797"/>
              <a:gd name="connsiteY25" fmla="*/ 243639 h 3062765"/>
              <a:gd name="connsiteX26" fmla="*/ 2826816 w 4342797"/>
              <a:gd name="connsiteY26" fmla="*/ 266861 h 3062765"/>
              <a:gd name="connsiteX27" fmla="*/ 2807312 w 4342797"/>
              <a:gd name="connsiteY27" fmla="*/ 290083 h 3062765"/>
              <a:gd name="connsiteX28" fmla="*/ 2786879 w 4342797"/>
              <a:gd name="connsiteY28" fmla="*/ 314233 h 3062765"/>
              <a:gd name="connsiteX29" fmla="*/ 2768305 w 4342797"/>
              <a:gd name="connsiteY29" fmla="*/ 340243 h 3062765"/>
              <a:gd name="connsiteX30" fmla="*/ 2751588 w 4342797"/>
              <a:gd name="connsiteY30" fmla="*/ 364395 h 3062765"/>
              <a:gd name="connsiteX31" fmla="*/ 2735802 w 4342797"/>
              <a:gd name="connsiteY31" fmla="*/ 391335 h 3062765"/>
              <a:gd name="connsiteX32" fmla="*/ 2721874 w 4342797"/>
              <a:gd name="connsiteY32" fmla="*/ 418275 h 3062765"/>
              <a:gd name="connsiteX33" fmla="*/ 2709804 w 4342797"/>
              <a:gd name="connsiteY33" fmla="*/ 447074 h 3062765"/>
              <a:gd name="connsiteX34" fmla="*/ 2698664 w 4342797"/>
              <a:gd name="connsiteY34" fmla="*/ 474944 h 3062765"/>
              <a:gd name="connsiteX35" fmla="*/ 2689383 w 4342797"/>
              <a:gd name="connsiteY35" fmla="*/ 504673 h 3062765"/>
              <a:gd name="connsiteX36" fmla="*/ 2679171 w 4342797"/>
              <a:gd name="connsiteY36" fmla="*/ 533473 h 3062765"/>
              <a:gd name="connsiteX37" fmla="*/ 2673607 w 4342797"/>
              <a:gd name="connsiteY37" fmla="*/ 565062 h 3062765"/>
              <a:gd name="connsiteX38" fmla="*/ 2668042 w 4342797"/>
              <a:gd name="connsiteY38" fmla="*/ 594792 h 3062765"/>
              <a:gd name="connsiteX39" fmla="*/ 2663406 w 4342797"/>
              <a:gd name="connsiteY39" fmla="*/ 625452 h 3062765"/>
              <a:gd name="connsiteX40" fmla="*/ 2661557 w 4342797"/>
              <a:gd name="connsiteY40" fmla="*/ 655183 h 3062765"/>
              <a:gd name="connsiteX41" fmla="*/ 2660639 w 4342797"/>
              <a:gd name="connsiteY41" fmla="*/ 687702 h 3062765"/>
              <a:gd name="connsiteX42" fmla="*/ 2661579 w 4342797"/>
              <a:gd name="connsiteY42" fmla="*/ 720222 h 3062765"/>
              <a:gd name="connsiteX43" fmla="*/ 2663447 w 4342797"/>
              <a:gd name="connsiteY43" fmla="*/ 749955 h 3062765"/>
              <a:gd name="connsiteX44" fmla="*/ 2667173 w 4342797"/>
              <a:gd name="connsiteY44" fmla="*/ 781547 h 3062765"/>
              <a:gd name="connsiteX45" fmla="*/ 2671829 w 4342797"/>
              <a:gd name="connsiteY45" fmla="*/ 812210 h 3062765"/>
              <a:gd name="connsiteX46" fmla="*/ 2679273 w 4342797"/>
              <a:gd name="connsiteY46" fmla="*/ 843802 h 3062765"/>
              <a:gd name="connsiteX47" fmla="*/ 2688573 w 4342797"/>
              <a:gd name="connsiteY47" fmla="*/ 871679 h 3062765"/>
              <a:gd name="connsiteX48" fmla="*/ 2696945 w 4342797"/>
              <a:gd name="connsiteY48" fmla="*/ 900485 h 3062765"/>
              <a:gd name="connsiteX49" fmla="*/ 2707174 w 4342797"/>
              <a:gd name="connsiteY49" fmla="*/ 929292 h 3062765"/>
              <a:gd name="connsiteX50" fmla="*/ 2720191 w 4342797"/>
              <a:gd name="connsiteY50" fmla="*/ 957170 h 3062765"/>
              <a:gd name="connsiteX51" fmla="*/ 2734138 w 4342797"/>
              <a:gd name="connsiteY51" fmla="*/ 984119 h 3062765"/>
              <a:gd name="connsiteX52" fmla="*/ 2749011 w 4342797"/>
              <a:gd name="connsiteY52" fmla="*/ 1010139 h 3062765"/>
              <a:gd name="connsiteX53" fmla="*/ 2764815 w 4342797"/>
              <a:gd name="connsiteY53" fmla="*/ 1035231 h 3062765"/>
              <a:gd name="connsiteX54" fmla="*/ 2783405 w 4342797"/>
              <a:gd name="connsiteY54" fmla="*/ 1059394 h 3062765"/>
              <a:gd name="connsiteX55" fmla="*/ 2800138 w 4342797"/>
              <a:gd name="connsiteY55" fmla="*/ 1083558 h 3062765"/>
              <a:gd name="connsiteX56" fmla="*/ 2820586 w 4342797"/>
              <a:gd name="connsiteY56" fmla="*/ 1105863 h 3062765"/>
              <a:gd name="connsiteX57" fmla="*/ 2840105 w 4342797"/>
              <a:gd name="connsiteY57" fmla="*/ 1127240 h 3062765"/>
              <a:gd name="connsiteX58" fmla="*/ 2862410 w 4342797"/>
              <a:gd name="connsiteY58" fmla="*/ 1147688 h 3062765"/>
              <a:gd name="connsiteX59" fmla="*/ 2883788 w 4342797"/>
              <a:gd name="connsiteY59" fmla="*/ 1167207 h 3062765"/>
              <a:gd name="connsiteX60" fmla="*/ 2907950 w 4342797"/>
              <a:gd name="connsiteY60" fmla="*/ 1185797 h 3062765"/>
              <a:gd name="connsiteX61" fmla="*/ 2931184 w 4342797"/>
              <a:gd name="connsiteY61" fmla="*/ 1203458 h 3062765"/>
              <a:gd name="connsiteX62" fmla="*/ 2957205 w 4342797"/>
              <a:gd name="connsiteY62" fmla="*/ 1220192 h 3062765"/>
              <a:gd name="connsiteX63" fmla="*/ 2984155 w 4342797"/>
              <a:gd name="connsiteY63" fmla="*/ 1235995 h 3062765"/>
              <a:gd name="connsiteX64" fmla="*/ 3010175 w 4342797"/>
              <a:gd name="connsiteY64" fmla="*/ 1249011 h 3062765"/>
              <a:gd name="connsiteX65" fmla="*/ 3037124 w 4342797"/>
              <a:gd name="connsiteY65" fmla="*/ 1261099 h 3062765"/>
              <a:gd name="connsiteX66" fmla="*/ 3065931 w 4342797"/>
              <a:gd name="connsiteY66" fmla="*/ 1273187 h 3062765"/>
              <a:gd name="connsiteX67" fmla="*/ 3094737 w 4342797"/>
              <a:gd name="connsiteY67" fmla="*/ 1283417 h 3062765"/>
              <a:gd name="connsiteX68" fmla="*/ 3123543 w 4342797"/>
              <a:gd name="connsiteY68" fmla="*/ 1291788 h 3062765"/>
              <a:gd name="connsiteX69" fmla="*/ 3154206 w 4342797"/>
              <a:gd name="connsiteY69" fmla="*/ 1298302 h 3062765"/>
              <a:gd name="connsiteX70" fmla="*/ 3183941 w 4342797"/>
              <a:gd name="connsiteY70" fmla="*/ 1303887 h 3062765"/>
              <a:gd name="connsiteX71" fmla="*/ 3214603 w 4342797"/>
              <a:gd name="connsiteY71" fmla="*/ 1308543 h 3062765"/>
              <a:gd name="connsiteX72" fmla="*/ 3248053 w 4342797"/>
              <a:gd name="connsiteY72" fmla="*/ 1310412 h 3062765"/>
              <a:gd name="connsiteX73" fmla="*/ 3279644 w 4342797"/>
              <a:gd name="connsiteY73" fmla="*/ 1312280 h 3062765"/>
              <a:gd name="connsiteX74" fmla="*/ 3312163 w 4342797"/>
              <a:gd name="connsiteY74" fmla="*/ 1311362 h 3062765"/>
              <a:gd name="connsiteX75" fmla="*/ 3342823 w 4342797"/>
              <a:gd name="connsiteY75" fmla="*/ 1308584 h 3062765"/>
              <a:gd name="connsiteX76" fmla="*/ 3375342 w 4342797"/>
              <a:gd name="connsiteY76" fmla="*/ 1305808 h 3062765"/>
              <a:gd name="connsiteX77" fmla="*/ 3405072 w 4342797"/>
              <a:gd name="connsiteY77" fmla="*/ 1300242 h 3062765"/>
              <a:gd name="connsiteX78" fmla="*/ 3435732 w 4342797"/>
              <a:gd name="connsiteY78" fmla="*/ 1293749 h 3062765"/>
              <a:gd name="connsiteX79" fmla="*/ 3463603 w 4342797"/>
              <a:gd name="connsiteY79" fmla="*/ 1284466 h 3062765"/>
              <a:gd name="connsiteX80" fmla="*/ 3492403 w 4342797"/>
              <a:gd name="connsiteY80" fmla="*/ 1276114 h 3062765"/>
              <a:gd name="connsiteX81" fmla="*/ 3522131 w 4342797"/>
              <a:gd name="connsiteY81" fmla="*/ 1264974 h 3062765"/>
              <a:gd name="connsiteX82" fmla="*/ 3549072 w 4342797"/>
              <a:gd name="connsiteY82" fmla="*/ 1252904 h 3062765"/>
              <a:gd name="connsiteX83" fmla="*/ 3576941 w 4342797"/>
              <a:gd name="connsiteY83" fmla="*/ 1238047 h 3062765"/>
              <a:gd name="connsiteX84" fmla="*/ 3602024 w 4342797"/>
              <a:gd name="connsiteY84" fmla="*/ 1224118 h 3062765"/>
              <a:gd name="connsiteX85" fmla="*/ 3627105 w 4342797"/>
              <a:gd name="connsiteY85" fmla="*/ 1208331 h 3062765"/>
              <a:gd name="connsiteX86" fmla="*/ 3652185 w 4342797"/>
              <a:gd name="connsiteY86" fmla="*/ 1190686 h 3062765"/>
              <a:gd name="connsiteX87" fmla="*/ 3676338 w 4342797"/>
              <a:gd name="connsiteY87" fmla="*/ 1172111 h 3062765"/>
              <a:gd name="connsiteX88" fmla="*/ 3697700 w 4342797"/>
              <a:gd name="connsiteY88" fmla="*/ 1152607 h 3062765"/>
              <a:gd name="connsiteX89" fmla="*/ 3719993 w 4342797"/>
              <a:gd name="connsiteY89" fmla="*/ 1132172 h 3062765"/>
              <a:gd name="connsiteX90" fmla="*/ 3740427 w 4342797"/>
              <a:gd name="connsiteY90" fmla="*/ 1111738 h 3062765"/>
              <a:gd name="connsiteX91" fmla="*/ 3759931 w 4342797"/>
              <a:gd name="connsiteY91" fmla="*/ 1088516 h 3062765"/>
              <a:gd name="connsiteX92" fmla="*/ 3777577 w 4342797"/>
              <a:gd name="connsiteY92" fmla="*/ 1065294 h 3062765"/>
              <a:gd name="connsiteX93" fmla="*/ 3796152 w 4342797"/>
              <a:gd name="connsiteY93" fmla="*/ 1041142 h 3062765"/>
              <a:gd name="connsiteX94" fmla="*/ 3811939 w 4342797"/>
              <a:gd name="connsiteY94" fmla="*/ 1016061 h 3062765"/>
              <a:gd name="connsiteX95" fmla="*/ 3827726 w 4342797"/>
              <a:gd name="connsiteY95" fmla="*/ 989122 h 3062765"/>
              <a:gd name="connsiteX96" fmla="*/ 3840725 w 4342797"/>
              <a:gd name="connsiteY96" fmla="*/ 963110 h 3062765"/>
              <a:gd name="connsiteX97" fmla="*/ 3852795 w 4342797"/>
              <a:gd name="connsiteY97" fmla="*/ 936170 h 3062765"/>
              <a:gd name="connsiteX98" fmla="*/ 3864864 w 4342797"/>
              <a:gd name="connsiteY98" fmla="*/ 907371 h 3062765"/>
              <a:gd name="connsiteX99" fmla="*/ 3875076 w 4342797"/>
              <a:gd name="connsiteY99" fmla="*/ 878571 h 3062765"/>
              <a:gd name="connsiteX100" fmla="*/ 3883428 w 4342797"/>
              <a:gd name="connsiteY100" fmla="*/ 849770 h 3062765"/>
              <a:gd name="connsiteX101" fmla="*/ 3889922 w 4342797"/>
              <a:gd name="connsiteY101" fmla="*/ 819110 h 3062765"/>
              <a:gd name="connsiteX102" fmla="*/ 3895487 w 4342797"/>
              <a:gd name="connsiteY102" fmla="*/ 789381 h 3062765"/>
              <a:gd name="connsiteX103" fmla="*/ 3900122 w 4342797"/>
              <a:gd name="connsiteY103" fmla="*/ 758721 h 3062765"/>
              <a:gd name="connsiteX104" fmla="*/ 3902899 w 4342797"/>
              <a:gd name="connsiteY104" fmla="*/ 726202 h 3062765"/>
              <a:gd name="connsiteX105" fmla="*/ 3904747 w 4342797"/>
              <a:gd name="connsiteY105" fmla="*/ 694613 h 3062765"/>
              <a:gd name="connsiteX106" fmla="*/ 3903807 w 4342797"/>
              <a:gd name="connsiteY106" fmla="*/ 662092 h 3062765"/>
              <a:gd name="connsiteX107" fmla="*/ 3901010 w 4342797"/>
              <a:gd name="connsiteY107" fmla="*/ 631431 h 3062765"/>
              <a:gd name="connsiteX108" fmla="*/ 3896354 w 4342797"/>
              <a:gd name="connsiteY108" fmla="*/ 600767 h 3062765"/>
              <a:gd name="connsiteX109" fmla="*/ 3890771 w 4342797"/>
              <a:gd name="connsiteY109" fmla="*/ 571033 h 3062765"/>
              <a:gd name="connsiteX110" fmla="*/ 3885185 w 4342797"/>
              <a:gd name="connsiteY110" fmla="*/ 541300 h 3062765"/>
              <a:gd name="connsiteX111" fmla="*/ 3876813 w 4342797"/>
              <a:gd name="connsiteY111" fmla="*/ 510636 h 3062765"/>
              <a:gd name="connsiteX112" fmla="*/ 3868442 w 4342797"/>
              <a:gd name="connsiteY112" fmla="*/ 481829 h 3062765"/>
              <a:gd name="connsiteX113" fmla="*/ 3856353 w 4342797"/>
              <a:gd name="connsiteY113" fmla="*/ 453023 h 3062765"/>
              <a:gd name="connsiteX114" fmla="*/ 3845195 w 4342797"/>
              <a:gd name="connsiteY114" fmla="*/ 425145 h 3062765"/>
              <a:gd name="connsiteX115" fmla="*/ 3830320 w 4342797"/>
              <a:gd name="connsiteY115" fmla="*/ 397266 h 3062765"/>
              <a:gd name="connsiteX116" fmla="*/ 3815445 w 4342797"/>
              <a:gd name="connsiteY116" fmla="*/ 371246 h 3062765"/>
              <a:gd name="connsiteX117" fmla="*/ 3798712 w 4342797"/>
              <a:gd name="connsiteY117" fmla="*/ 345225 h 3062765"/>
              <a:gd name="connsiteX118" fmla="*/ 3780121 w 4342797"/>
              <a:gd name="connsiteY118" fmla="*/ 319203 h 3062765"/>
              <a:gd name="connsiteX119" fmla="*/ 3762460 w 4342797"/>
              <a:gd name="connsiteY119" fmla="*/ 295969 h 3062765"/>
              <a:gd name="connsiteX120" fmla="*/ 3741082 w 4342797"/>
              <a:gd name="connsiteY120" fmla="*/ 272734 h 3062765"/>
              <a:gd name="connsiteX121" fmla="*/ 3719705 w 4342797"/>
              <a:gd name="connsiteY121" fmla="*/ 249498 h 3062765"/>
              <a:gd name="connsiteX122" fmla="*/ 3703904 w 4342797"/>
              <a:gd name="connsiteY122" fmla="*/ 233697 h 3062765"/>
              <a:gd name="connsiteX123" fmla="*/ 3690891 w 4342797"/>
              <a:gd name="connsiteY123" fmla="*/ 216969 h 3062765"/>
              <a:gd name="connsiteX124" fmla="*/ 3678808 w 4342797"/>
              <a:gd name="connsiteY124" fmla="*/ 199312 h 3062765"/>
              <a:gd name="connsiteX125" fmla="*/ 3669509 w 4342797"/>
              <a:gd name="connsiteY125" fmla="*/ 180726 h 3062765"/>
              <a:gd name="connsiteX126" fmla="*/ 3659283 w 4342797"/>
              <a:gd name="connsiteY126" fmla="*/ 163070 h 3062765"/>
              <a:gd name="connsiteX127" fmla="*/ 3651844 w 4342797"/>
              <a:gd name="connsiteY127" fmla="*/ 144484 h 3062765"/>
              <a:gd name="connsiteX128" fmla="*/ 3648121 w 4342797"/>
              <a:gd name="connsiteY128" fmla="*/ 124043 h 3062765"/>
              <a:gd name="connsiteX129" fmla="*/ 3643468 w 4342797"/>
              <a:gd name="connsiteY129" fmla="*/ 104529 h 3062765"/>
              <a:gd name="connsiteX130" fmla="*/ 3642536 w 4342797"/>
              <a:gd name="connsiteY130" fmla="*/ 94308 h 3062765"/>
              <a:gd name="connsiteX131" fmla="*/ 3641604 w 4342797"/>
              <a:gd name="connsiteY131" fmla="*/ 84088 h 3062765"/>
              <a:gd name="connsiteX132" fmla="*/ 3643459 w 4342797"/>
              <a:gd name="connsiteY132" fmla="*/ 74797 h 3062765"/>
              <a:gd name="connsiteX133" fmla="*/ 3644386 w 4342797"/>
              <a:gd name="connsiteY133" fmla="*/ 64577 h 3062765"/>
              <a:gd name="connsiteX134" fmla="*/ 3648099 w 4342797"/>
              <a:gd name="connsiteY134" fmla="*/ 57145 h 3062765"/>
              <a:gd name="connsiteX135" fmla="*/ 3652742 w 4342797"/>
              <a:gd name="connsiteY135" fmla="*/ 48785 h 3062765"/>
              <a:gd name="connsiteX136" fmla="*/ 3656455 w 4342797"/>
              <a:gd name="connsiteY136" fmla="*/ 39494 h 3062765"/>
              <a:gd name="connsiteX137" fmla="*/ 3663886 w 4342797"/>
              <a:gd name="connsiteY137" fmla="*/ 32064 h 3062765"/>
              <a:gd name="connsiteX138" fmla="*/ 3670387 w 4342797"/>
              <a:gd name="connsiteY138" fmla="*/ 23703 h 3062765"/>
              <a:gd name="connsiteX139" fmla="*/ 3677818 w 4342797"/>
              <a:gd name="connsiteY139" fmla="*/ 18131 h 3062765"/>
              <a:gd name="connsiteX140" fmla="*/ 3686179 w 4342797"/>
              <a:gd name="connsiteY140" fmla="*/ 13488 h 3062765"/>
              <a:gd name="connsiteX141" fmla="*/ 3694540 w 4342797"/>
              <a:gd name="connsiteY141" fmla="*/ 8845 h 3062765"/>
              <a:gd name="connsiteX142" fmla="*/ 3701972 w 4342797"/>
              <a:gd name="connsiteY142" fmla="*/ 5131 h 3062765"/>
              <a:gd name="connsiteX143" fmla="*/ 3712191 w 4342797"/>
              <a:gd name="connsiteY143" fmla="*/ 2347 h 3062765"/>
              <a:gd name="connsiteX144" fmla="*/ 3722411 w 4342797"/>
              <a:gd name="connsiteY144" fmla="*/ 1422 h 3062765"/>
              <a:gd name="connsiteX145" fmla="*/ 3730773 w 4342797"/>
              <a:gd name="connsiteY145" fmla="*/ 495 h 3062765"/>
              <a:gd name="connsiteX146" fmla="*/ 4341212 w 4342797"/>
              <a:gd name="connsiteY146" fmla="*/ 1623 h 3062765"/>
              <a:gd name="connsiteX147" fmla="*/ 4342797 w 4342797"/>
              <a:gd name="connsiteY147" fmla="*/ 2011333 h 3062765"/>
              <a:gd name="connsiteX148" fmla="*/ 4341886 w 4342797"/>
              <a:gd name="connsiteY148" fmla="*/ 2066152 h 3062765"/>
              <a:gd name="connsiteX149" fmla="*/ 4338186 w 4342797"/>
              <a:gd name="connsiteY149" fmla="*/ 2118182 h 3062765"/>
              <a:gd name="connsiteX150" fmla="*/ 4331700 w 4342797"/>
              <a:gd name="connsiteY150" fmla="*/ 2171140 h 3062765"/>
              <a:gd name="connsiteX151" fmla="*/ 4320567 w 4342797"/>
              <a:gd name="connsiteY151" fmla="*/ 2223168 h 3062765"/>
              <a:gd name="connsiteX152" fmla="*/ 4310363 w 4342797"/>
              <a:gd name="connsiteY152" fmla="*/ 2274267 h 3062765"/>
              <a:gd name="connsiteX153" fmla="*/ 4296443 w 4342797"/>
              <a:gd name="connsiteY153" fmla="*/ 2323506 h 3062765"/>
              <a:gd name="connsiteX154" fmla="*/ 4278805 w 4342797"/>
              <a:gd name="connsiteY154" fmla="*/ 2372744 h 3062765"/>
              <a:gd name="connsiteX155" fmla="*/ 4261167 w 4342797"/>
              <a:gd name="connsiteY155" fmla="*/ 2420124 h 3062765"/>
              <a:gd name="connsiteX156" fmla="*/ 4238883 w 4342797"/>
              <a:gd name="connsiteY156" fmla="*/ 2466574 h 3062765"/>
              <a:gd name="connsiteX157" fmla="*/ 4215671 w 4342797"/>
              <a:gd name="connsiteY157" fmla="*/ 2512094 h 3062765"/>
              <a:gd name="connsiteX158" fmla="*/ 4189669 w 4342797"/>
              <a:gd name="connsiteY158" fmla="*/ 2556684 h 3062765"/>
              <a:gd name="connsiteX159" fmla="*/ 4163667 w 4342797"/>
              <a:gd name="connsiteY159" fmla="*/ 2599414 h 3062765"/>
              <a:gd name="connsiteX160" fmla="*/ 4133948 w 4342797"/>
              <a:gd name="connsiteY160" fmla="*/ 2640287 h 3062765"/>
              <a:gd name="connsiteX161" fmla="*/ 4101441 w 4342797"/>
              <a:gd name="connsiteY161" fmla="*/ 2680228 h 3062765"/>
              <a:gd name="connsiteX162" fmla="*/ 4068934 w 4342797"/>
              <a:gd name="connsiteY162" fmla="*/ 2718312 h 3062765"/>
              <a:gd name="connsiteX163" fmla="*/ 4034568 w 4342797"/>
              <a:gd name="connsiteY163" fmla="*/ 2754538 h 3062765"/>
              <a:gd name="connsiteX164" fmla="*/ 3997415 w 4342797"/>
              <a:gd name="connsiteY164" fmla="*/ 2789832 h 3062765"/>
              <a:gd name="connsiteX165" fmla="*/ 3959331 w 4342797"/>
              <a:gd name="connsiteY165" fmla="*/ 2822339 h 3062765"/>
              <a:gd name="connsiteX166" fmla="*/ 3920318 w 4342797"/>
              <a:gd name="connsiteY166" fmla="*/ 2853917 h 3062765"/>
              <a:gd name="connsiteX167" fmla="*/ 3879446 w 4342797"/>
              <a:gd name="connsiteY167" fmla="*/ 2883635 h 3062765"/>
              <a:gd name="connsiteX168" fmla="*/ 3836714 w 4342797"/>
              <a:gd name="connsiteY168" fmla="*/ 2909638 h 3062765"/>
              <a:gd name="connsiteX169" fmla="*/ 3792124 w 4342797"/>
              <a:gd name="connsiteY169" fmla="*/ 2935638 h 3062765"/>
              <a:gd name="connsiteX170" fmla="*/ 3746605 w 4342797"/>
              <a:gd name="connsiteY170" fmla="*/ 2958851 h 3062765"/>
              <a:gd name="connsiteX171" fmla="*/ 3700155 w 4342797"/>
              <a:gd name="connsiteY171" fmla="*/ 2981135 h 3062765"/>
              <a:gd name="connsiteX172" fmla="*/ 3651846 w 4342797"/>
              <a:gd name="connsiteY172" fmla="*/ 2999703 h 3062765"/>
              <a:gd name="connsiteX173" fmla="*/ 3604466 w 4342797"/>
              <a:gd name="connsiteY173" fmla="*/ 3015483 h 3062765"/>
              <a:gd name="connsiteX174" fmla="*/ 3554298 w 4342797"/>
              <a:gd name="connsiteY174" fmla="*/ 3030332 h 3062765"/>
              <a:gd name="connsiteX175" fmla="*/ 3502271 w 4342797"/>
              <a:gd name="connsiteY175" fmla="*/ 3041465 h 3062765"/>
              <a:gd name="connsiteX176" fmla="*/ 3451171 w 4342797"/>
              <a:gd name="connsiteY176" fmla="*/ 3051669 h 3062765"/>
              <a:gd name="connsiteX177" fmla="*/ 3399143 w 4342797"/>
              <a:gd name="connsiteY177" fmla="*/ 3057227 h 3062765"/>
              <a:gd name="connsiteX178" fmla="*/ 3346183 w 4342797"/>
              <a:gd name="connsiteY178" fmla="*/ 3061854 h 3062765"/>
              <a:gd name="connsiteX179" fmla="*/ 3291365 w 4342797"/>
              <a:gd name="connsiteY179" fmla="*/ 3062765 h 3062765"/>
              <a:gd name="connsiteX180" fmla="*/ 1280726 w 4342797"/>
              <a:gd name="connsiteY180" fmla="*/ 3062109 h 3062765"/>
              <a:gd name="connsiteX181" fmla="*/ 1280448 w 4342797"/>
              <a:gd name="connsiteY181" fmla="*/ 2212885 h 3062765"/>
              <a:gd name="connsiteX182" fmla="*/ 1278587 w 4342797"/>
              <a:gd name="connsiteY182" fmla="*/ 2203593 h 3062765"/>
              <a:gd name="connsiteX183" fmla="*/ 1278584 w 4342797"/>
              <a:gd name="connsiteY183" fmla="*/ 2194301 h 3062765"/>
              <a:gd name="connsiteX184" fmla="*/ 1277652 w 4342797"/>
              <a:gd name="connsiteY184" fmla="*/ 2185939 h 3062765"/>
              <a:gd name="connsiteX185" fmla="*/ 1273933 w 4342797"/>
              <a:gd name="connsiteY185" fmla="*/ 2178505 h 3062765"/>
              <a:gd name="connsiteX186" fmla="*/ 1271143 w 4342797"/>
              <a:gd name="connsiteY186" fmla="*/ 2170142 h 3062765"/>
              <a:gd name="connsiteX187" fmla="*/ 1265566 w 4342797"/>
              <a:gd name="connsiteY187" fmla="*/ 2162706 h 3062765"/>
              <a:gd name="connsiteX188" fmla="*/ 1260918 w 4342797"/>
              <a:gd name="connsiteY188" fmla="*/ 2156202 h 3062765"/>
              <a:gd name="connsiteX189" fmla="*/ 1254412 w 4342797"/>
              <a:gd name="connsiteY189" fmla="*/ 2149696 h 3062765"/>
              <a:gd name="connsiteX190" fmla="*/ 1248836 w 4342797"/>
              <a:gd name="connsiteY190" fmla="*/ 2144119 h 3062765"/>
              <a:gd name="connsiteX191" fmla="*/ 1240471 w 4342797"/>
              <a:gd name="connsiteY191" fmla="*/ 2137612 h 3062765"/>
              <a:gd name="connsiteX192" fmla="*/ 1234895 w 4342797"/>
              <a:gd name="connsiteY192" fmla="*/ 2133894 h 3062765"/>
              <a:gd name="connsiteX193" fmla="*/ 1226532 w 4342797"/>
              <a:gd name="connsiteY193" fmla="*/ 2131104 h 3062765"/>
              <a:gd name="connsiteX194" fmla="*/ 1219098 w 4342797"/>
              <a:gd name="connsiteY194" fmla="*/ 2127385 h 3062765"/>
              <a:gd name="connsiteX195" fmla="*/ 1209806 w 4342797"/>
              <a:gd name="connsiteY195" fmla="*/ 2125523 h 3062765"/>
              <a:gd name="connsiteX196" fmla="*/ 1199585 w 4342797"/>
              <a:gd name="connsiteY196" fmla="*/ 2124591 h 3062765"/>
              <a:gd name="connsiteX197" fmla="*/ 1192152 w 4342797"/>
              <a:gd name="connsiteY197" fmla="*/ 2122730 h 3062765"/>
              <a:gd name="connsiteX198" fmla="*/ 1130829 w 4342797"/>
              <a:gd name="connsiteY198" fmla="*/ 2122710 h 3062765"/>
              <a:gd name="connsiteX199" fmla="*/ 1110388 w 4342797"/>
              <a:gd name="connsiteY199" fmla="*/ 2122703 h 3062765"/>
              <a:gd name="connsiteX200" fmla="*/ 1090877 w 4342797"/>
              <a:gd name="connsiteY200" fmla="*/ 2125484 h 3062765"/>
              <a:gd name="connsiteX201" fmla="*/ 1070438 w 4342797"/>
              <a:gd name="connsiteY201" fmla="*/ 2127336 h 3062765"/>
              <a:gd name="connsiteX202" fmla="*/ 1050926 w 4342797"/>
              <a:gd name="connsiteY202" fmla="*/ 2130117 h 3062765"/>
              <a:gd name="connsiteX203" fmla="*/ 1034203 w 4342797"/>
              <a:gd name="connsiteY203" fmla="*/ 2133828 h 3062765"/>
              <a:gd name="connsiteX204" fmla="*/ 1013763 w 4342797"/>
              <a:gd name="connsiteY204" fmla="*/ 2137538 h 3062765"/>
              <a:gd name="connsiteX205" fmla="*/ 996112 w 4342797"/>
              <a:gd name="connsiteY205" fmla="*/ 2144037 h 3062765"/>
              <a:gd name="connsiteX206" fmla="*/ 977532 w 4342797"/>
              <a:gd name="connsiteY206" fmla="*/ 2151463 h 3062765"/>
              <a:gd name="connsiteX207" fmla="*/ 958952 w 4342797"/>
              <a:gd name="connsiteY207" fmla="*/ 2158890 h 3062765"/>
              <a:gd name="connsiteX208" fmla="*/ 944089 w 4342797"/>
              <a:gd name="connsiteY208" fmla="*/ 2168177 h 3062765"/>
              <a:gd name="connsiteX209" fmla="*/ 926438 w 4342797"/>
              <a:gd name="connsiteY209" fmla="*/ 2176534 h 3062765"/>
              <a:gd name="connsiteX210" fmla="*/ 910647 w 4342797"/>
              <a:gd name="connsiteY210" fmla="*/ 2188607 h 3062765"/>
              <a:gd name="connsiteX211" fmla="*/ 893926 w 4342797"/>
              <a:gd name="connsiteY211" fmla="*/ 2199750 h 3062765"/>
              <a:gd name="connsiteX212" fmla="*/ 878135 w 4342797"/>
              <a:gd name="connsiteY212" fmla="*/ 2211825 h 3062765"/>
              <a:gd name="connsiteX213" fmla="*/ 865131 w 4342797"/>
              <a:gd name="connsiteY213" fmla="*/ 2224828 h 3062765"/>
              <a:gd name="connsiteX214" fmla="*/ 848412 w 4342797"/>
              <a:gd name="connsiteY214" fmla="*/ 2239688 h 3062765"/>
              <a:gd name="connsiteX215" fmla="*/ 830764 w 4342797"/>
              <a:gd name="connsiteY215" fmla="*/ 2257336 h 3062765"/>
              <a:gd name="connsiteX216" fmla="*/ 813115 w 4342797"/>
              <a:gd name="connsiteY216" fmla="*/ 2273125 h 3062765"/>
              <a:gd name="connsiteX217" fmla="*/ 792679 w 4342797"/>
              <a:gd name="connsiteY217" fmla="*/ 2287985 h 3062765"/>
              <a:gd name="connsiteX218" fmla="*/ 772244 w 4342797"/>
              <a:gd name="connsiteY218" fmla="*/ 2302844 h 3062765"/>
              <a:gd name="connsiteX219" fmla="*/ 752737 w 4342797"/>
              <a:gd name="connsiteY219" fmla="*/ 2314917 h 3062765"/>
              <a:gd name="connsiteX220" fmla="*/ 731370 w 4342797"/>
              <a:gd name="connsiteY220" fmla="*/ 2326989 h 3062765"/>
              <a:gd name="connsiteX221" fmla="*/ 709074 w 4342797"/>
              <a:gd name="connsiteY221" fmla="*/ 2338131 h 3062765"/>
              <a:gd name="connsiteX222" fmla="*/ 685849 w 4342797"/>
              <a:gd name="connsiteY222" fmla="*/ 2348344 h 3062765"/>
              <a:gd name="connsiteX223" fmla="*/ 664482 w 4342797"/>
              <a:gd name="connsiteY223" fmla="*/ 2356699 h 3062765"/>
              <a:gd name="connsiteX224" fmla="*/ 641256 w 4342797"/>
              <a:gd name="connsiteY224" fmla="*/ 2365054 h 3062765"/>
              <a:gd name="connsiteX225" fmla="*/ 616172 w 4342797"/>
              <a:gd name="connsiteY225" fmla="*/ 2371549 h 3062765"/>
              <a:gd name="connsiteX226" fmla="*/ 592945 w 4342797"/>
              <a:gd name="connsiteY226" fmla="*/ 2376187 h 3062765"/>
              <a:gd name="connsiteX227" fmla="*/ 568789 w 4342797"/>
              <a:gd name="connsiteY227" fmla="*/ 2379896 h 3062765"/>
              <a:gd name="connsiteX228" fmla="*/ 542776 w 4342797"/>
              <a:gd name="connsiteY228" fmla="*/ 2383604 h 3062765"/>
              <a:gd name="connsiteX229" fmla="*/ 518619 w 4342797"/>
              <a:gd name="connsiteY229" fmla="*/ 2385454 h 3062765"/>
              <a:gd name="connsiteX230" fmla="*/ 494460 w 4342797"/>
              <a:gd name="connsiteY230" fmla="*/ 2385446 h 3062765"/>
              <a:gd name="connsiteX231" fmla="*/ 469374 w 4342797"/>
              <a:gd name="connsiteY231" fmla="*/ 2384510 h 3062765"/>
              <a:gd name="connsiteX232" fmla="*/ 444288 w 4342797"/>
              <a:gd name="connsiteY232" fmla="*/ 2383572 h 3062765"/>
              <a:gd name="connsiteX233" fmla="*/ 418270 w 4342797"/>
              <a:gd name="connsiteY233" fmla="*/ 2379847 h 3062765"/>
              <a:gd name="connsiteX234" fmla="*/ 394111 w 4342797"/>
              <a:gd name="connsiteY234" fmla="*/ 2376122 h 3062765"/>
              <a:gd name="connsiteX235" fmla="*/ 369951 w 4342797"/>
              <a:gd name="connsiteY235" fmla="*/ 2368682 h 3062765"/>
              <a:gd name="connsiteX236" fmla="*/ 346722 w 4342797"/>
              <a:gd name="connsiteY236" fmla="*/ 2364028 h 3062765"/>
              <a:gd name="connsiteX237" fmla="*/ 324420 w 4342797"/>
              <a:gd name="connsiteY237" fmla="*/ 2354730 h 3062765"/>
              <a:gd name="connsiteX238" fmla="*/ 301188 w 4342797"/>
              <a:gd name="connsiteY238" fmla="*/ 2346360 h 3062765"/>
              <a:gd name="connsiteX239" fmla="*/ 279815 w 4342797"/>
              <a:gd name="connsiteY239" fmla="*/ 2336133 h 3062765"/>
              <a:gd name="connsiteX240" fmla="*/ 257512 w 4342797"/>
              <a:gd name="connsiteY240" fmla="*/ 2324975 h 3062765"/>
              <a:gd name="connsiteX241" fmla="*/ 236138 w 4342797"/>
              <a:gd name="connsiteY241" fmla="*/ 2312890 h 3062765"/>
              <a:gd name="connsiteX242" fmla="*/ 216622 w 4342797"/>
              <a:gd name="connsiteY242" fmla="*/ 2298947 h 3062765"/>
              <a:gd name="connsiteX243" fmla="*/ 198036 w 4342797"/>
              <a:gd name="connsiteY243" fmla="*/ 2285933 h 3062765"/>
              <a:gd name="connsiteX244" fmla="*/ 179449 w 4342797"/>
              <a:gd name="connsiteY244" fmla="*/ 2271061 h 3062765"/>
              <a:gd name="connsiteX245" fmla="*/ 161789 w 4342797"/>
              <a:gd name="connsiteY245" fmla="*/ 2255260 h 3062765"/>
              <a:gd name="connsiteX246" fmla="*/ 144130 w 4342797"/>
              <a:gd name="connsiteY246" fmla="*/ 2237600 h 3062765"/>
              <a:gd name="connsiteX247" fmla="*/ 127400 w 4342797"/>
              <a:gd name="connsiteY247" fmla="*/ 2220871 h 3062765"/>
              <a:gd name="connsiteX248" fmla="*/ 112529 w 4342797"/>
              <a:gd name="connsiteY248" fmla="*/ 2204141 h 3062765"/>
              <a:gd name="connsiteX249" fmla="*/ 97657 w 4342797"/>
              <a:gd name="connsiteY249" fmla="*/ 2185554 h 3062765"/>
              <a:gd name="connsiteX250" fmla="*/ 83713 w 4342797"/>
              <a:gd name="connsiteY250" fmla="*/ 2164179 h 3062765"/>
              <a:gd name="connsiteX251" fmla="*/ 70698 w 4342797"/>
              <a:gd name="connsiteY251" fmla="*/ 2143735 h 3062765"/>
              <a:gd name="connsiteX252" fmla="*/ 58613 w 4342797"/>
              <a:gd name="connsiteY252" fmla="*/ 2124219 h 3062765"/>
              <a:gd name="connsiteX253" fmla="*/ 48385 w 4342797"/>
              <a:gd name="connsiteY253" fmla="*/ 2102846 h 3062765"/>
              <a:gd name="connsiteX254" fmla="*/ 39087 w 4342797"/>
              <a:gd name="connsiteY254" fmla="*/ 2080543 h 3062765"/>
              <a:gd name="connsiteX255" fmla="*/ 28860 w 4342797"/>
              <a:gd name="connsiteY255" fmla="*/ 2057311 h 3062765"/>
              <a:gd name="connsiteX256" fmla="*/ 21419 w 4342797"/>
              <a:gd name="connsiteY256" fmla="*/ 2033152 h 3062765"/>
              <a:gd name="connsiteX257" fmla="*/ 15836 w 4342797"/>
              <a:gd name="connsiteY257" fmla="*/ 2010850 h 3062765"/>
              <a:gd name="connsiteX258" fmla="*/ 9324 w 4342797"/>
              <a:gd name="connsiteY258" fmla="*/ 1985763 h 3062765"/>
              <a:gd name="connsiteX259" fmla="*/ 4671 w 4342797"/>
              <a:gd name="connsiteY259" fmla="*/ 1962532 h 3062765"/>
              <a:gd name="connsiteX260" fmla="*/ 2804 w 4342797"/>
              <a:gd name="connsiteY260" fmla="*/ 1938375 h 3062765"/>
              <a:gd name="connsiteX261" fmla="*/ 8 w 4342797"/>
              <a:gd name="connsiteY261" fmla="*/ 1911428 h 3062765"/>
              <a:gd name="connsiteX262" fmla="*/ 0 w 4342797"/>
              <a:gd name="connsiteY262" fmla="*/ 1887271 h 3062765"/>
              <a:gd name="connsiteX263" fmla="*/ 921 w 4342797"/>
              <a:gd name="connsiteY263" fmla="*/ 1860326 h 3062765"/>
              <a:gd name="connsiteX264" fmla="*/ 2771 w 4342797"/>
              <a:gd name="connsiteY264" fmla="*/ 1836170 h 3062765"/>
              <a:gd name="connsiteX265" fmla="*/ 5550 w 4342797"/>
              <a:gd name="connsiteY265" fmla="*/ 1811084 h 3062765"/>
              <a:gd name="connsiteX266" fmla="*/ 11117 w 4342797"/>
              <a:gd name="connsiteY266" fmla="*/ 1786929 h 3062765"/>
              <a:gd name="connsiteX267" fmla="*/ 16685 w 4342797"/>
              <a:gd name="connsiteY267" fmla="*/ 1762773 h 3062765"/>
              <a:gd name="connsiteX268" fmla="*/ 23181 w 4342797"/>
              <a:gd name="connsiteY268" fmla="*/ 1739547 h 3062765"/>
              <a:gd name="connsiteX269" fmla="*/ 30606 w 4342797"/>
              <a:gd name="connsiteY269" fmla="*/ 1715391 h 3062765"/>
              <a:gd name="connsiteX270" fmla="*/ 39890 w 4342797"/>
              <a:gd name="connsiteY270" fmla="*/ 1693096 h 3062765"/>
              <a:gd name="connsiteX271" fmla="*/ 50103 w 4342797"/>
              <a:gd name="connsiteY271" fmla="*/ 1671730 h 3062765"/>
              <a:gd name="connsiteX272" fmla="*/ 60317 w 4342797"/>
              <a:gd name="connsiteY272" fmla="*/ 1650363 h 3062765"/>
              <a:gd name="connsiteX273" fmla="*/ 73318 w 4342797"/>
              <a:gd name="connsiteY273" fmla="*/ 1629926 h 3062765"/>
              <a:gd name="connsiteX274" fmla="*/ 86319 w 4342797"/>
              <a:gd name="connsiteY274" fmla="*/ 1609489 h 3062765"/>
              <a:gd name="connsiteX275" fmla="*/ 100249 w 4342797"/>
              <a:gd name="connsiteY275" fmla="*/ 1589982 h 3062765"/>
              <a:gd name="connsiteX276" fmla="*/ 115109 w 4342797"/>
              <a:gd name="connsiteY276" fmla="*/ 1571404 h 3062765"/>
              <a:gd name="connsiteX277" fmla="*/ 130899 w 4342797"/>
              <a:gd name="connsiteY277" fmla="*/ 1553755 h 3062765"/>
              <a:gd name="connsiteX278" fmla="*/ 146688 w 4342797"/>
              <a:gd name="connsiteY278" fmla="*/ 1536108 h 3062765"/>
              <a:gd name="connsiteX279" fmla="*/ 164338 w 4342797"/>
              <a:gd name="connsiteY279" fmla="*/ 1520318 h 3062765"/>
              <a:gd name="connsiteX280" fmla="*/ 181986 w 4342797"/>
              <a:gd name="connsiteY280" fmla="*/ 1504529 h 3062765"/>
              <a:gd name="connsiteX281" fmla="*/ 202421 w 4342797"/>
              <a:gd name="connsiteY281" fmla="*/ 1489669 h 3062765"/>
              <a:gd name="connsiteX282" fmla="*/ 221928 w 4342797"/>
              <a:gd name="connsiteY282" fmla="*/ 1475739 h 3062765"/>
              <a:gd name="connsiteX283" fmla="*/ 241436 w 4342797"/>
              <a:gd name="connsiteY283" fmla="*/ 1463666 h 3062765"/>
              <a:gd name="connsiteX284" fmla="*/ 261873 w 4342797"/>
              <a:gd name="connsiteY284" fmla="*/ 1452524 h 3062765"/>
              <a:gd name="connsiteX285" fmla="*/ 283239 w 4342797"/>
              <a:gd name="connsiteY285" fmla="*/ 1440452 h 3062765"/>
              <a:gd name="connsiteX286" fmla="*/ 305536 w 4342797"/>
              <a:gd name="connsiteY286" fmla="*/ 1429309 h 3062765"/>
              <a:gd name="connsiteX287" fmla="*/ 328761 w 4342797"/>
              <a:gd name="connsiteY287" fmla="*/ 1422814 h 3062765"/>
              <a:gd name="connsiteX288" fmla="*/ 351987 w 4342797"/>
              <a:gd name="connsiteY288" fmla="*/ 1414459 h 3062765"/>
              <a:gd name="connsiteX289" fmla="*/ 373354 w 4342797"/>
              <a:gd name="connsiteY289" fmla="*/ 1407962 h 3062765"/>
              <a:gd name="connsiteX290" fmla="*/ 399369 w 4342797"/>
              <a:gd name="connsiteY290" fmla="*/ 1402396 h 3062765"/>
              <a:gd name="connsiteX291" fmla="*/ 423526 w 4342797"/>
              <a:gd name="connsiteY291" fmla="*/ 1398687 h 3062765"/>
              <a:gd name="connsiteX292" fmla="*/ 447681 w 4342797"/>
              <a:gd name="connsiteY292" fmla="*/ 1396836 h 3062765"/>
              <a:gd name="connsiteX293" fmla="*/ 472766 w 4342797"/>
              <a:gd name="connsiteY293" fmla="*/ 1392199 h 3062765"/>
              <a:gd name="connsiteX294" fmla="*/ 499711 w 4342797"/>
              <a:gd name="connsiteY294" fmla="*/ 1393137 h 3062765"/>
              <a:gd name="connsiteX295" fmla="*/ 523869 w 4342797"/>
              <a:gd name="connsiteY295" fmla="*/ 1393145 h 3062765"/>
              <a:gd name="connsiteX296" fmla="*/ 548956 w 4342797"/>
              <a:gd name="connsiteY296" fmla="*/ 1395940 h 3062765"/>
              <a:gd name="connsiteX297" fmla="*/ 573115 w 4342797"/>
              <a:gd name="connsiteY297" fmla="*/ 1397806 h 3062765"/>
              <a:gd name="connsiteX298" fmla="*/ 598202 w 4342797"/>
              <a:gd name="connsiteY298" fmla="*/ 1402460 h 3062765"/>
              <a:gd name="connsiteX299" fmla="*/ 620504 w 4342797"/>
              <a:gd name="connsiteY299" fmla="*/ 1408042 h 3062765"/>
              <a:gd name="connsiteX300" fmla="*/ 643735 w 4342797"/>
              <a:gd name="connsiteY300" fmla="*/ 1416412 h 3062765"/>
              <a:gd name="connsiteX301" fmla="*/ 666965 w 4342797"/>
              <a:gd name="connsiteY301" fmla="*/ 1422924 h 3062765"/>
              <a:gd name="connsiteX302" fmla="*/ 691125 w 4342797"/>
              <a:gd name="connsiteY302" fmla="*/ 1432223 h 3062765"/>
              <a:gd name="connsiteX303" fmla="*/ 712498 w 4342797"/>
              <a:gd name="connsiteY303" fmla="*/ 1442450 h 3062765"/>
              <a:gd name="connsiteX304" fmla="*/ 734801 w 4342797"/>
              <a:gd name="connsiteY304" fmla="*/ 1453606 h 3062765"/>
              <a:gd name="connsiteX305" fmla="*/ 756176 w 4342797"/>
              <a:gd name="connsiteY305" fmla="*/ 1467551 h 3062765"/>
              <a:gd name="connsiteX306" fmla="*/ 775691 w 4342797"/>
              <a:gd name="connsiteY306" fmla="*/ 1479636 h 3062765"/>
              <a:gd name="connsiteX307" fmla="*/ 797067 w 4342797"/>
              <a:gd name="connsiteY307" fmla="*/ 1493580 h 3062765"/>
              <a:gd name="connsiteX308" fmla="*/ 814725 w 4342797"/>
              <a:gd name="connsiteY308" fmla="*/ 1509381 h 3062765"/>
              <a:gd name="connsiteX309" fmla="*/ 833313 w 4342797"/>
              <a:gd name="connsiteY309" fmla="*/ 1526111 h 3062765"/>
              <a:gd name="connsiteX310" fmla="*/ 851901 w 4342797"/>
              <a:gd name="connsiteY310" fmla="*/ 1542842 h 3062765"/>
              <a:gd name="connsiteX311" fmla="*/ 866772 w 4342797"/>
              <a:gd name="connsiteY311" fmla="*/ 1557713 h 3062765"/>
              <a:gd name="connsiteX312" fmla="*/ 880713 w 4342797"/>
              <a:gd name="connsiteY312" fmla="*/ 1571654 h 3062765"/>
              <a:gd name="connsiteX313" fmla="*/ 898371 w 4342797"/>
              <a:gd name="connsiteY313" fmla="*/ 1583739 h 3062765"/>
              <a:gd name="connsiteX314" fmla="*/ 913240 w 4342797"/>
              <a:gd name="connsiteY314" fmla="*/ 1594893 h 3062765"/>
              <a:gd name="connsiteX315" fmla="*/ 928110 w 4342797"/>
              <a:gd name="connsiteY315" fmla="*/ 1606047 h 3062765"/>
              <a:gd name="connsiteX316" fmla="*/ 944837 w 4342797"/>
              <a:gd name="connsiteY316" fmla="*/ 1615344 h 3062765"/>
              <a:gd name="connsiteX317" fmla="*/ 962494 w 4342797"/>
              <a:gd name="connsiteY317" fmla="*/ 1623712 h 3062765"/>
              <a:gd name="connsiteX318" fmla="*/ 980150 w 4342797"/>
              <a:gd name="connsiteY318" fmla="*/ 1633938 h 3062765"/>
              <a:gd name="connsiteX319" fmla="*/ 997807 w 4342797"/>
              <a:gd name="connsiteY319" fmla="*/ 1640448 h 3062765"/>
              <a:gd name="connsiteX320" fmla="*/ 1016391 w 4342797"/>
              <a:gd name="connsiteY320" fmla="*/ 1646029 h 3062765"/>
              <a:gd name="connsiteX321" fmla="*/ 1034976 w 4342797"/>
              <a:gd name="connsiteY321" fmla="*/ 1651610 h 3062765"/>
              <a:gd name="connsiteX322" fmla="*/ 1053559 w 4342797"/>
              <a:gd name="connsiteY322" fmla="*/ 1655333 h 3062765"/>
              <a:gd name="connsiteX323" fmla="*/ 1073071 w 4342797"/>
              <a:gd name="connsiteY323" fmla="*/ 1658126 h 3062765"/>
              <a:gd name="connsiteX324" fmla="*/ 1090727 w 4342797"/>
              <a:gd name="connsiteY324" fmla="*/ 1660919 h 3062765"/>
              <a:gd name="connsiteX325" fmla="*/ 1112096 w 4342797"/>
              <a:gd name="connsiteY325" fmla="*/ 1661855 h 3062765"/>
              <a:gd name="connsiteX326" fmla="*/ 1133466 w 4342797"/>
              <a:gd name="connsiteY326" fmla="*/ 1662791 h 3062765"/>
              <a:gd name="connsiteX327" fmla="*/ 1191074 w 4342797"/>
              <a:gd name="connsiteY327" fmla="*/ 1662810 h 3062765"/>
              <a:gd name="connsiteX328" fmla="*/ 1199435 w 4342797"/>
              <a:gd name="connsiteY328" fmla="*/ 1663743 h 3062765"/>
              <a:gd name="connsiteX329" fmla="*/ 1207796 w 4342797"/>
              <a:gd name="connsiteY329" fmla="*/ 1660957 h 3062765"/>
              <a:gd name="connsiteX330" fmla="*/ 1216158 w 4342797"/>
              <a:gd name="connsiteY330" fmla="*/ 1660031 h 3062765"/>
              <a:gd name="connsiteX331" fmla="*/ 1224519 w 4342797"/>
              <a:gd name="connsiteY331" fmla="*/ 1657246 h 3062765"/>
              <a:gd name="connsiteX332" fmla="*/ 1231951 w 4342797"/>
              <a:gd name="connsiteY332" fmla="*/ 1653532 h 3062765"/>
              <a:gd name="connsiteX333" fmla="*/ 1240312 w 4342797"/>
              <a:gd name="connsiteY333" fmla="*/ 1648889 h 3062765"/>
              <a:gd name="connsiteX334" fmla="*/ 1246814 w 4342797"/>
              <a:gd name="connsiteY334" fmla="*/ 1644245 h 3062765"/>
              <a:gd name="connsiteX335" fmla="*/ 1253316 w 4342797"/>
              <a:gd name="connsiteY335" fmla="*/ 1637743 h 3062765"/>
              <a:gd name="connsiteX336" fmla="*/ 1259819 w 4342797"/>
              <a:gd name="connsiteY336" fmla="*/ 1631242 h 3062765"/>
              <a:gd name="connsiteX337" fmla="*/ 1265390 w 4342797"/>
              <a:gd name="connsiteY337" fmla="*/ 1623811 h 3062765"/>
              <a:gd name="connsiteX338" fmla="*/ 1270034 w 4342797"/>
              <a:gd name="connsiteY338" fmla="*/ 1617309 h 3062765"/>
              <a:gd name="connsiteX339" fmla="*/ 1272818 w 4342797"/>
              <a:gd name="connsiteY339" fmla="*/ 1608947 h 3062765"/>
              <a:gd name="connsiteX340" fmla="*/ 1275603 w 4342797"/>
              <a:gd name="connsiteY340" fmla="*/ 1600586 h 3062765"/>
              <a:gd name="connsiteX341" fmla="*/ 1277458 w 4342797"/>
              <a:gd name="connsiteY341" fmla="*/ 1591295 h 3062765"/>
              <a:gd name="connsiteX342" fmla="*/ 1280243 w 4342797"/>
              <a:gd name="connsiteY342" fmla="*/ 1582933 h 3062765"/>
              <a:gd name="connsiteX343" fmla="*/ 1280240 w 4342797"/>
              <a:gd name="connsiteY343" fmla="*/ 1573643 h 3062765"/>
              <a:gd name="connsiteX344" fmla="*/ 1280960 w 4342797"/>
              <a:gd name="connsiteY344" fmla="*/ 929755 h 3062765"/>
              <a:gd name="connsiteX345" fmla="*/ 1875603 w 4342797"/>
              <a:gd name="connsiteY345" fmla="*/ 929950 h 3062765"/>
              <a:gd name="connsiteX346" fmla="*/ 1893256 w 4342797"/>
              <a:gd name="connsiteY346" fmla="*/ 929026 h 3062765"/>
              <a:gd name="connsiteX347" fmla="*/ 1909980 w 4342797"/>
              <a:gd name="connsiteY347" fmla="*/ 929032 h 3062765"/>
              <a:gd name="connsiteX348" fmla="*/ 1926703 w 4342797"/>
              <a:gd name="connsiteY348" fmla="*/ 925321 h 3062765"/>
              <a:gd name="connsiteX349" fmla="*/ 1942498 w 4342797"/>
              <a:gd name="connsiteY349" fmla="*/ 922538 h 3062765"/>
              <a:gd name="connsiteX350" fmla="*/ 1959221 w 4342797"/>
              <a:gd name="connsiteY350" fmla="*/ 918827 h 3062765"/>
              <a:gd name="connsiteX351" fmla="*/ 1975015 w 4342797"/>
              <a:gd name="connsiteY351" fmla="*/ 914187 h 3062765"/>
              <a:gd name="connsiteX352" fmla="*/ 1990809 w 4342797"/>
              <a:gd name="connsiteY352" fmla="*/ 909546 h 3062765"/>
              <a:gd name="connsiteX353" fmla="*/ 2005673 w 4342797"/>
              <a:gd name="connsiteY353" fmla="*/ 903976 h 3062765"/>
              <a:gd name="connsiteX354" fmla="*/ 2020537 w 4342797"/>
              <a:gd name="connsiteY354" fmla="*/ 896548 h 3062765"/>
              <a:gd name="connsiteX355" fmla="*/ 2034471 w 4342797"/>
              <a:gd name="connsiteY355" fmla="*/ 890049 h 3062765"/>
              <a:gd name="connsiteX356" fmla="*/ 2048405 w 4342797"/>
              <a:gd name="connsiteY356" fmla="*/ 879832 h 3062765"/>
              <a:gd name="connsiteX357" fmla="*/ 2063269 w 4342797"/>
              <a:gd name="connsiteY357" fmla="*/ 872405 h 3062765"/>
              <a:gd name="connsiteX358" fmla="*/ 2089278 w 4342797"/>
              <a:gd name="connsiteY358" fmla="*/ 853830 h 3062765"/>
              <a:gd name="connsiteX359" fmla="*/ 2112500 w 4342797"/>
              <a:gd name="connsiteY359" fmla="*/ 832468 h 3062765"/>
              <a:gd name="connsiteX360" fmla="*/ 2133863 w 4342797"/>
              <a:gd name="connsiteY360" fmla="*/ 809247 h 3062765"/>
              <a:gd name="connsiteX361" fmla="*/ 2153364 w 4342797"/>
              <a:gd name="connsiteY361" fmla="*/ 782308 h 3062765"/>
              <a:gd name="connsiteX362" fmla="*/ 2160793 w 4342797"/>
              <a:gd name="connsiteY362" fmla="*/ 767445 h 3062765"/>
              <a:gd name="connsiteX363" fmla="*/ 2170080 w 4342797"/>
              <a:gd name="connsiteY363" fmla="*/ 754440 h 3062765"/>
              <a:gd name="connsiteX364" fmla="*/ 2177508 w 4342797"/>
              <a:gd name="connsiteY364" fmla="*/ 739577 h 3062765"/>
              <a:gd name="connsiteX365" fmla="*/ 2183079 w 4342797"/>
              <a:gd name="connsiteY365" fmla="*/ 726570 h 3062765"/>
              <a:gd name="connsiteX366" fmla="*/ 2189578 w 4342797"/>
              <a:gd name="connsiteY366" fmla="*/ 710777 h 3062765"/>
              <a:gd name="connsiteX367" fmla="*/ 2194218 w 4342797"/>
              <a:gd name="connsiteY367" fmla="*/ 694983 h 3062765"/>
              <a:gd name="connsiteX368" fmla="*/ 2199788 w 4342797"/>
              <a:gd name="connsiteY368" fmla="*/ 678261 h 3062765"/>
              <a:gd name="connsiteX369" fmla="*/ 2202569 w 4342797"/>
              <a:gd name="connsiteY369" fmla="*/ 662467 h 3062765"/>
              <a:gd name="connsiteX370" fmla="*/ 2205352 w 4342797"/>
              <a:gd name="connsiteY370" fmla="*/ 646672 h 3062765"/>
              <a:gd name="connsiteX371" fmla="*/ 2208134 w 4342797"/>
              <a:gd name="connsiteY371" fmla="*/ 630878 h 3062765"/>
              <a:gd name="connsiteX372" fmla="*/ 2209057 w 4342797"/>
              <a:gd name="connsiteY372" fmla="*/ 613225 h 3062765"/>
              <a:gd name="connsiteX373" fmla="*/ 2209052 w 4342797"/>
              <a:gd name="connsiteY373" fmla="*/ 596501 h 3062765"/>
              <a:gd name="connsiteX374" fmla="*/ 2210715 w 4342797"/>
              <a:gd name="connsiteY374" fmla="*/ 0 h 30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4342797" h="3062765">
                <a:moveTo>
                  <a:pt x="2210715" y="0"/>
                </a:moveTo>
                <a:lnTo>
                  <a:pt x="2836949" y="203"/>
                </a:lnTo>
                <a:lnTo>
                  <a:pt x="2846241" y="207"/>
                </a:lnTo>
                <a:lnTo>
                  <a:pt x="2855533" y="2067"/>
                </a:lnTo>
                <a:lnTo>
                  <a:pt x="2867612" y="4859"/>
                </a:lnTo>
                <a:lnTo>
                  <a:pt x="2874117" y="7649"/>
                </a:lnTo>
                <a:lnTo>
                  <a:pt x="2884339" y="12298"/>
                </a:lnTo>
                <a:lnTo>
                  <a:pt x="2891774" y="17875"/>
                </a:lnTo>
                <a:lnTo>
                  <a:pt x="2899209" y="25311"/>
                </a:lnTo>
                <a:lnTo>
                  <a:pt x="2905715" y="31817"/>
                </a:lnTo>
                <a:lnTo>
                  <a:pt x="2912222" y="40181"/>
                </a:lnTo>
                <a:lnTo>
                  <a:pt x="2916871" y="50403"/>
                </a:lnTo>
                <a:lnTo>
                  <a:pt x="2921519" y="58766"/>
                </a:lnTo>
                <a:lnTo>
                  <a:pt x="2923381" y="68058"/>
                </a:lnTo>
                <a:lnTo>
                  <a:pt x="2926172" y="76421"/>
                </a:lnTo>
                <a:lnTo>
                  <a:pt x="2926174" y="85712"/>
                </a:lnTo>
                <a:lnTo>
                  <a:pt x="2925248" y="95933"/>
                </a:lnTo>
                <a:lnTo>
                  <a:pt x="2924322" y="106153"/>
                </a:lnTo>
                <a:lnTo>
                  <a:pt x="2919683" y="125663"/>
                </a:lnTo>
                <a:lnTo>
                  <a:pt x="2914114" y="144244"/>
                </a:lnTo>
                <a:lnTo>
                  <a:pt x="2907616" y="161895"/>
                </a:lnTo>
                <a:lnTo>
                  <a:pt x="2899260" y="179546"/>
                </a:lnTo>
                <a:lnTo>
                  <a:pt x="2888116" y="198125"/>
                </a:lnTo>
                <a:lnTo>
                  <a:pt x="2876972" y="212987"/>
                </a:lnTo>
                <a:lnTo>
                  <a:pt x="2862111" y="229707"/>
                </a:lnTo>
                <a:lnTo>
                  <a:pt x="2848178" y="243639"/>
                </a:lnTo>
                <a:lnTo>
                  <a:pt x="2826816" y="266861"/>
                </a:lnTo>
                <a:lnTo>
                  <a:pt x="2807312" y="290083"/>
                </a:lnTo>
                <a:lnTo>
                  <a:pt x="2786879" y="314233"/>
                </a:lnTo>
                <a:lnTo>
                  <a:pt x="2768305" y="340243"/>
                </a:lnTo>
                <a:lnTo>
                  <a:pt x="2751588" y="364395"/>
                </a:lnTo>
                <a:lnTo>
                  <a:pt x="2735802" y="391335"/>
                </a:lnTo>
                <a:lnTo>
                  <a:pt x="2721874" y="418275"/>
                </a:lnTo>
                <a:lnTo>
                  <a:pt x="2709804" y="447074"/>
                </a:lnTo>
                <a:lnTo>
                  <a:pt x="2698664" y="474944"/>
                </a:lnTo>
                <a:lnTo>
                  <a:pt x="2689383" y="504673"/>
                </a:lnTo>
                <a:lnTo>
                  <a:pt x="2679171" y="533473"/>
                </a:lnTo>
                <a:lnTo>
                  <a:pt x="2673607" y="565062"/>
                </a:lnTo>
                <a:lnTo>
                  <a:pt x="2668042" y="594792"/>
                </a:lnTo>
                <a:lnTo>
                  <a:pt x="2663406" y="625452"/>
                </a:lnTo>
                <a:lnTo>
                  <a:pt x="2661557" y="655183"/>
                </a:lnTo>
                <a:lnTo>
                  <a:pt x="2660639" y="687702"/>
                </a:lnTo>
                <a:lnTo>
                  <a:pt x="2661579" y="720222"/>
                </a:lnTo>
                <a:lnTo>
                  <a:pt x="2663447" y="749955"/>
                </a:lnTo>
                <a:lnTo>
                  <a:pt x="2667173" y="781547"/>
                </a:lnTo>
                <a:lnTo>
                  <a:pt x="2671829" y="812210"/>
                </a:lnTo>
                <a:lnTo>
                  <a:pt x="2679273" y="843802"/>
                </a:lnTo>
                <a:lnTo>
                  <a:pt x="2688573" y="871679"/>
                </a:lnTo>
                <a:lnTo>
                  <a:pt x="2696945" y="900485"/>
                </a:lnTo>
                <a:lnTo>
                  <a:pt x="2707174" y="929292"/>
                </a:lnTo>
                <a:lnTo>
                  <a:pt x="2720191" y="957170"/>
                </a:lnTo>
                <a:lnTo>
                  <a:pt x="2734138" y="984119"/>
                </a:lnTo>
                <a:lnTo>
                  <a:pt x="2749011" y="1010139"/>
                </a:lnTo>
                <a:lnTo>
                  <a:pt x="2764815" y="1035231"/>
                </a:lnTo>
                <a:lnTo>
                  <a:pt x="2783405" y="1059394"/>
                </a:lnTo>
                <a:lnTo>
                  <a:pt x="2800138" y="1083558"/>
                </a:lnTo>
                <a:lnTo>
                  <a:pt x="2820586" y="1105863"/>
                </a:lnTo>
                <a:lnTo>
                  <a:pt x="2840105" y="1127240"/>
                </a:lnTo>
                <a:lnTo>
                  <a:pt x="2862410" y="1147688"/>
                </a:lnTo>
                <a:lnTo>
                  <a:pt x="2883788" y="1167207"/>
                </a:lnTo>
                <a:lnTo>
                  <a:pt x="2907950" y="1185797"/>
                </a:lnTo>
                <a:lnTo>
                  <a:pt x="2931184" y="1203458"/>
                </a:lnTo>
                <a:lnTo>
                  <a:pt x="2957205" y="1220192"/>
                </a:lnTo>
                <a:lnTo>
                  <a:pt x="2984155" y="1235995"/>
                </a:lnTo>
                <a:lnTo>
                  <a:pt x="3010175" y="1249011"/>
                </a:lnTo>
                <a:lnTo>
                  <a:pt x="3037124" y="1261099"/>
                </a:lnTo>
                <a:lnTo>
                  <a:pt x="3065931" y="1273187"/>
                </a:lnTo>
                <a:lnTo>
                  <a:pt x="3094737" y="1283417"/>
                </a:lnTo>
                <a:lnTo>
                  <a:pt x="3123543" y="1291788"/>
                </a:lnTo>
                <a:lnTo>
                  <a:pt x="3154206" y="1298302"/>
                </a:lnTo>
                <a:lnTo>
                  <a:pt x="3183941" y="1303887"/>
                </a:lnTo>
                <a:lnTo>
                  <a:pt x="3214603" y="1308543"/>
                </a:lnTo>
                <a:lnTo>
                  <a:pt x="3248053" y="1310412"/>
                </a:lnTo>
                <a:lnTo>
                  <a:pt x="3279644" y="1312280"/>
                </a:lnTo>
                <a:lnTo>
                  <a:pt x="3312163" y="1311362"/>
                </a:lnTo>
                <a:lnTo>
                  <a:pt x="3342823" y="1308584"/>
                </a:lnTo>
                <a:lnTo>
                  <a:pt x="3375342" y="1305808"/>
                </a:lnTo>
                <a:lnTo>
                  <a:pt x="3405072" y="1300242"/>
                </a:lnTo>
                <a:lnTo>
                  <a:pt x="3435732" y="1293749"/>
                </a:lnTo>
                <a:lnTo>
                  <a:pt x="3463603" y="1284466"/>
                </a:lnTo>
                <a:lnTo>
                  <a:pt x="3492403" y="1276114"/>
                </a:lnTo>
                <a:lnTo>
                  <a:pt x="3522131" y="1264974"/>
                </a:lnTo>
                <a:lnTo>
                  <a:pt x="3549072" y="1252904"/>
                </a:lnTo>
                <a:lnTo>
                  <a:pt x="3576941" y="1238047"/>
                </a:lnTo>
                <a:lnTo>
                  <a:pt x="3602024" y="1224118"/>
                </a:lnTo>
                <a:lnTo>
                  <a:pt x="3627105" y="1208331"/>
                </a:lnTo>
                <a:lnTo>
                  <a:pt x="3652185" y="1190686"/>
                </a:lnTo>
                <a:lnTo>
                  <a:pt x="3676338" y="1172111"/>
                </a:lnTo>
                <a:lnTo>
                  <a:pt x="3697700" y="1152607"/>
                </a:lnTo>
                <a:lnTo>
                  <a:pt x="3719993" y="1132172"/>
                </a:lnTo>
                <a:lnTo>
                  <a:pt x="3740427" y="1111738"/>
                </a:lnTo>
                <a:lnTo>
                  <a:pt x="3759931" y="1088516"/>
                </a:lnTo>
                <a:lnTo>
                  <a:pt x="3777577" y="1065294"/>
                </a:lnTo>
                <a:lnTo>
                  <a:pt x="3796152" y="1041142"/>
                </a:lnTo>
                <a:lnTo>
                  <a:pt x="3811939" y="1016061"/>
                </a:lnTo>
                <a:lnTo>
                  <a:pt x="3827726" y="989122"/>
                </a:lnTo>
                <a:lnTo>
                  <a:pt x="3840725" y="963110"/>
                </a:lnTo>
                <a:lnTo>
                  <a:pt x="3852795" y="936170"/>
                </a:lnTo>
                <a:lnTo>
                  <a:pt x="3864864" y="907371"/>
                </a:lnTo>
                <a:lnTo>
                  <a:pt x="3875076" y="878571"/>
                </a:lnTo>
                <a:lnTo>
                  <a:pt x="3883428" y="849770"/>
                </a:lnTo>
                <a:lnTo>
                  <a:pt x="3889922" y="819110"/>
                </a:lnTo>
                <a:lnTo>
                  <a:pt x="3895487" y="789381"/>
                </a:lnTo>
                <a:lnTo>
                  <a:pt x="3900122" y="758721"/>
                </a:lnTo>
                <a:lnTo>
                  <a:pt x="3902899" y="726202"/>
                </a:lnTo>
                <a:lnTo>
                  <a:pt x="3904747" y="694613"/>
                </a:lnTo>
                <a:lnTo>
                  <a:pt x="3903807" y="662092"/>
                </a:lnTo>
                <a:lnTo>
                  <a:pt x="3901010" y="631431"/>
                </a:lnTo>
                <a:lnTo>
                  <a:pt x="3896354" y="600767"/>
                </a:lnTo>
                <a:lnTo>
                  <a:pt x="3890771" y="571033"/>
                </a:lnTo>
                <a:lnTo>
                  <a:pt x="3885185" y="541300"/>
                </a:lnTo>
                <a:lnTo>
                  <a:pt x="3876813" y="510636"/>
                </a:lnTo>
                <a:lnTo>
                  <a:pt x="3868442" y="481829"/>
                </a:lnTo>
                <a:lnTo>
                  <a:pt x="3856353" y="453023"/>
                </a:lnTo>
                <a:lnTo>
                  <a:pt x="3845195" y="425145"/>
                </a:lnTo>
                <a:lnTo>
                  <a:pt x="3830320" y="397266"/>
                </a:lnTo>
                <a:lnTo>
                  <a:pt x="3815445" y="371246"/>
                </a:lnTo>
                <a:lnTo>
                  <a:pt x="3798712" y="345225"/>
                </a:lnTo>
                <a:lnTo>
                  <a:pt x="3780121" y="319203"/>
                </a:lnTo>
                <a:lnTo>
                  <a:pt x="3762460" y="295969"/>
                </a:lnTo>
                <a:lnTo>
                  <a:pt x="3741082" y="272734"/>
                </a:lnTo>
                <a:lnTo>
                  <a:pt x="3719705" y="249498"/>
                </a:lnTo>
                <a:lnTo>
                  <a:pt x="3703904" y="233697"/>
                </a:lnTo>
                <a:lnTo>
                  <a:pt x="3690891" y="216969"/>
                </a:lnTo>
                <a:lnTo>
                  <a:pt x="3678808" y="199312"/>
                </a:lnTo>
                <a:lnTo>
                  <a:pt x="3669509" y="180726"/>
                </a:lnTo>
                <a:lnTo>
                  <a:pt x="3659283" y="163070"/>
                </a:lnTo>
                <a:lnTo>
                  <a:pt x="3651844" y="144484"/>
                </a:lnTo>
                <a:lnTo>
                  <a:pt x="3648121" y="124043"/>
                </a:lnTo>
                <a:lnTo>
                  <a:pt x="3643468" y="104529"/>
                </a:lnTo>
                <a:lnTo>
                  <a:pt x="3642536" y="94308"/>
                </a:lnTo>
                <a:lnTo>
                  <a:pt x="3641604" y="84088"/>
                </a:lnTo>
                <a:lnTo>
                  <a:pt x="3643459" y="74797"/>
                </a:lnTo>
                <a:lnTo>
                  <a:pt x="3644386" y="64577"/>
                </a:lnTo>
                <a:lnTo>
                  <a:pt x="3648099" y="57145"/>
                </a:lnTo>
                <a:lnTo>
                  <a:pt x="3652742" y="48785"/>
                </a:lnTo>
                <a:lnTo>
                  <a:pt x="3656455" y="39494"/>
                </a:lnTo>
                <a:lnTo>
                  <a:pt x="3663886" y="32064"/>
                </a:lnTo>
                <a:lnTo>
                  <a:pt x="3670387" y="23703"/>
                </a:lnTo>
                <a:lnTo>
                  <a:pt x="3677818" y="18131"/>
                </a:lnTo>
                <a:lnTo>
                  <a:pt x="3686179" y="13488"/>
                </a:lnTo>
                <a:lnTo>
                  <a:pt x="3694540" y="8845"/>
                </a:lnTo>
                <a:lnTo>
                  <a:pt x="3701972" y="5131"/>
                </a:lnTo>
                <a:lnTo>
                  <a:pt x="3712191" y="2347"/>
                </a:lnTo>
                <a:lnTo>
                  <a:pt x="3722411" y="1422"/>
                </a:lnTo>
                <a:lnTo>
                  <a:pt x="3730773" y="495"/>
                </a:lnTo>
                <a:lnTo>
                  <a:pt x="4341212" y="1623"/>
                </a:lnTo>
                <a:lnTo>
                  <a:pt x="4342797" y="2011333"/>
                </a:lnTo>
                <a:lnTo>
                  <a:pt x="4341886" y="2066152"/>
                </a:lnTo>
                <a:lnTo>
                  <a:pt x="4338186" y="2118182"/>
                </a:lnTo>
                <a:lnTo>
                  <a:pt x="4331700" y="2171140"/>
                </a:lnTo>
                <a:lnTo>
                  <a:pt x="4320567" y="2223168"/>
                </a:lnTo>
                <a:lnTo>
                  <a:pt x="4310363" y="2274267"/>
                </a:lnTo>
                <a:lnTo>
                  <a:pt x="4296443" y="2323506"/>
                </a:lnTo>
                <a:lnTo>
                  <a:pt x="4278805" y="2372744"/>
                </a:lnTo>
                <a:lnTo>
                  <a:pt x="4261167" y="2420124"/>
                </a:lnTo>
                <a:lnTo>
                  <a:pt x="4238883" y="2466574"/>
                </a:lnTo>
                <a:lnTo>
                  <a:pt x="4215671" y="2512094"/>
                </a:lnTo>
                <a:lnTo>
                  <a:pt x="4189669" y="2556684"/>
                </a:lnTo>
                <a:lnTo>
                  <a:pt x="4163667" y="2599414"/>
                </a:lnTo>
                <a:lnTo>
                  <a:pt x="4133948" y="2640287"/>
                </a:lnTo>
                <a:lnTo>
                  <a:pt x="4101441" y="2680228"/>
                </a:lnTo>
                <a:lnTo>
                  <a:pt x="4068934" y="2718312"/>
                </a:lnTo>
                <a:lnTo>
                  <a:pt x="4034568" y="2754538"/>
                </a:lnTo>
                <a:lnTo>
                  <a:pt x="3997415" y="2789832"/>
                </a:lnTo>
                <a:lnTo>
                  <a:pt x="3959331" y="2822339"/>
                </a:lnTo>
                <a:lnTo>
                  <a:pt x="3920318" y="2853917"/>
                </a:lnTo>
                <a:lnTo>
                  <a:pt x="3879446" y="2883635"/>
                </a:lnTo>
                <a:lnTo>
                  <a:pt x="3836714" y="2909638"/>
                </a:lnTo>
                <a:lnTo>
                  <a:pt x="3792124" y="2935638"/>
                </a:lnTo>
                <a:lnTo>
                  <a:pt x="3746605" y="2958851"/>
                </a:lnTo>
                <a:lnTo>
                  <a:pt x="3700155" y="2981135"/>
                </a:lnTo>
                <a:lnTo>
                  <a:pt x="3651846" y="2999703"/>
                </a:lnTo>
                <a:lnTo>
                  <a:pt x="3604466" y="3015483"/>
                </a:lnTo>
                <a:lnTo>
                  <a:pt x="3554298" y="3030332"/>
                </a:lnTo>
                <a:lnTo>
                  <a:pt x="3502271" y="3041465"/>
                </a:lnTo>
                <a:lnTo>
                  <a:pt x="3451171" y="3051669"/>
                </a:lnTo>
                <a:lnTo>
                  <a:pt x="3399143" y="3057227"/>
                </a:lnTo>
                <a:lnTo>
                  <a:pt x="3346183" y="3061854"/>
                </a:lnTo>
                <a:lnTo>
                  <a:pt x="3291365" y="3062765"/>
                </a:lnTo>
                <a:lnTo>
                  <a:pt x="1280726" y="3062109"/>
                </a:lnTo>
                <a:lnTo>
                  <a:pt x="1280448" y="2212885"/>
                </a:lnTo>
                <a:lnTo>
                  <a:pt x="1278587" y="2203593"/>
                </a:lnTo>
                <a:lnTo>
                  <a:pt x="1278584" y="2194301"/>
                </a:lnTo>
                <a:lnTo>
                  <a:pt x="1277652" y="2185939"/>
                </a:lnTo>
                <a:lnTo>
                  <a:pt x="1273933" y="2178505"/>
                </a:lnTo>
                <a:lnTo>
                  <a:pt x="1271143" y="2170142"/>
                </a:lnTo>
                <a:lnTo>
                  <a:pt x="1265566" y="2162706"/>
                </a:lnTo>
                <a:lnTo>
                  <a:pt x="1260918" y="2156202"/>
                </a:lnTo>
                <a:lnTo>
                  <a:pt x="1254412" y="2149696"/>
                </a:lnTo>
                <a:lnTo>
                  <a:pt x="1248836" y="2144119"/>
                </a:lnTo>
                <a:lnTo>
                  <a:pt x="1240471" y="2137612"/>
                </a:lnTo>
                <a:lnTo>
                  <a:pt x="1234895" y="2133894"/>
                </a:lnTo>
                <a:lnTo>
                  <a:pt x="1226532" y="2131104"/>
                </a:lnTo>
                <a:lnTo>
                  <a:pt x="1219098" y="2127385"/>
                </a:lnTo>
                <a:lnTo>
                  <a:pt x="1209806" y="2125523"/>
                </a:lnTo>
                <a:lnTo>
                  <a:pt x="1199585" y="2124591"/>
                </a:lnTo>
                <a:lnTo>
                  <a:pt x="1192152" y="2122730"/>
                </a:lnTo>
                <a:lnTo>
                  <a:pt x="1130829" y="2122710"/>
                </a:lnTo>
                <a:lnTo>
                  <a:pt x="1110388" y="2122703"/>
                </a:lnTo>
                <a:lnTo>
                  <a:pt x="1090877" y="2125484"/>
                </a:lnTo>
                <a:lnTo>
                  <a:pt x="1070438" y="2127336"/>
                </a:lnTo>
                <a:lnTo>
                  <a:pt x="1050926" y="2130117"/>
                </a:lnTo>
                <a:lnTo>
                  <a:pt x="1034203" y="2133828"/>
                </a:lnTo>
                <a:lnTo>
                  <a:pt x="1013763" y="2137538"/>
                </a:lnTo>
                <a:lnTo>
                  <a:pt x="996112" y="2144037"/>
                </a:lnTo>
                <a:lnTo>
                  <a:pt x="977532" y="2151463"/>
                </a:lnTo>
                <a:lnTo>
                  <a:pt x="958952" y="2158890"/>
                </a:lnTo>
                <a:lnTo>
                  <a:pt x="944089" y="2168177"/>
                </a:lnTo>
                <a:lnTo>
                  <a:pt x="926438" y="2176534"/>
                </a:lnTo>
                <a:lnTo>
                  <a:pt x="910647" y="2188607"/>
                </a:lnTo>
                <a:lnTo>
                  <a:pt x="893926" y="2199750"/>
                </a:lnTo>
                <a:lnTo>
                  <a:pt x="878135" y="2211825"/>
                </a:lnTo>
                <a:lnTo>
                  <a:pt x="865131" y="2224828"/>
                </a:lnTo>
                <a:lnTo>
                  <a:pt x="848412" y="2239688"/>
                </a:lnTo>
                <a:lnTo>
                  <a:pt x="830764" y="2257336"/>
                </a:lnTo>
                <a:lnTo>
                  <a:pt x="813115" y="2273125"/>
                </a:lnTo>
                <a:lnTo>
                  <a:pt x="792679" y="2287985"/>
                </a:lnTo>
                <a:lnTo>
                  <a:pt x="772244" y="2302844"/>
                </a:lnTo>
                <a:lnTo>
                  <a:pt x="752737" y="2314917"/>
                </a:lnTo>
                <a:lnTo>
                  <a:pt x="731370" y="2326989"/>
                </a:lnTo>
                <a:lnTo>
                  <a:pt x="709074" y="2338131"/>
                </a:lnTo>
                <a:lnTo>
                  <a:pt x="685849" y="2348344"/>
                </a:lnTo>
                <a:lnTo>
                  <a:pt x="664482" y="2356699"/>
                </a:lnTo>
                <a:lnTo>
                  <a:pt x="641256" y="2365054"/>
                </a:lnTo>
                <a:lnTo>
                  <a:pt x="616172" y="2371549"/>
                </a:lnTo>
                <a:lnTo>
                  <a:pt x="592945" y="2376187"/>
                </a:lnTo>
                <a:lnTo>
                  <a:pt x="568789" y="2379896"/>
                </a:lnTo>
                <a:lnTo>
                  <a:pt x="542776" y="2383604"/>
                </a:lnTo>
                <a:lnTo>
                  <a:pt x="518619" y="2385454"/>
                </a:lnTo>
                <a:lnTo>
                  <a:pt x="494460" y="2385446"/>
                </a:lnTo>
                <a:lnTo>
                  <a:pt x="469374" y="2384510"/>
                </a:lnTo>
                <a:lnTo>
                  <a:pt x="444288" y="2383572"/>
                </a:lnTo>
                <a:lnTo>
                  <a:pt x="418270" y="2379847"/>
                </a:lnTo>
                <a:lnTo>
                  <a:pt x="394111" y="2376122"/>
                </a:lnTo>
                <a:lnTo>
                  <a:pt x="369951" y="2368682"/>
                </a:lnTo>
                <a:lnTo>
                  <a:pt x="346722" y="2364028"/>
                </a:lnTo>
                <a:lnTo>
                  <a:pt x="324420" y="2354730"/>
                </a:lnTo>
                <a:lnTo>
                  <a:pt x="301188" y="2346360"/>
                </a:lnTo>
                <a:lnTo>
                  <a:pt x="279815" y="2336133"/>
                </a:lnTo>
                <a:lnTo>
                  <a:pt x="257512" y="2324975"/>
                </a:lnTo>
                <a:lnTo>
                  <a:pt x="236138" y="2312890"/>
                </a:lnTo>
                <a:lnTo>
                  <a:pt x="216622" y="2298947"/>
                </a:lnTo>
                <a:lnTo>
                  <a:pt x="198036" y="2285933"/>
                </a:lnTo>
                <a:lnTo>
                  <a:pt x="179449" y="2271061"/>
                </a:lnTo>
                <a:lnTo>
                  <a:pt x="161789" y="2255260"/>
                </a:lnTo>
                <a:lnTo>
                  <a:pt x="144130" y="2237600"/>
                </a:lnTo>
                <a:lnTo>
                  <a:pt x="127400" y="2220871"/>
                </a:lnTo>
                <a:lnTo>
                  <a:pt x="112529" y="2204141"/>
                </a:lnTo>
                <a:lnTo>
                  <a:pt x="97657" y="2185554"/>
                </a:lnTo>
                <a:lnTo>
                  <a:pt x="83713" y="2164179"/>
                </a:lnTo>
                <a:lnTo>
                  <a:pt x="70698" y="2143735"/>
                </a:lnTo>
                <a:lnTo>
                  <a:pt x="58613" y="2124219"/>
                </a:lnTo>
                <a:lnTo>
                  <a:pt x="48385" y="2102846"/>
                </a:lnTo>
                <a:lnTo>
                  <a:pt x="39087" y="2080543"/>
                </a:lnTo>
                <a:lnTo>
                  <a:pt x="28860" y="2057311"/>
                </a:lnTo>
                <a:lnTo>
                  <a:pt x="21419" y="2033152"/>
                </a:lnTo>
                <a:lnTo>
                  <a:pt x="15836" y="2010850"/>
                </a:lnTo>
                <a:lnTo>
                  <a:pt x="9324" y="1985763"/>
                </a:lnTo>
                <a:lnTo>
                  <a:pt x="4671" y="1962532"/>
                </a:lnTo>
                <a:lnTo>
                  <a:pt x="2804" y="1938375"/>
                </a:lnTo>
                <a:lnTo>
                  <a:pt x="8" y="1911428"/>
                </a:lnTo>
                <a:lnTo>
                  <a:pt x="0" y="1887271"/>
                </a:lnTo>
                <a:lnTo>
                  <a:pt x="921" y="1860326"/>
                </a:lnTo>
                <a:lnTo>
                  <a:pt x="2771" y="1836170"/>
                </a:lnTo>
                <a:lnTo>
                  <a:pt x="5550" y="1811084"/>
                </a:lnTo>
                <a:lnTo>
                  <a:pt x="11117" y="1786929"/>
                </a:lnTo>
                <a:lnTo>
                  <a:pt x="16685" y="1762773"/>
                </a:lnTo>
                <a:lnTo>
                  <a:pt x="23181" y="1739547"/>
                </a:lnTo>
                <a:lnTo>
                  <a:pt x="30606" y="1715391"/>
                </a:lnTo>
                <a:lnTo>
                  <a:pt x="39890" y="1693096"/>
                </a:lnTo>
                <a:lnTo>
                  <a:pt x="50103" y="1671730"/>
                </a:lnTo>
                <a:lnTo>
                  <a:pt x="60317" y="1650363"/>
                </a:lnTo>
                <a:lnTo>
                  <a:pt x="73318" y="1629926"/>
                </a:lnTo>
                <a:lnTo>
                  <a:pt x="86319" y="1609489"/>
                </a:lnTo>
                <a:lnTo>
                  <a:pt x="100249" y="1589982"/>
                </a:lnTo>
                <a:lnTo>
                  <a:pt x="115109" y="1571404"/>
                </a:lnTo>
                <a:lnTo>
                  <a:pt x="130899" y="1553755"/>
                </a:lnTo>
                <a:lnTo>
                  <a:pt x="146688" y="1536108"/>
                </a:lnTo>
                <a:lnTo>
                  <a:pt x="164338" y="1520318"/>
                </a:lnTo>
                <a:lnTo>
                  <a:pt x="181986" y="1504529"/>
                </a:lnTo>
                <a:lnTo>
                  <a:pt x="202421" y="1489669"/>
                </a:lnTo>
                <a:lnTo>
                  <a:pt x="221928" y="1475739"/>
                </a:lnTo>
                <a:lnTo>
                  <a:pt x="241436" y="1463666"/>
                </a:lnTo>
                <a:lnTo>
                  <a:pt x="261873" y="1452524"/>
                </a:lnTo>
                <a:lnTo>
                  <a:pt x="283239" y="1440452"/>
                </a:lnTo>
                <a:lnTo>
                  <a:pt x="305536" y="1429309"/>
                </a:lnTo>
                <a:lnTo>
                  <a:pt x="328761" y="1422814"/>
                </a:lnTo>
                <a:lnTo>
                  <a:pt x="351987" y="1414459"/>
                </a:lnTo>
                <a:lnTo>
                  <a:pt x="373354" y="1407962"/>
                </a:lnTo>
                <a:lnTo>
                  <a:pt x="399369" y="1402396"/>
                </a:lnTo>
                <a:lnTo>
                  <a:pt x="423526" y="1398687"/>
                </a:lnTo>
                <a:lnTo>
                  <a:pt x="447681" y="1396836"/>
                </a:lnTo>
                <a:lnTo>
                  <a:pt x="472766" y="1392199"/>
                </a:lnTo>
                <a:lnTo>
                  <a:pt x="499711" y="1393137"/>
                </a:lnTo>
                <a:lnTo>
                  <a:pt x="523869" y="1393145"/>
                </a:lnTo>
                <a:lnTo>
                  <a:pt x="548956" y="1395940"/>
                </a:lnTo>
                <a:lnTo>
                  <a:pt x="573115" y="1397806"/>
                </a:lnTo>
                <a:lnTo>
                  <a:pt x="598202" y="1402460"/>
                </a:lnTo>
                <a:lnTo>
                  <a:pt x="620504" y="1408042"/>
                </a:lnTo>
                <a:lnTo>
                  <a:pt x="643735" y="1416412"/>
                </a:lnTo>
                <a:lnTo>
                  <a:pt x="666965" y="1422924"/>
                </a:lnTo>
                <a:lnTo>
                  <a:pt x="691125" y="1432223"/>
                </a:lnTo>
                <a:lnTo>
                  <a:pt x="712498" y="1442450"/>
                </a:lnTo>
                <a:lnTo>
                  <a:pt x="734801" y="1453606"/>
                </a:lnTo>
                <a:lnTo>
                  <a:pt x="756176" y="1467551"/>
                </a:lnTo>
                <a:lnTo>
                  <a:pt x="775691" y="1479636"/>
                </a:lnTo>
                <a:lnTo>
                  <a:pt x="797067" y="1493580"/>
                </a:lnTo>
                <a:lnTo>
                  <a:pt x="814725" y="1509381"/>
                </a:lnTo>
                <a:lnTo>
                  <a:pt x="833313" y="1526111"/>
                </a:lnTo>
                <a:lnTo>
                  <a:pt x="851901" y="1542842"/>
                </a:lnTo>
                <a:lnTo>
                  <a:pt x="866772" y="1557713"/>
                </a:lnTo>
                <a:lnTo>
                  <a:pt x="880713" y="1571654"/>
                </a:lnTo>
                <a:lnTo>
                  <a:pt x="898371" y="1583739"/>
                </a:lnTo>
                <a:lnTo>
                  <a:pt x="913240" y="1594893"/>
                </a:lnTo>
                <a:lnTo>
                  <a:pt x="928110" y="1606047"/>
                </a:lnTo>
                <a:lnTo>
                  <a:pt x="944837" y="1615344"/>
                </a:lnTo>
                <a:lnTo>
                  <a:pt x="962494" y="1623712"/>
                </a:lnTo>
                <a:lnTo>
                  <a:pt x="980150" y="1633938"/>
                </a:lnTo>
                <a:lnTo>
                  <a:pt x="997807" y="1640448"/>
                </a:lnTo>
                <a:lnTo>
                  <a:pt x="1016391" y="1646029"/>
                </a:lnTo>
                <a:lnTo>
                  <a:pt x="1034976" y="1651610"/>
                </a:lnTo>
                <a:lnTo>
                  <a:pt x="1053559" y="1655333"/>
                </a:lnTo>
                <a:lnTo>
                  <a:pt x="1073071" y="1658126"/>
                </a:lnTo>
                <a:lnTo>
                  <a:pt x="1090727" y="1660919"/>
                </a:lnTo>
                <a:lnTo>
                  <a:pt x="1112096" y="1661855"/>
                </a:lnTo>
                <a:lnTo>
                  <a:pt x="1133466" y="1662791"/>
                </a:lnTo>
                <a:lnTo>
                  <a:pt x="1191074" y="1662810"/>
                </a:lnTo>
                <a:lnTo>
                  <a:pt x="1199435" y="1663743"/>
                </a:lnTo>
                <a:lnTo>
                  <a:pt x="1207796" y="1660957"/>
                </a:lnTo>
                <a:lnTo>
                  <a:pt x="1216158" y="1660031"/>
                </a:lnTo>
                <a:lnTo>
                  <a:pt x="1224519" y="1657246"/>
                </a:lnTo>
                <a:lnTo>
                  <a:pt x="1231951" y="1653532"/>
                </a:lnTo>
                <a:lnTo>
                  <a:pt x="1240312" y="1648889"/>
                </a:lnTo>
                <a:lnTo>
                  <a:pt x="1246814" y="1644245"/>
                </a:lnTo>
                <a:lnTo>
                  <a:pt x="1253316" y="1637743"/>
                </a:lnTo>
                <a:lnTo>
                  <a:pt x="1259819" y="1631242"/>
                </a:lnTo>
                <a:lnTo>
                  <a:pt x="1265390" y="1623811"/>
                </a:lnTo>
                <a:lnTo>
                  <a:pt x="1270034" y="1617309"/>
                </a:lnTo>
                <a:lnTo>
                  <a:pt x="1272818" y="1608947"/>
                </a:lnTo>
                <a:lnTo>
                  <a:pt x="1275603" y="1600586"/>
                </a:lnTo>
                <a:lnTo>
                  <a:pt x="1277458" y="1591295"/>
                </a:lnTo>
                <a:lnTo>
                  <a:pt x="1280243" y="1582933"/>
                </a:lnTo>
                <a:lnTo>
                  <a:pt x="1280240" y="1573643"/>
                </a:lnTo>
                <a:lnTo>
                  <a:pt x="1280960" y="929755"/>
                </a:lnTo>
                <a:lnTo>
                  <a:pt x="1875603" y="929950"/>
                </a:lnTo>
                <a:lnTo>
                  <a:pt x="1893256" y="929026"/>
                </a:lnTo>
                <a:lnTo>
                  <a:pt x="1909980" y="929032"/>
                </a:lnTo>
                <a:lnTo>
                  <a:pt x="1926703" y="925321"/>
                </a:lnTo>
                <a:lnTo>
                  <a:pt x="1942498" y="922538"/>
                </a:lnTo>
                <a:lnTo>
                  <a:pt x="1959221" y="918827"/>
                </a:lnTo>
                <a:lnTo>
                  <a:pt x="1975015" y="914187"/>
                </a:lnTo>
                <a:lnTo>
                  <a:pt x="1990809" y="909546"/>
                </a:lnTo>
                <a:lnTo>
                  <a:pt x="2005673" y="903976"/>
                </a:lnTo>
                <a:lnTo>
                  <a:pt x="2020537" y="896548"/>
                </a:lnTo>
                <a:lnTo>
                  <a:pt x="2034471" y="890049"/>
                </a:lnTo>
                <a:lnTo>
                  <a:pt x="2048405" y="879832"/>
                </a:lnTo>
                <a:lnTo>
                  <a:pt x="2063269" y="872405"/>
                </a:lnTo>
                <a:lnTo>
                  <a:pt x="2089278" y="853830"/>
                </a:lnTo>
                <a:lnTo>
                  <a:pt x="2112500" y="832468"/>
                </a:lnTo>
                <a:lnTo>
                  <a:pt x="2133863" y="809247"/>
                </a:lnTo>
                <a:lnTo>
                  <a:pt x="2153364" y="782308"/>
                </a:lnTo>
                <a:lnTo>
                  <a:pt x="2160793" y="767445"/>
                </a:lnTo>
                <a:lnTo>
                  <a:pt x="2170080" y="754440"/>
                </a:lnTo>
                <a:lnTo>
                  <a:pt x="2177508" y="739577"/>
                </a:lnTo>
                <a:lnTo>
                  <a:pt x="2183079" y="726570"/>
                </a:lnTo>
                <a:lnTo>
                  <a:pt x="2189578" y="710777"/>
                </a:lnTo>
                <a:lnTo>
                  <a:pt x="2194218" y="694983"/>
                </a:lnTo>
                <a:lnTo>
                  <a:pt x="2199788" y="678261"/>
                </a:lnTo>
                <a:lnTo>
                  <a:pt x="2202569" y="662467"/>
                </a:lnTo>
                <a:lnTo>
                  <a:pt x="2205352" y="646672"/>
                </a:lnTo>
                <a:lnTo>
                  <a:pt x="2208134" y="630878"/>
                </a:lnTo>
                <a:lnTo>
                  <a:pt x="2209057" y="613225"/>
                </a:lnTo>
                <a:lnTo>
                  <a:pt x="2209052" y="596501"/>
                </a:lnTo>
                <a:lnTo>
                  <a:pt x="2210715" y="0"/>
                </a:lnTo>
                <a:close/>
              </a:path>
            </a:pathLst>
          </a:custGeom>
        </p:spPr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FF74F122-34B5-217C-A99F-EA49614FCA4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0981" y="3100701"/>
            <a:ext cx="2238881" cy="3206980"/>
          </a:xfrm>
          <a:custGeom>
            <a:avLst/>
            <a:gdLst>
              <a:gd name="connsiteX0" fmla="*/ 1206880 w 3064116"/>
              <a:gd name="connsiteY0" fmla="*/ 0 h 4375085"/>
              <a:gd name="connsiteX1" fmla="*/ 1232899 w 3064116"/>
              <a:gd name="connsiteY1" fmla="*/ 3 h 4375085"/>
              <a:gd name="connsiteX2" fmla="*/ 1257988 w 3064116"/>
              <a:gd name="connsiteY2" fmla="*/ 936 h 4375085"/>
              <a:gd name="connsiteX3" fmla="*/ 1284007 w 3064116"/>
              <a:gd name="connsiteY3" fmla="*/ 2798 h 4375085"/>
              <a:gd name="connsiteX4" fmla="*/ 1309096 w 3064116"/>
              <a:gd name="connsiteY4" fmla="*/ 5590 h 4375085"/>
              <a:gd name="connsiteX5" fmla="*/ 1334187 w 3064116"/>
              <a:gd name="connsiteY5" fmla="*/ 10240 h 4375085"/>
              <a:gd name="connsiteX6" fmla="*/ 1356489 w 3064116"/>
              <a:gd name="connsiteY6" fmla="*/ 15818 h 4375085"/>
              <a:gd name="connsiteX7" fmla="*/ 1381579 w 3064116"/>
              <a:gd name="connsiteY7" fmla="*/ 22326 h 4375085"/>
              <a:gd name="connsiteX8" fmla="*/ 1402952 w 3064116"/>
              <a:gd name="connsiteY8" fmla="*/ 30693 h 4375085"/>
              <a:gd name="connsiteX9" fmla="*/ 1426184 w 3064116"/>
              <a:gd name="connsiteY9" fmla="*/ 39058 h 4375085"/>
              <a:gd name="connsiteX10" fmla="*/ 1448488 w 3064116"/>
              <a:gd name="connsiteY10" fmla="*/ 50213 h 4375085"/>
              <a:gd name="connsiteX11" fmla="*/ 1469861 w 3064116"/>
              <a:gd name="connsiteY11" fmla="*/ 60438 h 4375085"/>
              <a:gd name="connsiteX12" fmla="*/ 1491236 w 3064116"/>
              <a:gd name="connsiteY12" fmla="*/ 72521 h 4375085"/>
              <a:gd name="connsiteX13" fmla="*/ 1510751 w 3064116"/>
              <a:gd name="connsiteY13" fmla="*/ 86461 h 4375085"/>
              <a:gd name="connsiteX14" fmla="*/ 1530267 w 3064116"/>
              <a:gd name="connsiteY14" fmla="*/ 100403 h 4375085"/>
              <a:gd name="connsiteX15" fmla="*/ 1548854 w 3064116"/>
              <a:gd name="connsiteY15" fmla="*/ 115274 h 4375085"/>
              <a:gd name="connsiteX16" fmla="*/ 1565582 w 3064116"/>
              <a:gd name="connsiteY16" fmla="*/ 130144 h 4375085"/>
              <a:gd name="connsiteX17" fmla="*/ 1582312 w 3064116"/>
              <a:gd name="connsiteY17" fmla="*/ 146872 h 4375085"/>
              <a:gd name="connsiteX18" fmla="*/ 1599970 w 3064116"/>
              <a:gd name="connsiteY18" fmla="*/ 164530 h 4375085"/>
              <a:gd name="connsiteX19" fmla="*/ 1615768 w 3064116"/>
              <a:gd name="connsiteY19" fmla="*/ 182188 h 4375085"/>
              <a:gd name="connsiteX20" fmla="*/ 1630639 w 3064116"/>
              <a:gd name="connsiteY20" fmla="*/ 200774 h 4375085"/>
              <a:gd name="connsiteX21" fmla="*/ 1643651 w 3064116"/>
              <a:gd name="connsiteY21" fmla="*/ 221220 h 4375085"/>
              <a:gd name="connsiteX22" fmla="*/ 1656663 w 3064116"/>
              <a:gd name="connsiteY22" fmla="*/ 239807 h 4375085"/>
              <a:gd name="connsiteX23" fmla="*/ 1668746 w 3064116"/>
              <a:gd name="connsiteY23" fmla="*/ 261180 h 4375085"/>
              <a:gd name="connsiteX24" fmla="*/ 1679900 w 3064116"/>
              <a:gd name="connsiteY24" fmla="*/ 283483 h 4375085"/>
              <a:gd name="connsiteX25" fmla="*/ 1689195 w 3064116"/>
              <a:gd name="connsiteY25" fmla="*/ 305786 h 4375085"/>
              <a:gd name="connsiteX26" fmla="*/ 1697561 w 3064116"/>
              <a:gd name="connsiteY26" fmla="*/ 327160 h 4375085"/>
              <a:gd name="connsiteX27" fmla="*/ 1704999 w 3064116"/>
              <a:gd name="connsiteY27" fmla="*/ 351321 h 4375085"/>
              <a:gd name="connsiteX28" fmla="*/ 1711507 w 3064116"/>
              <a:gd name="connsiteY28" fmla="*/ 374552 h 4375085"/>
              <a:gd name="connsiteX29" fmla="*/ 1717086 w 3064116"/>
              <a:gd name="connsiteY29" fmla="*/ 398713 h 4375085"/>
              <a:gd name="connsiteX30" fmla="*/ 1721735 w 3064116"/>
              <a:gd name="connsiteY30" fmla="*/ 421945 h 4375085"/>
              <a:gd name="connsiteX31" fmla="*/ 1725456 w 3064116"/>
              <a:gd name="connsiteY31" fmla="*/ 447963 h 4375085"/>
              <a:gd name="connsiteX32" fmla="*/ 1726389 w 3064116"/>
              <a:gd name="connsiteY32" fmla="*/ 473054 h 4375085"/>
              <a:gd name="connsiteX33" fmla="*/ 1727322 w 3064116"/>
              <a:gd name="connsiteY33" fmla="*/ 498142 h 4375085"/>
              <a:gd name="connsiteX34" fmla="*/ 1726396 w 3064116"/>
              <a:gd name="connsiteY34" fmla="*/ 523231 h 4375085"/>
              <a:gd name="connsiteX35" fmla="*/ 1723612 w 3064116"/>
              <a:gd name="connsiteY35" fmla="*/ 548320 h 4375085"/>
              <a:gd name="connsiteX36" fmla="*/ 1721757 w 3064116"/>
              <a:gd name="connsiteY36" fmla="*/ 572480 h 4375085"/>
              <a:gd name="connsiteX37" fmla="*/ 1718043 w 3064116"/>
              <a:gd name="connsiteY37" fmla="*/ 596640 h 4375085"/>
              <a:gd name="connsiteX38" fmla="*/ 1710613 w 3064116"/>
              <a:gd name="connsiteY38" fmla="*/ 620798 h 4375085"/>
              <a:gd name="connsiteX39" fmla="*/ 1704112 w 3064116"/>
              <a:gd name="connsiteY39" fmla="*/ 645887 h 4375085"/>
              <a:gd name="connsiteX40" fmla="*/ 1696682 w 3064116"/>
              <a:gd name="connsiteY40" fmla="*/ 668187 h 4375085"/>
              <a:gd name="connsiteX41" fmla="*/ 1687392 w 3064116"/>
              <a:gd name="connsiteY41" fmla="*/ 690488 h 4375085"/>
              <a:gd name="connsiteX42" fmla="*/ 1678103 w 3064116"/>
              <a:gd name="connsiteY42" fmla="*/ 712788 h 4375085"/>
              <a:gd name="connsiteX43" fmla="*/ 1666956 w 3064116"/>
              <a:gd name="connsiteY43" fmla="*/ 735087 h 4375085"/>
              <a:gd name="connsiteX44" fmla="*/ 1654879 w 3064116"/>
              <a:gd name="connsiteY44" fmla="*/ 756458 h 4375085"/>
              <a:gd name="connsiteX45" fmla="*/ 1640944 w 3064116"/>
              <a:gd name="connsiteY45" fmla="*/ 775970 h 4375085"/>
              <a:gd name="connsiteX46" fmla="*/ 1626079 w 3064116"/>
              <a:gd name="connsiteY46" fmla="*/ 796411 h 4375085"/>
              <a:gd name="connsiteX47" fmla="*/ 1610285 w 3064116"/>
              <a:gd name="connsiteY47" fmla="*/ 815923 h 4375085"/>
              <a:gd name="connsiteX48" fmla="*/ 1593561 w 3064116"/>
              <a:gd name="connsiteY48" fmla="*/ 834505 h 4375085"/>
              <a:gd name="connsiteX49" fmla="*/ 1575908 w 3064116"/>
              <a:gd name="connsiteY49" fmla="*/ 852158 h 4375085"/>
              <a:gd name="connsiteX50" fmla="*/ 1561972 w 3064116"/>
              <a:gd name="connsiteY50" fmla="*/ 866094 h 4375085"/>
              <a:gd name="connsiteX51" fmla="*/ 1548965 w 3064116"/>
              <a:gd name="connsiteY51" fmla="*/ 882819 h 4375085"/>
              <a:gd name="connsiteX52" fmla="*/ 1536887 w 3064116"/>
              <a:gd name="connsiteY52" fmla="*/ 896755 h 4375085"/>
              <a:gd name="connsiteX53" fmla="*/ 1524809 w 3064116"/>
              <a:gd name="connsiteY53" fmla="*/ 912550 h 4375085"/>
              <a:gd name="connsiteX54" fmla="*/ 1515519 w 3064116"/>
              <a:gd name="connsiteY54" fmla="*/ 929275 h 4375085"/>
              <a:gd name="connsiteX55" fmla="*/ 1504372 w 3064116"/>
              <a:gd name="connsiteY55" fmla="*/ 945999 h 4375085"/>
              <a:gd name="connsiteX56" fmla="*/ 1496010 w 3064116"/>
              <a:gd name="connsiteY56" fmla="*/ 963654 h 4375085"/>
              <a:gd name="connsiteX57" fmla="*/ 1488579 w 3064116"/>
              <a:gd name="connsiteY57" fmla="*/ 980379 h 4375085"/>
              <a:gd name="connsiteX58" fmla="*/ 1482077 w 3064116"/>
              <a:gd name="connsiteY58" fmla="*/ 998033 h 4375085"/>
              <a:gd name="connsiteX59" fmla="*/ 1475575 w 3064116"/>
              <a:gd name="connsiteY59" fmla="*/ 1015687 h 4375085"/>
              <a:gd name="connsiteX60" fmla="*/ 1470002 w 3064116"/>
              <a:gd name="connsiteY60" fmla="*/ 1034272 h 4375085"/>
              <a:gd name="connsiteX61" fmla="*/ 1465359 w 3064116"/>
              <a:gd name="connsiteY61" fmla="*/ 1053785 h 4375085"/>
              <a:gd name="connsiteX62" fmla="*/ 1461645 w 3064116"/>
              <a:gd name="connsiteY62" fmla="*/ 1072368 h 4375085"/>
              <a:gd name="connsiteX63" fmla="*/ 1459789 w 3064116"/>
              <a:gd name="connsiteY63" fmla="*/ 1092811 h 4375085"/>
              <a:gd name="connsiteX64" fmla="*/ 1457004 w 3064116"/>
              <a:gd name="connsiteY64" fmla="*/ 1112325 h 4375085"/>
              <a:gd name="connsiteX65" fmla="*/ 1457937 w 3064116"/>
              <a:gd name="connsiteY65" fmla="*/ 1131839 h 4375085"/>
              <a:gd name="connsiteX66" fmla="*/ 1457950 w 3064116"/>
              <a:gd name="connsiteY66" fmla="*/ 1222904 h 4375085"/>
              <a:gd name="connsiteX67" fmla="*/ 1457022 w 3064116"/>
              <a:gd name="connsiteY67" fmla="*/ 1231266 h 4375085"/>
              <a:gd name="connsiteX68" fmla="*/ 1458881 w 3064116"/>
              <a:gd name="connsiteY68" fmla="*/ 1238700 h 4375085"/>
              <a:gd name="connsiteX69" fmla="*/ 1460741 w 3064116"/>
              <a:gd name="connsiteY69" fmla="*/ 1247993 h 4375085"/>
              <a:gd name="connsiteX70" fmla="*/ 1464459 w 3064116"/>
              <a:gd name="connsiteY70" fmla="*/ 1255427 h 4375085"/>
              <a:gd name="connsiteX71" fmla="*/ 1467248 w 3064116"/>
              <a:gd name="connsiteY71" fmla="*/ 1263791 h 4375085"/>
              <a:gd name="connsiteX72" fmla="*/ 1471895 w 3064116"/>
              <a:gd name="connsiteY72" fmla="*/ 1272154 h 4375085"/>
              <a:gd name="connsiteX73" fmla="*/ 1477471 w 3064116"/>
              <a:gd name="connsiteY73" fmla="*/ 1277731 h 4375085"/>
              <a:gd name="connsiteX74" fmla="*/ 1483048 w 3064116"/>
              <a:gd name="connsiteY74" fmla="*/ 1285166 h 4375085"/>
              <a:gd name="connsiteX75" fmla="*/ 1489553 w 3064116"/>
              <a:gd name="connsiteY75" fmla="*/ 1291671 h 4375085"/>
              <a:gd name="connsiteX76" fmla="*/ 1496988 w 3064116"/>
              <a:gd name="connsiteY76" fmla="*/ 1297247 h 4375085"/>
              <a:gd name="connsiteX77" fmla="*/ 1504422 w 3064116"/>
              <a:gd name="connsiteY77" fmla="*/ 1300965 h 4375085"/>
              <a:gd name="connsiteX78" fmla="*/ 1511857 w 3064116"/>
              <a:gd name="connsiteY78" fmla="*/ 1304683 h 4375085"/>
              <a:gd name="connsiteX79" fmla="*/ 1520221 w 3064116"/>
              <a:gd name="connsiteY79" fmla="*/ 1307472 h 4375085"/>
              <a:gd name="connsiteX80" fmla="*/ 1529513 w 3064116"/>
              <a:gd name="connsiteY80" fmla="*/ 1309333 h 4375085"/>
              <a:gd name="connsiteX81" fmla="*/ 1537876 w 3064116"/>
              <a:gd name="connsiteY81" fmla="*/ 1312121 h 4375085"/>
              <a:gd name="connsiteX82" fmla="*/ 1547169 w 3064116"/>
              <a:gd name="connsiteY82" fmla="*/ 1312123 h 4375085"/>
              <a:gd name="connsiteX83" fmla="*/ 2132584 w 3064116"/>
              <a:gd name="connsiteY83" fmla="*/ 1312208 h 4375085"/>
              <a:gd name="connsiteX84" fmla="*/ 2132670 w 3064116"/>
              <a:gd name="connsiteY84" fmla="*/ 1908773 h 4375085"/>
              <a:gd name="connsiteX85" fmla="*/ 2133602 w 3064116"/>
              <a:gd name="connsiteY85" fmla="*/ 1924570 h 4375085"/>
              <a:gd name="connsiteX86" fmla="*/ 2134535 w 3064116"/>
              <a:gd name="connsiteY86" fmla="*/ 1942226 h 4375085"/>
              <a:gd name="connsiteX87" fmla="*/ 2136394 w 3064116"/>
              <a:gd name="connsiteY87" fmla="*/ 1958952 h 4375085"/>
              <a:gd name="connsiteX88" fmla="*/ 2140114 w 3064116"/>
              <a:gd name="connsiteY88" fmla="*/ 1975679 h 4375085"/>
              <a:gd name="connsiteX89" fmla="*/ 2143833 w 3064116"/>
              <a:gd name="connsiteY89" fmla="*/ 1992406 h 4375085"/>
              <a:gd name="connsiteX90" fmla="*/ 2147552 w 3064116"/>
              <a:gd name="connsiteY90" fmla="*/ 2007273 h 4375085"/>
              <a:gd name="connsiteX91" fmla="*/ 2152202 w 3064116"/>
              <a:gd name="connsiteY91" fmla="*/ 2023071 h 4375085"/>
              <a:gd name="connsiteX92" fmla="*/ 2158708 w 3064116"/>
              <a:gd name="connsiteY92" fmla="*/ 2038870 h 4375085"/>
              <a:gd name="connsiteX93" fmla="*/ 2167073 w 3064116"/>
              <a:gd name="connsiteY93" fmla="*/ 2052809 h 4375085"/>
              <a:gd name="connsiteX94" fmla="*/ 2173580 w 3064116"/>
              <a:gd name="connsiteY94" fmla="*/ 2068607 h 4375085"/>
              <a:gd name="connsiteX95" fmla="*/ 2182874 w 3064116"/>
              <a:gd name="connsiteY95" fmla="*/ 2081617 h 4375085"/>
              <a:gd name="connsiteX96" fmla="*/ 2191240 w 3064116"/>
              <a:gd name="connsiteY96" fmla="*/ 2095557 h 4375085"/>
              <a:gd name="connsiteX97" fmla="*/ 2209827 w 3064116"/>
              <a:gd name="connsiteY97" fmla="*/ 2119719 h 4375085"/>
              <a:gd name="connsiteX98" fmla="*/ 2232132 w 3064116"/>
              <a:gd name="connsiteY98" fmla="*/ 2143883 h 4375085"/>
              <a:gd name="connsiteX99" fmla="*/ 2255366 w 3064116"/>
              <a:gd name="connsiteY99" fmla="*/ 2165258 h 4375085"/>
              <a:gd name="connsiteX100" fmla="*/ 2281387 w 3064116"/>
              <a:gd name="connsiteY100" fmla="*/ 2185706 h 4375085"/>
              <a:gd name="connsiteX101" fmla="*/ 2295328 w 3064116"/>
              <a:gd name="connsiteY101" fmla="*/ 2194070 h 4375085"/>
              <a:gd name="connsiteX102" fmla="*/ 2308337 w 3064116"/>
              <a:gd name="connsiteY102" fmla="*/ 2203364 h 4375085"/>
              <a:gd name="connsiteX103" fmla="*/ 2323206 w 3064116"/>
              <a:gd name="connsiteY103" fmla="*/ 2208942 h 4375085"/>
              <a:gd name="connsiteX104" fmla="*/ 2336216 w 3064116"/>
              <a:gd name="connsiteY104" fmla="*/ 2216377 h 4375085"/>
              <a:gd name="connsiteX105" fmla="*/ 2352014 w 3064116"/>
              <a:gd name="connsiteY105" fmla="*/ 2222885 h 4375085"/>
              <a:gd name="connsiteX106" fmla="*/ 2367812 w 3064116"/>
              <a:gd name="connsiteY106" fmla="*/ 2227533 h 4375085"/>
              <a:gd name="connsiteX107" fmla="*/ 2383609 w 3064116"/>
              <a:gd name="connsiteY107" fmla="*/ 2232182 h 4375085"/>
              <a:gd name="connsiteX108" fmla="*/ 2400336 w 3064116"/>
              <a:gd name="connsiteY108" fmla="*/ 2235901 h 4375085"/>
              <a:gd name="connsiteX109" fmla="*/ 2417063 w 3064116"/>
              <a:gd name="connsiteY109" fmla="*/ 2239621 h 4375085"/>
              <a:gd name="connsiteX110" fmla="*/ 2432860 w 3064116"/>
              <a:gd name="connsiteY110" fmla="*/ 2240551 h 4375085"/>
              <a:gd name="connsiteX111" fmla="*/ 2450515 w 3064116"/>
              <a:gd name="connsiteY111" fmla="*/ 2241483 h 4375085"/>
              <a:gd name="connsiteX112" fmla="*/ 2466312 w 3064116"/>
              <a:gd name="connsiteY112" fmla="*/ 2242415 h 4375085"/>
              <a:gd name="connsiteX113" fmla="*/ 3063808 w 3064116"/>
              <a:gd name="connsiteY113" fmla="*/ 2243431 h 4375085"/>
              <a:gd name="connsiteX114" fmla="*/ 3063881 w 3064116"/>
              <a:gd name="connsiteY114" fmla="*/ 2748932 h 4375085"/>
              <a:gd name="connsiteX115" fmla="*/ 3062954 w 3064116"/>
              <a:gd name="connsiteY115" fmla="*/ 2761012 h 4375085"/>
              <a:gd name="connsiteX116" fmla="*/ 3061096 w 3064116"/>
              <a:gd name="connsiteY116" fmla="*/ 2770304 h 4375085"/>
              <a:gd name="connsiteX117" fmla="*/ 3057381 w 3064116"/>
              <a:gd name="connsiteY117" fmla="*/ 2783312 h 4375085"/>
              <a:gd name="connsiteX118" fmla="*/ 3052736 w 3064116"/>
              <a:gd name="connsiteY118" fmla="*/ 2791675 h 4375085"/>
              <a:gd name="connsiteX119" fmla="*/ 3048092 w 3064116"/>
              <a:gd name="connsiteY119" fmla="*/ 2801896 h 4375085"/>
              <a:gd name="connsiteX120" fmla="*/ 3040659 w 3064116"/>
              <a:gd name="connsiteY120" fmla="*/ 2809329 h 4375085"/>
              <a:gd name="connsiteX121" fmla="*/ 3032297 w 3064116"/>
              <a:gd name="connsiteY121" fmla="*/ 2817690 h 4375085"/>
              <a:gd name="connsiteX122" fmla="*/ 3023935 w 3064116"/>
              <a:gd name="connsiteY122" fmla="*/ 2824194 h 4375085"/>
              <a:gd name="connsiteX123" fmla="*/ 3013714 w 3064116"/>
              <a:gd name="connsiteY123" fmla="*/ 2828839 h 4375085"/>
              <a:gd name="connsiteX124" fmla="*/ 3003493 w 3064116"/>
              <a:gd name="connsiteY124" fmla="*/ 2835342 h 4375085"/>
              <a:gd name="connsiteX125" fmla="*/ 2992343 w 3064116"/>
              <a:gd name="connsiteY125" fmla="*/ 2837199 h 4375085"/>
              <a:gd name="connsiteX126" fmla="*/ 2982122 w 3064116"/>
              <a:gd name="connsiteY126" fmla="*/ 2838127 h 4375085"/>
              <a:gd name="connsiteX127" fmla="*/ 2972830 w 3064116"/>
              <a:gd name="connsiteY127" fmla="*/ 2839983 h 4375085"/>
              <a:gd name="connsiteX128" fmla="*/ 2961679 w 3064116"/>
              <a:gd name="connsiteY128" fmla="*/ 2838124 h 4375085"/>
              <a:gd name="connsiteX129" fmla="*/ 2949598 w 3064116"/>
              <a:gd name="connsiteY129" fmla="*/ 2835334 h 4375085"/>
              <a:gd name="connsiteX130" fmla="*/ 2939376 w 3064116"/>
              <a:gd name="connsiteY130" fmla="*/ 2832545 h 4375085"/>
              <a:gd name="connsiteX131" fmla="*/ 2916143 w 3064116"/>
              <a:gd name="connsiteY131" fmla="*/ 2820462 h 4375085"/>
              <a:gd name="connsiteX132" fmla="*/ 2893840 w 3064116"/>
              <a:gd name="connsiteY132" fmla="*/ 2805590 h 4375085"/>
              <a:gd name="connsiteX133" fmla="*/ 2872466 w 3064116"/>
              <a:gd name="connsiteY133" fmla="*/ 2789791 h 4375085"/>
              <a:gd name="connsiteX134" fmla="*/ 2850161 w 3064116"/>
              <a:gd name="connsiteY134" fmla="*/ 2769345 h 4375085"/>
              <a:gd name="connsiteX135" fmla="*/ 2828785 w 3064116"/>
              <a:gd name="connsiteY135" fmla="*/ 2747969 h 4375085"/>
              <a:gd name="connsiteX136" fmla="*/ 2805552 w 3064116"/>
              <a:gd name="connsiteY136" fmla="*/ 2726594 h 4375085"/>
              <a:gd name="connsiteX137" fmla="*/ 2780460 w 3064116"/>
              <a:gd name="connsiteY137" fmla="*/ 2708934 h 4375085"/>
              <a:gd name="connsiteX138" fmla="*/ 2756297 w 3064116"/>
              <a:gd name="connsiteY138" fmla="*/ 2690347 h 4375085"/>
              <a:gd name="connsiteX139" fmla="*/ 2730276 w 3064116"/>
              <a:gd name="connsiteY139" fmla="*/ 2673616 h 4375085"/>
              <a:gd name="connsiteX140" fmla="*/ 2704256 w 3064116"/>
              <a:gd name="connsiteY140" fmla="*/ 2658745 h 4375085"/>
              <a:gd name="connsiteX141" fmla="*/ 2676377 w 3064116"/>
              <a:gd name="connsiteY141" fmla="*/ 2643873 h 4375085"/>
              <a:gd name="connsiteX142" fmla="*/ 2649427 w 3064116"/>
              <a:gd name="connsiteY142" fmla="*/ 2631789 h 4375085"/>
              <a:gd name="connsiteX143" fmla="*/ 2619690 w 3064116"/>
              <a:gd name="connsiteY143" fmla="*/ 2620635 h 4375085"/>
              <a:gd name="connsiteX144" fmla="*/ 2591813 w 3064116"/>
              <a:gd name="connsiteY144" fmla="*/ 2609479 h 4375085"/>
              <a:gd name="connsiteX145" fmla="*/ 2562075 w 3064116"/>
              <a:gd name="connsiteY145" fmla="*/ 2602041 h 4375085"/>
              <a:gd name="connsiteX146" fmla="*/ 2532339 w 3064116"/>
              <a:gd name="connsiteY146" fmla="*/ 2594603 h 4375085"/>
              <a:gd name="connsiteX147" fmla="*/ 2501673 w 3064116"/>
              <a:gd name="connsiteY147" fmla="*/ 2589952 h 4375085"/>
              <a:gd name="connsiteX148" fmla="*/ 2470079 w 3064116"/>
              <a:gd name="connsiteY148" fmla="*/ 2586231 h 4375085"/>
              <a:gd name="connsiteX149" fmla="*/ 2439414 w 3064116"/>
              <a:gd name="connsiteY149" fmla="*/ 2583439 h 4375085"/>
              <a:gd name="connsiteX150" fmla="*/ 2408749 w 3064116"/>
              <a:gd name="connsiteY150" fmla="*/ 2580647 h 4375085"/>
              <a:gd name="connsiteX151" fmla="*/ 2376226 w 3064116"/>
              <a:gd name="connsiteY151" fmla="*/ 2581571 h 4375085"/>
              <a:gd name="connsiteX152" fmla="*/ 2344634 w 3064116"/>
              <a:gd name="connsiteY152" fmla="*/ 2585283 h 4375085"/>
              <a:gd name="connsiteX153" fmla="*/ 2313969 w 3064116"/>
              <a:gd name="connsiteY153" fmla="*/ 2588067 h 4375085"/>
              <a:gd name="connsiteX154" fmla="*/ 2283306 w 3064116"/>
              <a:gd name="connsiteY154" fmla="*/ 2594567 h 4375085"/>
              <a:gd name="connsiteX155" fmla="*/ 2252641 w 3064116"/>
              <a:gd name="connsiteY155" fmla="*/ 2599209 h 4375085"/>
              <a:gd name="connsiteX156" fmla="*/ 2223836 w 3064116"/>
              <a:gd name="connsiteY156" fmla="*/ 2609426 h 4375085"/>
              <a:gd name="connsiteX157" fmla="*/ 2194102 w 3064116"/>
              <a:gd name="connsiteY157" fmla="*/ 2618714 h 4375085"/>
              <a:gd name="connsiteX158" fmla="*/ 2166228 w 3064116"/>
              <a:gd name="connsiteY158" fmla="*/ 2629861 h 4375085"/>
              <a:gd name="connsiteX159" fmla="*/ 2138351 w 3064116"/>
              <a:gd name="connsiteY159" fmla="*/ 2641008 h 4375085"/>
              <a:gd name="connsiteX160" fmla="*/ 2111406 w 3064116"/>
              <a:gd name="connsiteY160" fmla="*/ 2654942 h 4375085"/>
              <a:gd name="connsiteX161" fmla="*/ 2085390 w 3064116"/>
              <a:gd name="connsiteY161" fmla="*/ 2669807 h 4375085"/>
              <a:gd name="connsiteX162" fmla="*/ 2060303 w 3064116"/>
              <a:gd name="connsiteY162" fmla="*/ 2687458 h 4375085"/>
              <a:gd name="connsiteX163" fmla="*/ 2035216 w 3064116"/>
              <a:gd name="connsiteY163" fmla="*/ 2703251 h 4375085"/>
              <a:gd name="connsiteX164" fmla="*/ 2011060 w 3064116"/>
              <a:gd name="connsiteY164" fmla="*/ 2721832 h 4375085"/>
              <a:gd name="connsiteX165" fmla="*/ 1989689 w 3064116"/>
              <a:gd name="connsiteY165" fmla="*/ 2741343 h 4375085"/>
              <a:gd name="connsiteX166" fmla="*/ 1967391 w 3064116"/>
              <a:gd name="connsiteY166" fmla="*/ 2761783 h 4375085"/>
              <a:gd name="connsiteX167" fmla="*/ 1946951 w 3064116"/>
              <a:gd name="connsiteY167" fmla="*/ 2782223 h 4375085"/>
              <a:gd name="connsiteX168" fmla="*/ 1927440 w 3064116"/>
              <a:gd name="connsiteY168" fmla="*/ 2805450 h 4375085"/>
              <a:gd name="connsiteX169" fmla="*/ 1909788 w 3064116"/>
              <a:gd name="connsiteY169" fmla="*/ 2828679 h 4375085"/>
              <a:gd name="connsiteX170" fmla="*/ 1891207 w 3064116"/>
              <a:gd name="connsiteY170" fmla="*/ 2852836 h 4375085"/>
              <a:gd name="connsiteX171" fmla="*/ 1875414 w 3064116"/>
              <a:gd name="connsiteY171" fmla="*/ 2877923 h 4375085"/>
              <a:gd name="connsiteX172" fmla="*/ 1860550 w 3064116"/>
              <a:gd name="connsiteY172" fmla="*/ 2903940 h 4375085"/>
              <a:gd name="connsiteX173" fmla="*/ 1846615 w 3064116"/>
              <a:gd name="connsiteY173" fmla="*/ 2930885 h 4375085"/>
              <a:gd name="connsiteX174" fmla="*/ 1832681 w 3064116"/>
              <a:gd name="connsiteY174" fmla="*/ 2957831 h 4375085"/>
              <a:gd name="connsiteX175" fmla="*/ 1822464 w 3064116"/>
              <a:gd name="connsiteY175" fmla="*/ 2986636 h 4375085"/>
              <a:gd name="connsiteX176" fmla="*/ 1812246 w 3064116"/>
              <a:gd name="connsiteY176" fmla="*/ 3015441 h 4375085"/>
              <a:gd name="connsiteX177" fmla="*/ 1803887 w 3064116"/>
              <a:gd name="connsiteY177" fmla="*/ 3044246 h 4375085"/>
              <a:gd name="connsiteX178" fmla="*/ 1796458 w 3064116"/>
              <a:gd name="connsiteY178" fmla="*/ 3075838 h 4375085"/>
              <a:gd name="connsiteX179" fmla="*/ 1790887 w 3064116"/>
              <a:gd name="connsiteY179" fmla="*/ 3105573 h 4375085"/>
              <a:gd name="connsiteX180" fmla="*/ 1786245 w 3064116"/>
              <a:gd name="connsiteY180" fmla="*/ 3136236 h 4375085"/>
              <a:gd name="connsiteX181" fmla="*/ 1785320 w 3064116"/>
              <a:gd name="connsiteY181" fmla="*/ 3166901 h 4375085"/>
              <a:gd name="connsiteX182" fmla="*/ 1783466 w 3064116"/>
              <a:gd name="connsiteY182" fmla="*/ 3198494 h 4375085"/>
              <a:gd name="connsiteX183" fmla="*/ 1783471 w 3064116"/>
              <a:gd name="connsiteY183" fmla="*/ 3231947 h 4375085"/>
              <a:gd name="connsiteX184" fmla="*/ 1787193 w 3064116"/>
              <a:gd name="connsiteY184" fmla="*/ 3263542 h 4375085"/>
              <a:gd name="connsiteX185" fmla="*/ 1789985 w 3064116"/>
              <a:gd name="connsiteY185" fmla="*/ 3294206 h 4375085"/>
              <a:gd name="connsiteX186" fmla="*/ 1795565 w 3064116"/>
              <a:gd name="connsiteY186" fmla="*/ 3325801 h 4375085"/>
              <a:gd name="connsiteX187" fmla="*/ 1802074 w 3064116"/>
              <a:gd name="connsiteY187" fmla="*/ 3354608 h 4375085"/>
              <a:gd name="connsiteX188" fmla="*/ 1812299 w 3064116"/>
              <a:gd name="connsiteY188" fmla="*/ 3385274 h 4375085"/>
              <a:gd name="connsiteX189" fmla="*/ 1820667 w 3064116"/>
              <a:gd name="connsiteY189" fmla="*/ 3414081 h 4375085"/>
              <a:gd name="connsiteX190" fmla="*/ 1830892 w 3064116"/>
              <a:gd name="connsiteY190" fmla="*/ 3442889 h 4375085"/>
              <a:gd name="connsiteX191" fmla="*/ 1842976 w 3064116"/>
              <a:gd name="connsiteY191" fmla="*/ 3469838 h 4375085"/>
              <a:gd name="connsiteX192" fmla="*/ 1856919 w 3064116"/>
              <a:gd name="connsiteY192" fmla="*/ 3496788 h 4375085"/>
              <a:gd name="connsiteX193" fmla="*/ 1871791 w 3064116"/>
              <a:gd name="connsiteY193" fmla="*/ 3522809 h 4375085"/>
              <a:gd name="connsiteX194" fmla="*/ 1888520 w 3064116"/>
              <a:gd name="connsiteY194" fmla="*/ 3548830 h 4375085"/>
              <a:gd name="connsiteX195" fmla="*/ 1906179 w 3064116"/>
              <a:gd name="connsiteY195" fmla="*/ 3572063 h 4375085"/>
              <a:gd name="connsiteX196" fmla="*/ 1923839 w 3064116"/>
              <a:gd name="connsiteY196" fmla="*/ 3597155 h 4375085"/>
              <a:gd name="connsiteX197" fmla="*/ 1944284 w 3064116"/>
              <a:gd name="connsiteY197" fmla="*/ 3619460 h 4375085"/>
              <a:gd name="connsiteX198" fmla="*/ 1963801 w 3064116"/>
              <a:gd name="connsiteY198" fmla="*/ 3640834 h 4375085"/>
              <a:gd name="connsiteX199" fmla="*/ 1986105 w 3064116"/>
              <a:gd name="connsiteY199" fmla="*/ 3661281 h 4375085"/>
              <a:gd name="connsiteX200" fmla="*/ 2007482 w 3064116"/>
              <a:gd name="connsiteY200" fmla="*/ 3680798 h 4375085"/>
              <a:gd name="connsiteX201" fmla="*/ 2031643 w 3064116"/>
              <a:gd name="connsiteY201" fmla="*/ 3699386 h 4375085"/>
              <a:gd name="connsiteX202" fmla="*/ 2054877 w 3064116"/>
              <a:gd name="connsiteY202" fmla="*/ 3717045 h 4375085"/>
              <a:gd name="connsiteX203" fmla="*/ 2080898 w 3064116"/>
              <a:gd name="connsiteY203" fmla="*/ 3733775 h 4375085"/>
              <a:gd name="connsiteX204" fmla="*/ 2105989 w 3064116"/>
              <a:gd name="connsiteY204" fmla="*/ 3747716 h 4375085"/>
              <a:gd name="connsiteX205" fmla="*/ 2133868 w 3064116"/>
              <a:gd name="connsiteY205" fmla="*/ 3762589 h 4375085"/>
              <a:gd name="connsiteX206" fmla="*/ 2160818 w 3064116"/>
              <a:gd name="connsiteY206" fmla="*/ 3774672 h 4375085"/>
              <a:gd name="connsiteX207" fmla="*/ 2189625 w 3064116"/>
              <a:gd name="connsiteY207" fmla="*/ 3784898 h 4375085"/>
              <a:gd name="connsiteX208" fmla="*/ 2218433 w 3064116"/>
              <a:gd name="connsiteY208" fmla="*/ 3796982 h 4375085"/>
              <a:gd name="connsiteX209" fmla="*/ 2248169 w 3064116"/>
              <a:gd name="connsiteY209" fmla="*/ 3804420 h 4375085"/>
              <a:gd name="connsiteX210" fmla="*/ 2277906 w 3064116"/>
              <a:gd name="connsiteY210" fmla="*/ 3811858 h 4375085"/>
              <a:gd name="connsiteX211" fmla="*/ 2307642 w 3064116"/>
              <a:gd name="connsiteY211" fmla="*/ 3817438 h 4375085"/>
              <a:gd name="connsiteX212" fmla="*/ 2339236 w 3064116"/>
              <a:gd name="connsiteY212" fmla="*/ 3821160 h 4375085"/>
              <a:gd name="connsiteX213" fmla="*/ 2371760 w 3064116"/>
              <a:gd name="connsiteY213" fmla="*/ 3823951 h 4375085"/>
              <a:gd name="connsiteX214" fmla="*/ 2402425 w 3064116"/>
              <a:gd name="connsiteY214" fmla="*/ 3824885 h 4375085"/>
              <a:gd name="connsiteX215" fmla="*/ 2433089 w 3064116"/>
              <a:gd name="connsiteY215" fmla="*/ 3823961 h 4375085"/>
              <a:gd name="connsiteX216" fmla="*/ 2464683 w 3064116"/>
              <a:gd name="connsiteY216" fmla="*/ 3822107 h 4375085"/>
              <a:gd name="connsiteX217" fmla="*/ 2496276 w 3064116"/>
              <a:gd name="connsiteY217" fmla="*/ 3818394 h 4375085"/>
              <a:gd name="connsiteX218" fmla="*/ 2526010 w 3064116"/>
              <a:gd name="connsiteY218" fmla="*/ 3812823 h 4375085"/>
              <a:gd name="connsiteX219" fmla="*/ 2556674 w 3064116"/>
              <a:gd name="connsiteY219" fmla="*/ 3806323 h 4375085"/>
              <a:gd name="connsiteX220" fmla="*/ 2585479 w 3064116"/>
              <a:gd name="connsiteY220" fmla="*/ 3797964 h 4375085"/>
              <a:gd name="connsiteX221" fmla="*/ 2614285 w 3064116"/>
              <a:gd name="connsiteY221" fmla="*/ 3789605 h 4375085"/>
              <a:gd name="connsiteX222" fmla="*/ 2642159 w 3064116"/>
              <a:gd name="connsiteY222" fmla="*/ 3778459 h 4375085"/>
              <a:gd name="connsiteX223" fmla="*/ 2670963 w 3064116"/>
              <a:gd name="connsiteY223" fmla="*/ 3764524 h 4375085"/>
              <a:gd name="connsiteX224" fmla="*/ 2698840 w 3064116"/>
              <a:gd name="connsiteY224" fmla="*/ 3753378 h 4375085"/>
              <a:gd name="connsiteX225" fmla="*/ 2725784 w 3064116"/>
              <a:gd name="connsiteY225" fmla="*/ 3737585 h 4375085"/>
              <a:gd name="connsiteX226" fmla="*/ 2751801 w 3064116"/>
              <a:gd name="connsiteY226" fmla="*/ 3719004 h 4375085"/>
              <a:gd name="connsiteX227" fmla="*/ 2775957 w 3064116"/>
              <a:gd name="connsiteY227" fmla="*/ 3702282 h 4375085"/>
              <a:gd name="connsiteX228" fmla="*/ 2801973 w 3064116"/>
              <a:gd name="connsiteY228" fmla="*/ 3683700 h 4375085"/>
              <a:gd name="connsiteX229" fmla="*/ 2825201 w 3064116"/>
              <a:gd name="connsiteY229" fmla="*/ 3662331 h 4375085"/>
              <a:gd name="connsiteX230" fmla="*/ 2847500 w 3064116"/>
              <a:gd name="connsiteY230" fmla="*/ 3641892 h 4375085"/>
              <a:gd name="connsiteX231" fmla="*/ 2868869 w 3064116"/>
              <a:gd name="connsiteY231" fmla="*/ 3620522 h 4375085"/>
              <a:gd name="connsiteX232" fmla="*/ 2893026 w 3064116"/>
              <a:gd name="connsiteY232" fmla="*/ 3603800 h 4375085"/>
              <a:gd name="connsiteX233" fmla="*/ 2905106 w 3064116"/>
              <a:gd name="connsiteY233" fmla="*/ 3595439 h 4375085"/>
              <a:gd name="connsiteX234" fmla="*/ 2918113 w 3064116"/>
              <a:gd name="connsiteY234" fmla="*/ 3588006 h 4375085"/>
              <a:gd name="connsiteX235" fmla="*/ 2930192 w 3064116"/>
              <a:gd name="connsiteY235" fmla="*/ 3583362 h 4375085"/>
              <a:gd name="connsiteX236" fmla="*/ 2945059 w 3064116"/>
              <a:gd name="connsiteY236" fmla="*/ 3577788 h 4375085"/>
              <a:gd name="connsiteX237" fmla="*/ 2954351 w 3064116"/>
              <a:gd name="connsiteY237" fmla="*/ 3574073 h 4375085"/>
              <a:gd name="connsiteX238" fmla="*/ 2965502 w 3064116"/>
              <a:gd name="connsiteY238" fmla="*/ 3572216 h 4375085"/>
              <a:gd name="connsiteX239" fmla="*/ 2975724 w 3064116"/>
              <a:gd name="connsiteY239" fmla="*/ 3571289 h 4375085"/>
              <a:gd name="connsiteX240" fmla="*/ 2986874 w 3064116"/>
              <a:gd name="connsiteY240" fmla="*/ 3573149 h 4375085"/>
              <a:gd name="connsiteX241" fmla="*/ 2996167 w 3064116"/>
              <a:gd name="connsiteY241" fmla="*/ 3575008 h 4375085"/>
              <a:gd name="connsiteX242" fmla="*/ 3006389 w 3064116"/>
              <a:gd name="connsiteY242" fmla="*/ 3577798 h 4375085"/>
              <a:gd name="connsiteX243" fmla="*/ 3015682 w 3064116"/>
              <a:gd name="connsiteY243" fmla="*/ 3583375 h 4375085"/>
              <a:gd name="connsiteX244" fmla="*/ 3026833 w 3064116"/>
              <a:gd name="connsiteY244" fmla="*/ 3588951 h 4375085"/>
              <a:gd name="connsiteX245" fmla="*/ 3035197 w 3064116"/>
              <a:gd name="connsiteY245" fmla="*/ 3595458 h 4375085"/>
              <a:gd name="connsiteX246" fmla="*/ 3042632 w 3064116"/>
              <a:gd name="connsiteY246" fmla="*/ 3602891 h 4375085"/>
              <a:gd name="connsiteX247" fmla="*/ 3048209 w 3064116"/>
              <a:gd name="connsiteY247" fmla="*/ 3610327 h 4375085"/>
              <a:gd name="connsiteX248" fmla="*/ 3053786 w 3064116"/>
              <a:gd name="connsiteY248" fmla="*/ 3621478 h 4375085"/>
              <a:gd name="connsiteX249" fmla="*/ 3058433 w 3064116"/>
              <a:gd name="connsiteY249" fmla="*/ 3629842 h 4375085"/>
              <a:gd name="connsiteX250" fmla="*/ 3061222 w 3064116"/>
              <a:gd name="connsiteY250" fmla="*/ 3640064 h 4375085"/>
              <a:gd name="connsiteX251" fmla="*/ 3064011 w 3064116"/>
              <a:gd name="connsiteY251" fmla="*/ 3650286 h 4375085"/>
              <a:gd name="connsiteX252" fmla="*/ 3064013 w 3064116"/>
              <a:gd name="connsiteY252" fmla="*/ 3661436 h 4375085"/>
              <a:gd name="connsiteX253" fmla="*/ 3064116 w 3064116"/>
              <a:gd name="connsiteY253" fmla="*/ 4375085 h 4375085"/>
              <a:gd name="connsiteX254" fmla="*/ 1053261 w 3064116"/>
              <a:gd name="connsiteY254" fmla="*/ 4374794 h 4375085"/>
              <a:gd name="connsiteX255" fmla="*/ 1000295 w 3064116"/>
              <a:gd name="connsiteY255" fmla="*/ 4373857 h 4375085"/>
              <a:gd name="connsiteX256" fmla="*/ 947328 w 3064116"/>
              <a:gd name="connsiteY256" fmla="*/ 4369203 h 4375085"/>
              <a:gd name="connsiteX257" fmla="*/ 894361 w 3064116"/>
              <a:gd name="connsiteY257" fmla="*/ 4362692 h 4375085"/>
              <a:gd name="connsiteX258" fmla="*/ 841395 w 3064116"/>
              <a:gd name="connsiteY258" fmla="*/ 4352463 h 4375085"/>
              <a:gd name="connsiteX259" fmla="*/ 791213 w 3064116"/>
              <a:gd name="connsiteY259" fmla="*/ 4341304 h 4375085"/>
              <a:gd name="connsiteX260" fmla="*/ 741962 w 3064116"/>
              <a:gd name="connsiteY260" fmla="*/ 4327358 h 4375085"/>
              <a:gd name="connsiteX261" fmla="*/ 692710 w 3064116"/>
              <a:gd name="connsiteY261" fmla="*/ 4309695 h 4375085"/>
              <a:gd name="connsiteX262" fmla="*/ 645317 w 3064116"/>
              <a:gd name="connsiteY262" fmla="*/ 4292034 h 4375085"/>
              <a:gd name="connsiteX263" fmla="*/ 598852 w 3064116"/>
              <a:gd name="connsiteY263" fmla="*/ 4269726 h 4375085"/>
              <a:gd name="connsiteX264" fmla="*/ 553317 w 3064116"/>
              <a:gd name="connsiteY264" fmla="*/ 4246489 h 4375085"/>
              <a:gd name="connsiteX265" fmla="*/ 508710 w 3064116"/>
              <a:gd name="connsiteY265" fmla="*/ 4222322 h 4375085"/>
              <a:gd name="connsiteX266" fmla="*/ 466891 w 3064116"/>
              <a:gd name="connsiteY266" fmla="*/ 4193509 h 4375085"/>
              <a:gd name="connsiteX267" fmla="*/ 425071 w 3064116"/>
              <a:gd name="connsiteY267" fmla="*/ 4164697 h 4375085"/>
              <a:gd name="connsiteX268" fmla="*/ 384180 w 3064116"/>
              <a:gd name="connsiteY268" fmla="*/ 4133098 h 4375085"/>
              <a:gd name="connsiteX269" fmla="*/ 347006 w 3064116"/>
              <a:gd name="connsiteY269" fmla="*/ 4099640 h 4375085"/>
              <a:gd name="connsiteX270" fmla="*/ 310761 w 3064116"/>
              <a:gd name="connsiteY270" fmla="*/ 4065253 h 4375085"/>
              <a:gd name="connsiteX271" fmla="*/ 275445 w 3064116"/>
              <a:gd name="connsiteY271" fmla="*/ 4028079 h 4375085"/>
              <a:gd name="connsiteX272" fmla="*/ 241987 w 3064116"/>
              <a:gd name="connsiteY272" fmla="*/ 3990905 h 4375085"/>
              <a:gd name="connsiteX273" fmla="*/ 211317 w 3064116"/>
              <a:gd name="connsiteY273" fmla="*/ 3950944 h 4375085"/>
              <a:gd name="connsiteX274" fmla="*/ 182505 w 3064116"/>
              <a:gd name="connsiteY274" fmla="*/ 3909125 h 4375085"/>
              <a:gd name="connsiteX275" fmla="*/ 153693 w 3064116"/>
              <a:gd name="connsiteY275" fmla="*/ 3867305 h 4375085"/>
              <a:gd name="connsiteX276" fmla="*/ 128597 w 3064116"/>
              <a:gd name="connsiteY276" fmla="*/ 3821769 h 4375085"/>
              <a:gd name="connsiteX277" fmla="*/ 105360 w 3064116"/>
              <a:gd name="connsiteY277" fmla="*/ 3776233 h 4375085"/>
              <a:gd name="connsiteX278" fmla="*/ 84910 w 3064116"/>
              <a:gd name="connsiteY278" fmla="*/ 3731627 h 4375085"/>
              <a:gd name="connsiteX279" fmla="*/ 65389 w 3064116"/>
              <a:gd name="connsiteY279" fmla="*/ 3682375 h 4375085"/>
              <a:gd name="connsiteX280" fmla="*/ 49585 w 3064116"/>
              <a:gd name="connsiteY280" fmla="*/ 3634981 h 4375085"/>
              <a:gd name="connsiteX281" fmla="*/ 34710 w 3064116"/>
              <a:gd name="connsiteY281" fmla="*/ 3584801 h 4375085"/>
              <a:gd name="connsiteX282" fmla="*/ 22624 w 3064116"/>
              <a:gd name="connsiteY282" fmla="*/ 3533692 h 4375085"/>
              <a:gd name="connsiteX283" fmla="*/ 14254 w 3064116"/>
              <a:gd name="connsiteY283" fmla="*/ 3482583 h 4375085"/>
              <a:gd name="connsiteX284" fmla="*/ 7740 w 3064116"/>
              <a:gd name="connsiteY284" fmla="*/ 3429616 h 4375085"/>
              <a:gd name="connsiteX285" fmla="*/ 3086 w 3064116"/>
              <a:gd name="connsiteY285" fmla="*/ 3376649 h 4375085"/>
              <a:gd name="connsiteX286" fmla="*/ 1220 w 3064116"/>
              <a:gd name="connsiteY286" fmla="*/ 3322753 h 4375085"/>
              <a:gd name="connsiteX287" fmla="*/ 0 w 3064116"/>
              <a:gd name="connsiteY287" fmla="*/ 1310970 h 4375085"/>
              <a:gd name="connsiteX288" fmla="*/ 907858 w 3064116"/>
              <a:gd name="connsiteY288" fmla="*/ 1312030 h 4375085"/>
              <a:gd name="connsiteX289" fmla="*/ 917150 w 3064116"/>
              <a:gd name="connsiteY289" fmla="*/ 1310173 h 4375085"/>
              <a:gd name="connsiteX290" fmla="*/ 926443 w 3064116"/>
              <a:gd name="connsiteY290" fmla="*/ 1310174 h 4375085"/>
              <a:gd name="connsiteX291" fmla="*/ 935734 w 3064116"/>
              <a:gd name="connsiteY291" fmla="*/ 1308317 h 4375085"/>
              <a:gd name="connsiteX292" fmla="*/ 943168 w 3064116"/>
              <a:gd name="connsiteY292" fmla="*/ 1304601 h 4375085"/>
              <a:gd name="connsiteX293" fmla="*/ 950602 w 3064116"/>
              <a:gd name="connsiteY293" fmla="*/ 1300886 h 4375085"/>
              <a:gd name="connsiteX294" fmla="*/ 958963 w 3064116"/>
              <a:gd name="connsiteY294" fmla="*/ 1296241 h 4375085"/>
              <a:gd name="connsiteX295" fmla="*/ 965467 w 3064116"/>
              <a:gd name="connsiteY295" fmla="*/ 1291595 h 4375085"/>
              <a:gd name="connsiteX296" fmla="*/ 971971 w 3064116"/>
              <a:gd name="connsiteY296" fmla="*/ 1285091 h 4375085"/>
              <a:gd name="connsiteX297" fmla="*/ 977547 w 3064116"/>
              <a:gd name="connsiteY297" fmla="*/ 1279517 h 4375085"/>
              <a:gd name="connsiteX298" fmla="*/ 983120 w 3064116"/>
              <a:gd name="connsiteY298" fmla="*/ 1272084 h 4375085"/>
              <a:gd name="connsiteX299" fmla="*/ 986837 w 3064116"/>
              <a:gd name="connsiteY299" fmla="*/ 1264651 h 4375085"/>
              <a:gd name="connsiteX300" fmla="*/ 990552 w 3064116"/>
              <a:gd name="connsiteY300" fmla="*/ 1257217 h 4375085"/>
              <a:gd name="connsiteX301" fmla="*/ 994268 w 3064116"/>
              <a:gd name="connsiteY301" fmla="*/ 1249784 h 4375085"/>
              <a:gd name="connsiteX302" fmla="*/ 996125 w 3064116"/>
              <a:gd name="connsiteY302" fmla="*/ 1240492 h 4375085"/>
              <a:gd name="connsiteX303" fmla="*/ 996123 w 3064116"/>
              <a:gd name="connsiteY303" fmla="*/ 1231199 h 4375085"/>
              <a:gd name="connsiteX304" fmla="*/ 997981 w 3064116"/>
              <a:gd name="connsiteY304" fmla="*/ 1223766 h 4375085"/>
              <a:gd name="connsiteX305" fmla="*/ 997967 w 3064116"/>
              <a:gd name="connsiteY305" fmla="*/ 1130843 h 4375085"/>
              <a:gd name="connsiteX306" fmla="*/ 997964 w 3064116"/>
              <a:gd name="connsiteY306" fmla="*/ 1108541 h 4375085"/>
              <a:gd name="connsiteX307" fmla="*/ 996103 w 3064116"/>
              <a:gd name="connsiteY307" fmla="*/ 1089956 h 4375085"/>
              <a:gd name="connsiteX308" fmla="*/ 995171 w 3064116"/>
              <a:gd name="connsiteY308" fmla="*/ 1070442 h 4375085"/>
              <a:gd name="connsiteX309" fmla="*/ 991451 w 3064116"/>
              <a:gd name="connsiteY309" fmla="*/ 1051857 h 4375085"/>
              <a:gd name="connsiteX310" fmla="*/ 986802 w 3064116"/>
              <a:gd name="connsiteY310" fmla="*/ 1032343 h 4375085"/>
              <a:gd name="connsiteX311" fmla="*/ 982153 w 3064116"/>
              <a:gd name="connsiteY311" fmla="*/ 1012828 h 4375085"/>
              <a:gd name="connsiteX312" fmla="*/ 976575 w 3064116"/>
              <a:gd name="connsiteY312" fmla="*/ 994243 h 4375085"/>
              <a:gd name="connsiteX313" fmla="*/ 969139 w 3064116"/>
              <a:gd name="connsiteY313" fmla="*/ 975657 h 4375085"/>
              <a:gd name="connsiteX314" fmla="*/ 960773 w 3064116"/>
              <a:gd name="connsiteY314" fmla="*/ 959859 h 4375085"/>
              <a:gd name="connsiteX315" fmla="*/ 952407 w 3064116"/>
              <a:gd name="connsiteY315" fmla="*/ 942202 h 4375085"/>
              <a:gd name="connsiteX316" fmla="*/ 943113 w 3064116"/>
              <a:gd name="connsiteY316" fmla="*/ 925475 h 4375085"/>
              <a:gd name="connsiteX317" fmla="*/ 932889 w 3064116"/>
              <a:gd name="connsiteY317" fmla="*/ 909677 h 4375085"/>
              <a:gd name="connsiteX318" fmla="*/ 921736 w 3064116"/>
              <a:gd name="connsiteY318" fmla="*/ 892949 h 4375085"/>
              <a:gd name="connsiteX319" fmla="*/ 908724 w 3064116"/>
              <a:gd name="connsiteY319" fmla="*/ 878079 h 4375085"/>
              <a:gd name="connsiteX320" fmla="*/ 895713 w 3064116"/>
              <a:gd name="connsiteY320" fmla="*/ 863210 h 4375085"/>
              <a:gd name="connsiteX321" fmla="*/ 880843 w 3064116"/>
              <a:gd name="connsiteY321" fmla="*/ 848340 h 4375085"/>
              <a:gd name="connsiteX322" fmla="*/ 864114 w 3064116"/>
              <a:gd name="connsiteY322" fmla="*/ 829753 h 4375085"/>
              <a:gd name="connsiteX323" fmla="*/ 847387 w 3064116"/>
              <a:gd name="connsiteY323" fmla="*/ 811166 h 4375085"/>
              <a:gd name="connsiteX324" fmla="*/ 832515 w 3064116"/>
              <a:gd name="connsiteY324" fmla="*/ 790721 h 4375085"/>
              <a:gd name="connsiteX325" fmla="*/ 817645 w 3064116"/>
              <a:gd name="connsiteY325" fmla="*/ 772134 h 4375085"/>
              <a:gd name="connsiteX326" fmla="*/ 804632 w 3064116"/>
              <a:gd name="connsiteY326" fmla="*/ 749830 h 4375085"/>
              <a:gd name="connsiteX327" fmla="*/ 793478 w 3064116"/>
              <a:gd name="connsiteY327" fmla="*/ 729386 h 4375085"/>
              <a:gd name="connsiteX328" fmla="*/ 781395 w 3064116"/>
              <a:gd name="connsiteY328" fmla="*/ 708012 h 4375085"/>
              <a:gd name="connsiteX329" fmla="*/ 773029 w 3064116"/>
              <a:gd name="connsiteY329" fmla="*/ 684780 h 4375085"/>
              <a:gd name="connsiteX330" fmla="*/ 762805 w 3064116"/>
              <a:gd name="connsiteY330" fmla="*/ 661547 h 4375085"/>
              <a:gd name="connsiteX331" fmla="*/ 755367 w 3064116"/>
              <a:gd name="connsiteY331" fmla="*/ 639245 h 4375085"/>
              <a:gd name="connsiteX332" fmla="*/ 748859 w 3064116"/>
              <a:gd name="connsiteY332" fmla="*/ 616012 h 4375085"/>
              <a:gd name="connsiteX333" fmla="*/ 743280 w 3064116"/>
              <a:gd name="connsiteY333" fmla="*/ 591852 h 4375085"/>
              <a:gd name="connsiteX334" fmla="*/ 740489 w 3064116"/>
              <a:gd name="connsiteY334" fmla="*/ 568621 h 4375085"/>
              <a:gd name="connsiteX335" fmla="*/ 735839 w 3064116"/>
              <a:gd name="connsiteY335" fmla="*/ 543532 h 4375085"/>
              <a:gd name="connsiteX336" fmla="*/ 735835 w 3064116"/>
              <a:gd name="connsiteY336" fmla="*/ 517513 h 4375085"/>
              <a:gd name="connsiteX337" fmla="*/ 735832 w 3064116"/>
              <a:gd name="connsiteY337" fmla="*/ 493353 h 4375085"/>
              <a:gd name="connsiteX338" fmla="*/ 735829 w 3064116"/>
              <a:gd name="connsiteY338" fmla="*/ 467335 h 4375085"/>
              <a:gd name="connsiteX339" fmla="*/ 737683 w 3064116"/>
              <a:gd name="connsiteY339" fmla="*/ 443175 h 4375085"/>
              <a:gd name="connsiteX340" fmla="*/ 740467 w 3064116"/>
              <a:gd name="connsiteY340" fmla="*/ 418086 h 4375085"/>
              <a:gd name="connsiteX341" fmla="*/ 745110 w 3064116"/>
              <a:gd name="connsiteY341" fmla="*/ 392998 h 4375085"/>
              <a:gd name="connsiteX342" fmla="*/ 750683 w 3064116"/>
              <a:gd name="connsiteY342" fmla="*/ 370696 h 4375085"/>
              <a:gd name="connsiteX343" fmla="*/ 757183 w 3064116"/>
              <a:gd name="connsiteY343" fmla="*/ 345609 h 4375085"/>
              <a:gd name="connsiteX344" fmla="*/ 764613 w 3064116"/>
              <a:gd name="connsiteY344" fmla="*/ 323308 h 4375085"/>
              <a:gd name="connsiteX345" fmla="*/ 773902 w 3064116"/>
              <a:gd name="connsiteY345" fmla="*/ 301008 h 4375085"/>
              <a:gd name="connsiteX346" fmla="*/ 785050 w 3064116"/>
              <a:gd name="connsiteY346" fmla="*/ 278708 h 4375085"/>
              <a:gd name="connsiteX347" fmla="*/ 796198 w 3064116"/>
              <a:gd name="connsiteY347" fmla="*/ 256407 h 4375085"/>
              <a:gd name="connsiteX348" fmla="*/ 807345 w 3064116"/>
              <a:gd name="connsiteY348" fmla="*/ 235966 h 4375085"/>
              <a:gd name="connsiteX349" fmla="*/ 821281 w 3064116"/>
              <a:gd name="connsiteY349" fmla="*/ 216455 h 4375085"/>
              <a:gd name="connsiteX350" fmla="*/ 834287 w 3064116"/>
              <a:gd name="connsiteY350" fmla="*/ 196013 h 4375085"/>
              <a:gd name="connsiteX351" fmla="*/ 850082 w 3064116"/>
              <a:gd name="connsiteY351" fmla="*/ 178361 h 4375085"/>
              <a:gd name="connsiteX352" fmla="*/ 865876 w 3064116"/>
              <a:gd name="connsiteY352" fmla="*/ 160707 h 4375085"/>
              <a:gd name="connsiteX353" fmla="*/ 879812 w 3064116"/>
              <a:gd name="connsiteY353" fmla="*/ 143054 h 4375085"/>
              <a:gd name="connsiteX354" fmla="*/ 899323 w 3064116"/>
              <a:gd name="connsiteY354" fmla="*/ 127260 h 4375085"/>
              <a:gd name="connsiteX355" fmla="*/ 916977 w 3064116"/>
              <a:gd name="connsiteY355" fmla="*/ 111465 h 4375085"/>
              <a:gd name="connsiteX356" fmla="*/ 935559 w 3064116"/>
              <a:gd name="connsiteY356" fmla="*/ 96600 h 4375085"/>
              <a:gd name="connsiteX357" fmla="*/ 956000 w 3064116"/>
              <a:gd name="connsiteY357" fmla="*/ 83594 h 4375085"/>
              <a:gd name="connsiteX358" fmla="*/ 974583 w 3064116"/>
              <a:gd name="connsiteY358" fmla="*/ 70587 h 4375085"/>
              <a:gd name="connsiteX359" fmla="*/ 995953 w 3064116"/>
              <a:gd name="connsiteY359" fmla="*/ 58510 h 4375085"/>
              <a:gd name="connsiteX360" fmla="*/ 1018253 w 3064116"/>
              <a:gd name="connsiteY360" fmla="*/ 47363 h 4375085"/>
              <a:gd name="connsiteX361" fmla="*/ 1039624 w 3064116"/>
              <a:gd name="connsiteY361" fmla="*/ 37144 h 4375085"/>
              <a:gd name="connsiteX362" fmla="*/ 1061926 w 3064116"/>
              <a:gd name="connsiteY362" fmla="*/ 29714 h 4375085"/>
              <a:gd name="connsiteX363" fmla="*/ 1086085 w 3064116"/>
              <a:gd name="connsiteY363" fmla="*/ 22284 h 4375085"/>
              <a:gd name="connsiteX364" fmla="*/ 1108385 w 3064116"/>
              <a:gd name="connsiteY364" fmla="*/ 14853 h 4375085"/>
              <a:gd name="connsiteX365" fmla="*/ 1133474 w 3064116"/>
              <a:gd name="connsiteY365" fmla="*/ 10211 h 4375085"/>
              <a:gd name="connsiteX366" fmla="*/ 1156703 w 3064116"/>
              <a:gd name="connsiteY366" fmla="*/ 5568 h 4375085"/>
              <a:gd name="connsiteX367" fmla="*/ 1182721 w 3064116"/>
              <a:gd name="connsiteY367" fmla="*/ 1855 h 4375085"/>
              <a:gd name="connsiteX368" fmla="*/ 1206880 w 3064116"/>
              <a:gd name="connsiteY368" fmla="*/ 0 h 437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</a:cxnLst>
            <a:rect l="l" t="t" r="r" b="b"/>
            <a:pathLst>
              <a:path w="3064116" h="4375085">
                <a:moveTo>
                  <a:pt x="1206880" y="0"/>
                </a:moveTo>
                <a:lnTo>
                  <a:pt x="1232899" y="3"/>
                </a:lnTo>
                <a:lnTo>
                  <a:pt x="1257988" y="936"/>
                </a:lnTo>
                <a:lnTo>
                  <a:pt x="1284007" y="2798"/>
                </a:lnTo>
                <a:lnTo>
                  <a:pt x="1309096" y="5590"/>
                </a:lnTo>
                <a:lnTo>
                  <a:pt x="1334187" y="10240"/>
                </a:lnTo>
                <a:lnTo>
                  <a:pt x="1356489" y="15818"/>
                </a:lnTo>
                <a:lnTo>
                  <a:pt x="1381579" y="22326"/>
                </a:lnTo>
                <a:lnTo>
                  <a:pt x="1402952" y="30693"/>
                </a:lnTo>
                <a:lnTo>
                  <a:pt x="1426184" y="39058"/>
                </a:lnTo>
                <a:lnTo>
                  <a:pt x="1448488" y="50213"/>
                </a:lnTo>
                <a:lnTo>
                  <a:pt x="1469861" y="60438"/>
                </a:lnTo>
                <a:lnTo>
                  <a:pt x="1491236" y="72521"/>
                </a:lnTo>
                <a:lnTo>
                  <a:pt x="1510751" y="86461"/>
                </a:lnTo>
                <a:lnTo>
                  <a:pt x="1530267" y="100403"/>
                </a:lnTo>
                <a:lnTo>
                  <a:pt x="1548854" y="115274"/>
                </a:lnTo>
                <a:lnTo>
                  <a:pt x="1565582" y="130144"/>
                </a:lnTo>
                <a:lnTo>
                  <a:pt x="1582312" y="146872"/>
                </a:lnTo>
                <a:lnTo>
                  <a:pt x="1599970" y="164530"/>
                </a:lnTo>
                <a:lnTo>
                  <a:pt x="1615768" y="182188"/>
                </a:lnTo>
                <a:lnTo>
                  <a:pt x="1630639" y="200774"/>
                </a:lnTo>
                <a:lnTo>
                  <a:pt x="1643651" y="221220"/>
                </a:lnTo>
                <a:lnTo>
                  <a:pt x="1656663" y="239807"/>
                </a:lnTo>
                <a:lnTo>
                  <a:pt x="1668746" y="261180"/>
                </a:lnTo>
                <a:lnTo>
                  <a:pt x="1679900" y="283483"/>
                </a:lnTo>
                <a:lnTo>
                  <a:pt x="1689195" y="305786"/>
                </a:lnTo>
                <a:lnTo>
                  <a:pt x="1697561" y="327160"/>
                </a:lnTo>
                <a:lnTo>
                  <a:pt x="1704999" y="351321"/>
                </a:lnTo>
                <a:lnTo>
                  <a:pt x="1711507" y="374552"/>
                </a:lnTo>
                <a:lnTo>
                  <a:pt x="1717086" y="398713"/>
                </a:lnTo>
                <a:lnTo>
                  <a:pt x="1721735" y="421945"/>
                </a:lnTo>
                <a:lnTo>
                  <a:pt x="1725456" y="447963"/>
                </a:lnTo>
                <a:lnTo>
                  <a:pt x="1726389" y="473054"/>
                </a:lnTo>
                <a:lnTo>
                  <a:pt x="1727322" y="498142"/>
                </a:lnTo>
                <a:lnTo>
                  <a:pt x="1726396" y="523231"/>
                </a:lnTo>
                <a:lnTo>
                  <a:pt x="1723612" y="548320"/>
                </a:lnTo>
                <a:lnTo>
                  <a:pt x="1721757" y="572480"/>
                </a:lnTo>
                <a:lnTo>
                  <a:pt x="1718043" y="596640"/>
                </a:lnTo>
                <a:lnTo>
                  <a:pt x="1710613" y="620798"/>
                </a:lnTo>
                <a:lnTo>
                  <a:pt x="1704112" y="645887"/>
                </a:lnTo>
                <a:lnTo>
                  <a:pt x="1696682" y="668187"/>
                </a:lnTo>
                <a:lnTo>
                  <a:pt x="1687392" y="690488"/>
                </a:lnTo>
                <a:lnTo>
                  <a:pt x="1678103" y="712788"/>
                </a:lnTo>
                <a:lnTo>
                  <a:pt x="1666956" y="735087"/>
                </a:lnTo>
                <a:lnTo>
                  <a:pt x="1654879" y="756458"/>
                </a:lnTo>
                <a:lnTo>
                  <a:pt x="1640944" y="775970"/>
                </a:lnTo>
                <a:lnTo>
                  <a:pt x="1626079" y="796411"/>
                </a:lnTo>
                <a:lnTo>
                  <a:pt x="1610285" y="815923"/>
                </a:lnTo>
                <a:lnTo>
                  <a:pt x="1593561" y="834505"/>
                </a:lnTo>
                <a:lnTo>
                  <a:pt x="1575908" y="852158"/>
                </a:lnTo>
                <a:lnTo>
                  <a:pt x="1561972" y="866094"/>
                </a:lnTo>
                <a:lnTo>
                  <a:pt x="1548965" y="882819"/>
                </a:lnTo>
                <a:lnTo>
                  <a:pt x="1536887" y="896755"/>
                </a:lnTo>
                <a:lnTo>
                  <a:pt x="1524809" y="912550"/>
                </a:lnTo>
                <a:lnTo>
                  <a:pt x="1515519" y="929275"/>
                </a:lnTo>
                <a:lnTo>
                  <a:pt x="1504372" y="945999"/>
                </a:lnTo>
                <a:lnTo>
                  <a:pt x="1496010" y="963654"/>
                </a:lnTo>
                <a:lnTo>
                  <a:pt x="1488579" y="980379"/>
                </a:lnTo>
                <a:lnTo>
                  <a:pt x="1482077" y="998033"/>
                </a:lnTo>
                <a:lnTo>
                  <a:pt x="1475575" y="1015687"/>
                </a:lnTo>
                <a:lnTo>
                  <a:pt x="1470002" y="1034272"/>
                </a:lnTo>
                <a:lnTo>
                  <a:pt x="1465359" y="1053785"/>
                </a:lnTo>
                <a:lnTo>
                  <a:pt x="1461645" y="1072368"/>
                </a:lnTo>
                <a:lnTo>
                  <a:pt x="1459789" y="1092811"/>
                </a:lnTo>
                <a:lnTo>
                  <a:pt x="1457004" y="1112325"/>
                </a:lnTo>
                <a:lnTo>
                  <a:pt x="1457937" y="1131839"/>
                </a:lnTo>
                <a:lnTo>
                  <a:pt x="1457950" y="1222904"/>
                </a:lnTo>
                <a:lnTo>
                  <a:pt x="1457022" y="1231266"/>
                </a:lnTo>
                <a:lnTo>
                  <a:pt x="1458881" y="1238700"/>
                </a:lnTo>
                <a:lnTo>
                  <a:pt x="1460741" y="1247993"/>
                </a:lnTo>
                <a:lnTo>
                  <a:pt x="1464459" y="1255427"/>
                </a:lnTo>
                <a:lnTo>
                  <a:pt x="1467248" y="1263791"/>
                </a:lnTo>
                <a:lnTo>
                  <a:pt x="1471895" y="1272154"/>
                </a:lnTo>
                <a:lnTo>
                  <a:pt x="1477471" y="1277731"/>
                </a:lnTo>
                <a:lnTo>
                  <a:pt x="1483048" y="1285166"/>
                </a:lnTo>
                <a:lnTo>
                  <a:pt x="1489553" y="1291671"/>
                </a:lnTo>
                <a:lnTo>
                  <a:pt x="1496988" y="1297247"/>
                </a:lnTo>
                <a:lnTo>
                  <a:pt x="1504422" y="1300965"/>
                </a:lnTo>
                <a:lnTo>
                  <a:pt x="1511857" y="1304683"/>
                </a:lnTo>
                <a:lnTo>
                  <a:pt x="1520221" y="1307472"/>
                </a:lnTo>
                <a:lnTo>
                  <a:pt x="1529513" y="1309333"/>
                </a:lnTo>
                <a:lnTo>
                  <a:pt x="1537876" y="1312121"/>
                </a:lnTo>
                <a:lnTo>
                  <a:pt x="1547169" y="1312123"/>
                </a:lnTo>
                <a:lnTo>
                  <a:pt x="2132584" y="1312208"/>
                </a:lnTo>
                <a:lnTo>
                  <a:pt x="2132670" y="1908773"/>
                </a:lnTo>
                <a:lnTo>
                  <a:pt x="2133602" y="1924570"/>
                </a:lnTo>
                <a:lnTo>
                  <a:pt x="2134535" y="1942226"/>
                </a:lnTo>
                <a:lnTo>
                  <a:pt x="2136394" y="1958952"/>
                </a:lnTo>
                <a:lnTo>
                  <a:pt x="2140114" y="1975679"/>
                </a:lnTo>
                <a:lnTo>
                  <a:pt x="2143833" y="1992406"/>
                </a:lnTo>
                <a:lnTo>
                  <a:pt x="2147552" y="2007273"/>
                </a:lnTo>
                <a:lnTo>
                  <a:pt x="2152202" y="2023071"/>
                </a:lnTo>
                <a:lnTo>
                  <a:pt x="2158708" y="2038870"/>
                </a:lnTo>
                <a:lnTo>
                  <a:pt x="2167073" y="2052809"/>
                </a:lnTo>
                <a:lnTo>
                  <a:pt x="2173580" y="2068607"/>
                </a:lnTo>
                <a:lnTo>
                  <a:pt x="2182874" y="2081617"/>
                </a:lnTo>
                <a:lnTo>
                  <a:pt x="2191240" y="2095557"/>
                </a:lnTo>
                <a:lnTo>
                  <a:pt x="2209827" y="2119719"/>
                </a:lnTo>
                <a:lnTo>
                  <a:pt x="2232132" y="2143883"/>
                </a:lnTo>
                <a:lnTo>
                  <a:pt x="2255366" y="2165258"/>
                </a:lnTo>
                <a:lnTo>
                  <a:pt x="2281387" y="2185706"/>
                </a:lnTo>
                <a:lnTo>
                  <a:pt x="2295328" y="2194070"/>
                </a:lnTo>
                <a:lnTo>
                  <a:pt x="2308337" y="2203364"/>
                </a:lnTo>
                <a:lnTo>
                  <a:pt x="2323206" y="2208942"/>
                </a:lnTo>
                <a:lnTo>
                  <a:pt x="2336216" y="2216377"/>
                </a:lnTo>
                <a:lnTo>
                  <a:pt x="2352014" y="2222885"/>
                </a:lnTo>
                <a:lnTo>
                  <a:pt x="2367812" y="2227533"/>
                </a:lnTo>
                <a:lnTo>
                  <a:pt x="2383609" y="2232182"/>
                </a:lnTo>
                <a:lnTo>
                  <a:pt x="2400336" y="2235901"/>
                </a:lnTo>
                <a:lnTo>
                  <a:pt x="2417063" y="2239621"/>
                </a:lnTo>
                <a:lnTo>
                  <a:pt x="2432860" y="2240551"/>
                </a:lnTo>
                <a:lnTo>
                  <a:pt x="2450515" y="2241483"/>
                </a:lnTo>
                <a:lnTo>
                  <a:pt x="2466312" y="2242415"/>
                </a:lnTo>
                <a:lnTo>
                  <a:pt x="3063808" y="2243431"/>
                </a:lnTo>
                <a:lnTo>
                  <a:pt x="3063881" y="2748932"/>
                </a:lnTo>
                <a:lnTo>
                  <a:pt x="3062954" y="2761012"/>
                </a:lnTo>
                <a:lnTo>
                  <a:pt x="3061096" y="2770304"/>
                </a:lnTo>
                <a:lnTo>
                  <a:pt x="3057381" y="2783312"/>
                </a:lnTo>
                <a:lnTo>
                  <a:pt x="3052736" y="2791675"/>
                </a:lnTo>
                <a:lnTo>
                  <a:pt x="3048092" y="2801896"/>
                </a:lnTo>
                <a:lnTo>
                  <a:pt x="3040659" y="2809329"/>
                </a:lnTo>
                <a:lnTo>
                  <a:pt x="3032297" y="2817690"/>
                </a:lnTo>
                <a:lnTo>
                  <a:pt x="3023935" y="2824194"/>
                </a:lnTo>
                <a:lnTo>
                  <a:pt x="3013714" y="2828839"/>
                </a:lnTo>
                <a:lnTo>
                  <a:pt x="3003493" y="2835342"/>
                </a:lnTo>
                <a:lnTo>
                  <a:pt x="2992343" y="2837199"/>
                </a:lnTo>
                <a:lnTo>
                  <a:pt x="2982122" y="2838127"/>
                </a:lnTo>
                <a:lnTo>
                  <a:pt x="2972830" y="2839983"/>
                </a:lnTo>
                <a:lnTo>
                  <a:pt x="2961679" y="2838124"/>
                </a:lnTo>
                <a:lnTo>
                  <a:pt x="2949598" y="2835334"/>
                </a:lnTo>
                <a:lnTo>
                  <a:pt x="2939376" y="2832545"/>
                </a:lnTo>
                <a:lnTo>
                  <a:pt x="2916143" y="2820462"/>
                </a:lnTo>
                <a:lnTo>
                  <a:pt x="2893840" y="2805590"/>
                </a:lnTo>
                <a:lnTo>
                  <a:pt x="2872466" y="2789791"/>
                </a:lnTo>
                <a:lnTo>
                  <a:pt x="2850161" y="2769345"/>
                </a:lnTo>
                <a:lnTo>
                  <a:pt x="2828785" y="2747969"/>
                </a:lnTo>
                <a:lnTo>
                  <a:pt x="2805552" y="2726594"/>
                </a:lnTo>
                <a:lnTo>
                  <a:pt x="2780460" y="2708934"/>
                </a:lnTo>
                <a:lnTo>
                  <a:pt x="2756297" y="2690347"/>
                </a:lnTo>
                <a:lnTo>
                  <a:pt x="2730276" y="2673616"/>
                </a:lnTo>
                <a:lnTo>
                  <a:pt x="2704256" y="2658745"/>
                </a:lnTo>
                <a:lnTo>
                  <a:pt x="2676377" y="2643873"/>
                </a:lnTo>
                <a:lnTo>
                  <a:pt x="2649427" y="2631789"/>
                </a:lnTo>
                <a:lnTo>
                  <a:pt x="2619690" y="2620635"/>
                </a:lnTo>
                <a:lnTo>
                  <a:pt x="2591813" y="2609479"/>
                </a:lnTo>
                <a:lnTo>
                  <a:pt x="2562075" y="2602041"/>
                </a:lnTo>
                <a:lnTo>
                  <a:pt x="2532339" y="2594603"/>
                </a:lnTo>
                <a:lnTo>
                  <a:pt x="2501673" y="2589952"/>
                </a:lnTo>
                <a:lnTo>
                  <a:pt x="2470079" y="2586231"/>
                </a:lnTo>
                <a:lnTo>
                  <a:pt x="2439414" y="2583439"/>
                </a:lnTo>
                <a:lnTo>
                  <a:pt x="2408749" y="2580647"/>
                </a:lnTo>
                <a:lnTo>
                  <a:pt x="2376226" y="2581571"/>
                </a:lnTo>
                <a:lnTo>
                  <a:pt x="2344634" y="2585283"/>
                </a:lnTo>
                <a:lnTo>
                  <a:pt x="2313969" y="2588067"/>
                </a:lnTo>
                <a:lnTo>
                  <a:pt x="2283306" y="2594567"/>
                </a:lnTo>
                <a:lnTo>
                  <a:pt x="2252641" y="2599209"/>
                </a:lnTo>
                <a:lnTo>
                  <a:pt x="2223836" y="2609426"/>
                </a:lnTo>
                <a:lnTo>
                  <a:pt x="2194102" y="2618714"/>
                </a:lnTo>
                <a:lnTo>
                  <a:pt x="2166228" y="2629861"/>
                </a:lnTo>
                <a:lnTo>
                  <a:pt x="2138351" y="2641008"/>
                </a:lnTo>
                <a:lnTo>
                  <a:pt x="2111406" y="2654942"/>
                </a:lnTo>
                <a:lnTo>
                  <a:pt x="2085390" y="2669807"/>
                </a:lnTo>
                <a:lnTo>
                  <a:pt x="2060303" y="2687458"/>
                </a:lnTo>
                <a:lnTo>
                  <a:pt x="2035216" y="2703251"/>
                </a:lnTo>
                <a:lnTo>
                  <a:pt x="2011060" y="2721832"/>
                </a:lnTo>
                <a:lnTo>
                  <a:pt x="1989689" y="2741343"/>
                </a:lnTo>
                <a:lnTo>
                  <a:pt x="1967391" y="2761783"/>
                </a:lnTo>
                <a:lnTo>
                  <a:pt x="1946951" y="2782223"/>
                </a:lnTo>
                <a:lnTo>
                  <a:pt x="1927440" y="2805450"/>
                </a:lnTo>
                <a:lnTo>
                  <a:pt x="1909788" y="2828679"/>
                </a:lnTo>
                <a:lnTo>
                  <a:pt x="1891207" y="2852836"/>
                </a:lnTo>
                <a:lnTo>
                  <a:pt x="1875414" y="2877923"/>
                </a:lnTo>
                <a:lnTo>
                  <a:pt x="1860550" y="2903940"/>
                </a:lnTo>
                <a:lnTo>
                  <a:pt x="1846615" y="2930885"/>
                </a:lnTo>
                <a:lnTo>
                  <a:pt x="1832681" y="2957831"/>
                </a:lnTo>
                <a:lnTo>
                  <a:pt x="1822464" y="2986636"/>
                </a:lnTo>
                <a:lnTo>
                  <a:pt x="1812246" y="3015441"/>
                </a:lnTo>
                <a:lnTo>
                  <a:pt x="1803887" y="3044246"/>
                </a:lnTo>
                <a:lnTo>
                  <a:pt x="1796458" y="3075838"/>
                </a:lnTo>
                <a:lnTo>
                  <a:pt x="1790887" y="3105573"/>
                </a:lnTo>
                <a:lnTo>
                  <a:pt x="1786245" y="3136236"/>
                </a:lnTo>
                <a:lnTo>
                  <a:pt x="1785320" y="3166901"/>
                </a:lnTo>
                <a:lnTo>
                  <a:pt x="1783466" y="3198494"/>
                </a:lnTo>
                <a:lnTo>
                  <a:pt x="1783471" y="3231947"/>
                </a:lnTo>
                <a:lnTo>
                  <a:pt x="1787193" y="3263542"/>
                </a:lnTo>
                <a:lnTo>
                  <a:pt x="1789985" y="3294206"/>
                </a:lnTo>
                <a:lnTo>
                  <a:pt x="1795565" y="3325801"/>
                </a:lnTo>
                <a:lnTo>
                  <a:pt x="1802074" y="3354608"/>
                </a:lnTo>
                <a:lnTo>
                  <a:pt x="1812299" y="3385274"/>
                </a:lnTo>
                <a:lnTo>
                  <a:pt x="1820667" y="3414081"/>
                </a:lnTo>
                <a:lnTo>
                  <a:pt x="1830892" y="3442889"/>
                </a:lnTo>
                <a:lnTo>
                  <a:pt x="1842976" y="3469838"/>
                </a:lnTo>
                <a:lnTo>
                  <a:pt x="1856919" y="3496788"/>
                </a:lnTo>
                <a:lnTo>
                  <a:pt x="1871791" y="3522809"/>
                </a:lnTo>
                <a:lnTo>
                  <a:pt x="1888520" y="3548830"/>
                </a:lnTo>
                <a:lnTo>
                  <a:pt x="1906179" y="3572063"/>
                </a:lnTo>
                <a:lnTo>
                  <a:pt x="1923839" y="3597155"/>
                </a:lnTo>
                <a:lnTo>
                  <a:pt x="1944284" y="3619460"/>
                </a:lnTo>
                <a:lnTo>
                  <a:pt x="1963801" y="3640834"/>
                </a:lnTo>
                <a:lnTo>
                  <a:pt x="1986105" y="3661281"/>
                </a:lnTo>
                <a:lnTo>
                  <a:pt x="2007482" y="3680798"/>
                </a:lnTo>
                <a:lnTo>
                  <a:pt x="2031643" y="3699386"/>
                </a:lnTo>
                <a:lnTo>
                  <a:pt x="2054877" y="3717045"/>
                </a:lnTo>
                <a:lnTo>
                  <a:pt x="2080898" y="3733775"/>
                </a:lnTo>
                <a:lnTo>
                  <a:pt x="2105989" y="3747716"/>
                </a:lnTo>
                <a:lnTo>
                  <a:pt x="2133868" y="3762589"/>
                </a:lnTo>
                <a:lnTo>
                  <a:pt x="2160818" y="3774672"/>
                </a:lnTo>
                <a:lnTo>
                  <a:pt x="2189625" y="3784898"/>
                </a:lnTo>
                <a:lnTo>
                  <a:pt x="2218433" y="3796982"/>
                </a:lnTo>
                <a:lnTo>
                  <a:pt x="2248169" y="3804420"/>
                </a:lnTo>
                <a:lnTo>
                  <a:pt x="2277906" y="3811858"/>
                </a:lnTo>
                <a:lnTo>
                  <a:pt x="2307642" y="3817438"/>
                </a:lnTo>
                <a:lnTo>
                  <a:pt x="2339236" y="3821160"/>
                </a:lnTo>
                <a:lnTo>
                  <a:pt x="2371760" y="3823951"/>
                </a:lnTo>
                <a:lnTo>
                  <a:pt x="2402425" y="3824885"/>
                </a:lnTo>
                <a:lnTo>
                  <a:pt x="2433089" y="3823961"/>
                </a:lnTo>
                <a:lnTo>
                  <a:pt x="2464683" y="3822107"/>
                </a:lnTo>
                <a:lnTo>
                  <a:pt x="2496276" y="3818394"/>
                </a:lnTo>
                <a:lnTo>
                  <a:pt x="2526010" y="3812823"/>
                </a:lnTo>
                <a:lnTo>
                  <a:pt x="2556674" y="3806323"/>
                </a:lnTo>
                <a:lnTo>
                  <a:pt x="2585479" y="3797964"/>
                </a:lnTo>
                <a:lnTo>
                  <a:pt x="2614285" y="3789605"/>
                </a:lnTo>
                <a:lnTo>
                  <a:pt x="2642159" y="3778459"/>
                </a:lnTo>
                <a:lnTo>
                  <a:pt x="2670963" y="3764524"/>
                </a:lnTo>
                <a:lnTo>
                  <a:pt x="2698840" y="3753378"/>
                </a:lnTo>
                <a:lnTo>
                  <a:pt x="2725784" y="3737585"/>
                </a:lnTo>
                <a:lnTo>
                  <a:pt x="2751801" y="3719004"/>
                </a:lnTo>
                <a:lnTo>
                  <a:pt x="2775957" y="3702282"/>
                </a:lnTo>
                <a:lnTo>
                  <a:pt x="2801973" y="3683700"/>
                </a:lnTo>
                <a:lnTo>
                  <a:pt x="2825201" y="3662331"/>
                </a:lnTo>
                <a:lnTo>
                  <a:pt x="2847500" y="3641892"/>
                </a:lnTo>
                <a:lnTo>
                  <a:pt x="2868869" y="3620522"/>
                </a:lnTo>
                <a:lnTo>
                  <a:pt x="2893026" y="3603800"/>
                </a:lnTo>
                <a:lnTo>
                  <a:pt x="2905106" y="3595439"/>
                </a:lnTo>
                <a:lnTo>
                  <a:pt x="2918113" y="3588006"/>
                </a:lnTo>
                <a:lnTo>
                  <a:pt x="2930192" y="3583362"/>
                </a:lnTo>
                <a:lnTo>
                  <a:pt x="2945059" y="3577788"/>
                </a:lnTo>
                <a:lnTo>
                  <a:pt x="2954351" y="3574073"/>
                </a:lnTo>
                <a:lnTo>
                  <a:pt x="2965502" y="3572216"/>
                </a:lnTo>
                <a:lnTo>
                  <a:pt x="2975724" y="3571289"/>
                </a:lnTo>
                <a:lnTo>
                  <a:pt x="2986874" y="3573149"/>
                </a:lnTo>
                <a:lnTo>
                  <a:pt x="2996167" y="3575008"/>
                </a:lnTo>
                <a:lnTo>
                  <a:pt x="3006389" y="3577798"/>
                </a:lnTo>
                <a:lnTo>
                  <a:pt x="3015682" y="3583375"/>
                </a:lnTo>
                <a:lnTo>
                  <a:pt x="3026833" y="3588951"/>
                </a:lnTo>
                <a:lnTo>
                  <a:pt x="3035197" y="3595458"/>
                </a:lnTo>
                <a:lnTo>
                  <a:pt x="3042632" y="3602891"/>
                </a:lnTo>
                <a:lnTo>
                  <a:pt x="3048209" y="3610327"/>
                </a:lnTo>
                <a:lnTo>
                  <a:pt x="3053786" y="3621478"/>
                </a:lnTo>
                <a:lnTo>
                  <a:pt x="3058433" y="3629842"/>
                </a:lnTo>
                <a:lnTo>
                  <a:pt x="3061222" y="3640064"/>
                </a:lnTo>
                <a:lnTo>
                  <a:pt x="3064011" y="3650286"/>
                </a:lnTo>
                <a:lnTo>
                  <a:pt x="3064013" y="3661436"/>
                </a:lnTo>
                <a:lnTo>
                  <a:pt x="3064116" y="4375085"/>
                </a:lnTo>
                <a:lnTo>
                  <a:pt x="1053261" y="4374794"/>
                </a:lnTo>
                <a:lnTo>
                  <a:pt x="1000295" y="4373857"/>
                </a:lnTo>
                <a:lnTo>
                  <a:pt x="947328" y="4369203"/>
                </a:lnTo>
                <a:lnTo>
                  <a:pt x="894361" y="4362692"/>
                </a:lnTo>
                <a:lnTo>
                  <a:pt x="841395" y="4352463"/>
                </a:lnTo>
                <a:lnTo>
                  <a:pt x="791213" y="4341304"/>
                </a:lnTo>
                <a:lnTo>
                  <a:pt x="741962" y="4327358"/>
                </a:lnTo>
                <a:lnTo>
                  <a:pt x="692710" y="4309695"/>
                </a:lnTo>
                <a:lnTo>
                  <a:pt x="645317" y="4292034"/>
                </a:lnTo>
                <a:lnTo>
                  <a:pt x="598852" y="4269726"/>
                </a:lnTo>
                <a:lnTo>
                  <a:pt x="553317" y="4246489"/>
                </a:lnTo>
                <a:lnTo>
                  <a:pt x="508710" y="4222322"/>
                </a:lnTo>
                <a:lnTo>
                  <a:pt x="466891" y="4193509"/>
                </a:lnTo>
                <a:lnTo>
                  <a:pt x="425071" y="4164697"/>
                </a:lnTo>
                <a:lnTo>
                  <a:pt x="384180" y="4133098"/>
                </a:lnTo>
                <a:lnTo>
                  <a:pt x="347006" y="4099640"/>
                </a:lnTo>
                <a:lnTo>
                  <a:pt x="310761" y="4065253"/>
                </a:lnTo>
                <a:lnTo>
                  <a:pt x="275445" y="4028079"/>
                </a:lnTo>
                <a:lnTo>
                  <a:pt x="241987" y="3990905"/>
                </a:lnTo>
                <a:lnTo>
                  <a:pt x="211317" y="3950944"/>
                </a:lnTo>
                <a:lnTo>
                  <a:pt x="182505" y="3909125"/>
                </a:lnTo>
                <a:lnTo>
                  <a:pt x="153693" y="3867305"/>
                </a:lnTo>
                <a:lnTo>
                  <a:pt x="128597" y="3821769"/>
                </a:lnTo>
                <a:lnTo>
                  <a:pt x="105360" y="3776233"/>
                </a:lnTo>
                <a:lnTo>
                  <a:pt x="84910" y="3731627"/>
                </a:lnTo>
                <a:lnTo>
                  <a:pt x="65389" y="3682375"/>
                </a:lnTo>
                <a:lnTo>
                  <a:pt x="49585" y="3634981"/>
                </a:lnTo>
                <a:lnTo>
                  <a:pt x="34710" y="3584801"/>
                </a:lnTo>
                <a:lnTo>
                  <a:pt x="22624" y="3533692"/>
                </a:lnTo>
                <a:lnTo>
                  <a:pt x="14254" y="3482583"/>
                </a:lnTo>
                <a:lnTo>
                  <a:pt x="7740" y="3429616"/>
                </a:lnTo>
                <a:lnTo>
                  <a:pt x="3086" y="3376649"/>
                </a:lnTo>
                <a:lnTo>
                  <a:pt x="1220" y="3322753"/>
                </a:lnTo>
                <a:lnTo>
                  <a:pt x="0" y="1310970"/>
                </a:lnTo>
                <a:lnTo>
                  <a:pt x="907858" y="1312030"/>
                </a:lnTo>
                <a:lnTo>
                  <a:pt x="917150" y="1310173"/>
                </a:lnTo>
                <a:lnTo>
                  <a:pt x="926443" y="1310174"/>
                </a:lnTo>
                <a:lnTo>
                  <a:pt x="935734" y="1308317"/>
                </a:lnTo>
                <a:lnTo>
                  <a:pt x="943168" y="1304601"/>
                </a:lnTo>
                <a:lnTo>
                  <a:pt x="950602" y="1300886"/>
                </a:lnTo>
                <a:lnTo>
                  <a:pt x="958963" y="1296241"/>
                </a:lnTo>
                <a:lnTo>
                  <a:pt x="965467" y="1291595"/>
                </a:lnTo>
                <a:lnTo>
                  <a:pt x="971971" y="1285091"/>
                </a:lnTo>
                <a:lnTo>
                  <a:pt x="977547" y="1279517"/>
                </a:lnTo>
                <a:lnTo>
                  <a:pt x="983120" y="1272084"/>
                </a:lnTo>
                <a:lnTo>
                  <a:pt x="986837" y="1264651"/>
                </a:lnTo>
                <a:lnTo>
                  <a:pt x="990552" y="1257217"/>
                </a:lnTo>
                <a:lnTo>
                  <a:pt x="994268" y="1249784"/>
                </a:lnTo>
                <a:lnTo>
                  <a:pt x="996125" y="1240492"/>
                </a:lnTo>
                <a:lnTo>
                  <a:pt x="996123" y="1231199"/>
                </a:lnTo>
                <a:lnTo>
                  <a:pt x="997981" y="1223766"/>
                </a:lnTo>
                <a:lnTo>
                  <a:pt x="997967" y="1130843"/>
                </a:lnTo>
                <a:lnTo>
                  <a:pt x="997964" y="1108541"/>
                </a:lnTo>
                <a:lnTo>
                  <a:pt x="996103" y="1089956"/>
                </a:lnTo>
                <a:lnTo>
                  <a:pt x="995171" y="1070442"/>
                </a:lnTo>
                <a:lnTo>
                  <a:pt x="991451" y="1051857"/>
                </a:lnTo>
                <a:lnTo>
                  <a:pt x="986802" y="1032343"/>
                </a:lnTo>
                <a:lnTo>
                  <a:pt x="982153" y="1012828"/>
                </a:lnTo>
                <a:lnTo>
                  <a:pt x="976575" y="994243"/>
                </a:lnTo>
                <a:lnTo>
                  <a:pt x="969139" y="975657"/>
                </a:lnTo>
                <a:lnTo>
                  <a:pt x="960773" y="959859"/>
                </a:lnTo>
                <a:lnTo>
                  <a:pt x="952407" y="942202"/>
                </a:lnTo>
                <a:lnTo>
                  <a:pt x="943113" y="925475"/>
                </a:lnTo>
                <a:lnTo>
                  <a:pt x="932889" y="909677"/>
                </a:lnTo>
                <a:lnTo>
                  <a:pt x="921736" y="892949"/>
                </a:lnTo>
                <a:lnTo>
                  <a:pt x="908724" y="878079"/>
                </a:lnTo>
                <a:lnTo>
                  <a:pt x="895713" y="863210"/>
                </a:lnTo>
                <a:lnTo>
                  <a:pt x="880843" y="848340"/>
                </a:lnTo>
                <a:lnTo>
                  <a:pt x="864114" y="829753"/>
                </a:lnTo>
                <a:lnTo>
                  <a:pt x="847387" y="811166"/>
                </a:lnTo>
                <a:lnTo>
                  <a:pt x="832515" y="790721"/>
                </a:lnTo>
                <a:lnTo>
                  <a:pt x="817645" y="772134"/>
                </a:lnTo>
                <a:lnTo>
                  <a:pt x="804632" y="749830"/>
                </a:lnTo>
                <a:lnTo>
                  <a:pt x="793478" y="729386"/>
                </a:lnTo>
                <a:lnTo>
                  <a:pt x="781395" y="708012"/>
                </a:lnTo>
                <a:lnTo>
                  <a:pt x="773029" y="684780"/>
                </a:lnTo>
                <a:lnTo>
                  <a:pt x="762805" y="661547"/>
                </a:lnTo>
                <a:lnTo>
                  <a:pt x="755367" y="639245"/>
                </a:lnTo>
                <a:lnTo>
                  <a:pt x="748859" y="616012"/>
                </a:lnTo>
                <a:lnTo>
                  <a:pt x="743280" y="591852"/>
                </a:lnTo>
                <a:lnTo>
                  <a:pt x="740489" y="568621"/>
                </a:lnTo>
                <a:lnTo>
                  <a:pt x="735839" y="543532"/>
                </a:lnTo>
                <a:lnTo>
                  <a:pt x="735835" y="517513"/>
                </a:lnTo>
                <a:lnTo>
                  <a:pt x="735832" y="493353"/>
                </a:lnTo>
                <a:lnTo>
                  <a:pt x="735829" y="467335"/>
                </a:lnTo>
                <a:lnTo>
                  <a:pt x="737683" y="443175"/>
                </a:lnTo>
                <a:lnTo>
                  <a:pt x="740467" y="418086"/>
                </a:lnTo>
                <a:lnTo>
                  <a:pt x="745110" y="392998"/>
                </a:lnTo>
                <a:lnTo>
                  <a:pt x="750683" y="370696"/>
                </a:lnTo>
                <a:lnTo>
                  <a:pt x="757183" y="345609"/>
                </a:lnTo>
                <a:lnTo>
                  <a:pt x="764613" y="323308"/>
                </a:lnTo>
                <a:lnTo>
                  <a:pt x="773902" y="301008"/>
                </a:lnTo>
                <a:lnTo>
                  <a:pt x="785050" y="278708"/>
                </a:lnTo>
                <a:lnTo>
                  <a:pt x="796198" y="256407"/>
                </a:lnTo>
                <a:lnTo>
                  <a:pt x="807345" y="235966"/>
                </a:lnTo>
                <a:lnTo>
                  <a:pt x="821281" y="216455"/>
                </a:lnTo>
                <a:lnTo>
                  <a:pt x="834287" y="196013"/>
                </a:lnTo>
                <a:lnTo>
                  <a:pt x="850082" y="178361"/>
                </a:lnTo>
                <a:lnTo>
                  <a:pt x="865876" y="160707"/>
                </a:lnTo>
                <a:lnTo>
                  <a:pt x="879812" y="143054"/>
                </a:lnTo>
                <a:lnTo>
                  <a:pt x="899323" y="127260"/>
                </a:lnTo>
                <a:lnTo>
                  <a:pt x="916977" y="111465"/>
                </a:lnTo>
                <a:lnTo>
                  <a:pt x="935559" y="96600"/>
                </a:lnTo>
                <a:lnTo>
                  <a:pt x="956000" y="83594"/>
                </a:lnTo>
                <a:lnTo>
                  <a:pt x="974583" y="70587"/>
                </a:lnTo>
                <a:lnTo>
                  <a:pt x="995953" y="58510"/>
                </a:lnTo>
                <a:lnTo>
                  <a:pt x="1018253" y="47363"/>
                </a:lnTo>
                <a:lnTo>
                  <a:pt x="1039624" y="37144"/>
                </a:lnTo>
                <a:lnTo>
                  <a:pt x="1061926" y="29714"/>
                </a:lnTo>
                <a:lnTo>
                  <a:pt x="1086085" y="22284"/>
                </a:lnTo>
                <a:lnTo>
                  <a:pt x="1108385" y="14853"/>
                </a:lnTo>
                <a:lnTo>
                  <a:pt x="1133474" y="10211"/>
                </a:lnTo>
                <a:lnTo>
                  <a:pt x="1156703" y="5568"/>
                </a:lnTo>
                <a:lnTo>
                  <a:pt x="1182721" y="1855"/>
                </a:lnTo>
                <a:lnTo>
                  <a:pt x="1206880" y="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5530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2B1FF52-5893-0C20-D88A-942FA306FD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92727"/>
            <a:ext cx="6417425" cy="6167161"/>
          </a:xfrm>
          <a:custGeom>
            <a:avLst/>
            <a:gdLst>
              <a:gd name="T0" fmla="*/ 4234 w 5219"/>
              <a:gd name="T1" fmla="*/ 4234 w 5219"/>
              <a:gd name="T2" fmla="*/ 4234 w 5219"/>
              <a:gd name="T3" fmla="*/ 4234 w 5219"/>
              <a:gd name="T4" fmla="*/ 4234 w 5219"/>
              <a:gd name="T5" fmla="*/ 4234 w 5219"/>
              <a:gd name="T6" fmla="*/ 4234 w 5219"/>
              <a:gd name="T7" fmla="*/ 4234 w 5219"/>
              <a:gd name="T8" fmla="*/ 4234 w 5219"/>
              <a:gd name="T9" fmla="*/ 4234 w 5219"/>
              <a:gd name="T10" fmla="*/ 4234 w 5219"/>
              <a:gd name="T11" fmla="*/ 4234 w 5219"/>
              <a:gd name="T12" fmla="*/ 4234 w 5219"/>
              <a:gd name="T13" fmla="*/ 4234 w 5219"/>
              <a:gd name="T14" fmla="*/ 4234 w 5219"/>
              <a:gd name="T15" fmla="*/ 4234 w 5219"/>
              <a:gd name="T16" fmla="*/ 4234 w 5219"/>
              <a:gd name="T17" fmla="*/ 4234 w 5219"/>
              <a:gd name="T18" fmla="*/ 4234 w 5219"/>
              <a:gd name="T19" fmla="*/ 4234 w 5219"/>
              <a:gd name="T20" fmla="*/ 4234 w 5219"/>
              <a:gd name="T21" fmla="*/ 4234 w 5219"/>
              <a:gd name="T22" fmla="*/ 4234 w 5219"/>
              <a:gd name="T23" fmla="*/ 4234 w 5219"/>
              <a:gd name="T24" fmla="*/ 4234 w 5219"/>
              <a:gd name="T25" fmla="*/ 4234 w 5219"/>
              <a:gd name="T26" fmla="*/ 4234 w 5219"/>
              <a:gd name="T27" fmla="*/ 4234 w 5219"/>
              <a:gd name="T28" fmla="*/ 4234 w 5219"/>
              <a:gd name="T29" fmla="*/ 4234 w 5219"/>
              <a:gd name="T30" fmla="*/ 4234 w 5219"/>
              <a:gd name="T31" fmla="*/ 4234 w 5219"/>
              <a:gd name="T32" fmla="*/ 4234 w 5219"/>
              <a:gd name="T33" fmla="*/ 4234 w 5219"/>
              <a:gd name="T34" fmla="*/ 4234 w 5219"/>
              <a:gd name="T35" fmla="*/ 4234 w 5219"/>
              <a:gd name="T36" fmla="*/ 4234 w 5219"/>
              <a:gd name="T37" fmla="*/ 4234 w 5219"/>
              <a:gd name="T38" fmla="*/ 4234 w 5219"/>
              <a:gd name="T39" fmla="*/ 4234 w 5219"/>
              <a:gd name="T40" fmla="*/ 4234 w 5219"/>
              <a:gd name="T41" fmla="*/ 4234 w 5219"/>
              <a:gd name="T42" fmla="*/ 4234 w 5219"/>
              <a:gd name="T43" fmla="*/ 4234 w 5219"/>
              <a:gd name="T44" fmla="*/ 4234 w 5219"/>
              <a:gd name="T45" fmla="*/ 4234 w 5219"/>
              <a:gd name="T46" fmla="*/ 4234 w 5219"/>
              <a:gd name="T47" fmla="*/ 4234 w 5219"/>
              <a:gd name="T48" fmla="*/ 4234 w 5219"/>
              <a:gd name="T49" fmla="*/ 4234 w 5219"/>
              <a:gd name="T50" fmla="*/ 4234 w 5219"/>
              <a:gd name="T51" fmla="*/ 4234 w 5219"/>
              <a:gd name="T52" fmla="*/ 4234 w 5219"/>
              <a:gd name="T53" fmla="*/ 4234 w 5219"/>
              <a:gd name="T54" fmla="*/ 4234 w 5219"/>
              <a:gd name="T55" fmla="*/ 4234 w 5219"/>
              <a:gd name="T56" fmla="*/ 4234 w 5219"/>
              <a:gd name="T57" fmla="*/ 4234 w 5219"/>
              <a:gd name="T58" fmla="*/ 4234 w 5219"/>
              <a:gd name="T59" fmla="*/ 4234 w 5219"/>
              <a:gd name="T60" fmla="*/ 4234 w 5219"/>
              <a:gd name="T61" fmla="*/ 4234 w 5219"/>
              <a:gd name="T62" fmla="*/ 4234 w 5219"/>
              <a:gd name="T63" fmla="*/ 4234 w 5219"/>
              <a:gd name="T64" fmla="*/ 4234 w 5219"/>
              <a:gd name="T65" fmla="*/ 4234 w 5219"/>
              <a:gd name="T66" fmla="*/ 4234 w 5219"/>
              <a:gd name="T67" fmla="*/ 4234 w 5219"/>
              <a:gd name="T68" fmla="*/ 4234 w 5219"/>
              <a:gd name="T69" fmla="*/ 4234 w 5219"/>
              <a:gd name="T70" fmla="*/ 4234 w 5219"/>
              <a:gd name="T71" fmla="*/ 4234 w 5219"/>
              <a:gd name="T72" fmla="*/ 4234 w 5219"/>
              <a:gd name="T73" fmla="*/ 4234 w 5219"/>
              <a:gd name="T74" fmla="*/ 4234 w 5219"/>
              <a:gd name="T75" fmla="*/ 4234 w 5219"/>
              <a:gd name="T76" fmla="*/ 4234 w 5219"/>
              <a:gd name="T77" fmla="*/ 4234 w 5219"/>
              <a:gd name="T78" fmla="*/ 4234 w 5219"/>
              <a:gd name="T79" fmla="*/ 4234 w 5219"/>
              <a:gd name="T80" fmla="*/ 4234 w 5219"/>
              <a:gd name="T81" fmla="*/ 4234 w 5219"/>
              <a:gd name="T82" fmla="*/ 4234 w 5219"/>
              <a:gd name="T83" fmla="*/ 4234 w 5219"/>
              <a:gd name="T84" fmla="*/ 4234 w 5219"/>
              <a:gd name="T85" fmla="*/ 4234 w 5219"/>
              <a:gd name="T86" fmla="*/ 4234 w 5219"/>
              <a:gd name="T87" fmla="*/ 4234 w 5219"/>
              <a:gd name="T88" fmla="*/ 4234 w 5219"/>
              <a:gd name="T89" fmla="*/ 4234 w 5219"/>
              <a:gd name="T90" fmla="*/ 4234 w 5219"/>
              <a:gd name="T91" fmla="*/ 4234 w 5219"/>
              <a:gd name="T92" fmla="*/ 4234 w 5219"/>
              <a:gd name="T93" fmla="*/ 4234 w 5219"/>
              <a:gd name="T94" fmla="*/ 4234 w 5219"/>
              <a:gd name="T95" fmla="*/ 4234 w 5219"/>
              <a:gd name="T96" fmla="*/ 4234 w 5219"/>
              <a:gd name="T97" fmla="*/ 4234 w 5219"/>
              <a:gd name="T98" fmla="*/ 4234 w 5219"/>
              <a:gd name="T99" fmla="*/ 4234 w 5219"/>
              <a:gd name="T100" fmla="*/ 4234 w 5219"/>
              <a:gd name="T101" fmla="*/ 4234 w 5219"/>
              <a:gd name="T102" fmla="*/ 4234 w 5219"/>
              <a:gd name="T103" fmla="*/ 4234 w 5219"/>
              <a:gd name="T104" fmla="*/ 4234 w 5219"/>
              <a:gd name="T105" fmla="*/ 4234 w 5219"/>
              <a:gd name="T106" fmla="*/ 4234 w 5219"/>
              <a:gd name="T107" fmla="*/ 4234 w 5219"/>
              <a:gd name="T108" fmla="*/ 4234 w 5219"/>
              <a:gd name="T109" fmla="*/ 4234 w 5219"/>
              <a:gd name="T110" fmla="*/ 4234 w 5219"/>
              <a:gd name="T111" fmla="*/ 4234 w 5219"/>
              <a:gd name="T112" fmla="*/ 4234 w 5219"/>
              <a:gd name="T113" fmla="*/ 4234 w 5219"/>
              <a:gd name="T114" fmla="*/ 4234 w 5219"/>
              <a:gd name="T115" fmla="*/ 4234 w 5219"/>
              <a:gd name="T116" fmla="*/ 4234 w 5219"/>
              <a:gd name="T117" fmla="*/ 4234 w 5219"/>
              <a:gd name="T118" fmla="*/ 4234 w 5219"/>
              <a:gd name="T119" fmla="*/ 4234 w 5219"/>
              <a:gd name="T120" fmla="*/ 4234 w 5219"/>
              <a:gd name="T121" fmla="*/ 4234 w 5219"/>
              <a:gd name="T122" fmla="*/ 4234 w 5219"/>
              <a:gd name="T123" fmla="*/ 4234 w 5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081" h="4548">
                <a:moveTo>
                  <a:pt x="3631" y="0"/>
                </a:moveTo>
                <a:lnTo>
                  <a:pt x="3130" y="0"/>
                </a:lnTo>
                <a:lnTo>
                  <a:pt x="3125" y="12"/>
                </a:lnTo>
                <a:lnTo>
                  <a:pt x="3121" y="24"/>
                </a:lnTo>
                <a:lnTo>
                  <a:pt x="3117" y="35"/>
                </a:lnTo>
                <a:lnTo>
                  <a:pt x="3114" y="48"/>
                </a:lnTo>
                <a:lnTo>
                  <a:pt x="3111" y="59"/>
                </a:lnTo>
                <a:lnTo>
                  <a:pt x="3109" y="72"/>
                </a:lnTo>
                <a:lnTo>
                  <a:pt x="3108" y="84"/>
                </a:lnTo>
                <a:lnTo>
                  <a:pt x="3107" y="96"/>
                </a:lnTo>
                <a:lnTo>
                  <a:pt x="3082" y="73"/>
                </a:lnTo>
                <a:lnTo>
                  <a:pt x="3057" y="48"/>
                </a:lnTo>
                <a:lnTo>
                  <a:pt x="3034" y="24"/>
                </a:lnTo>
                <a:lnTo>
                  <a:pt x="3009" y="0"/>
                </a:lnTo>
                <a:lnTo>
                  <a:pt x="2038" y="0"/>
                </a:lnTo>
                <a:lnTo>
                  <a:pt x="2067" y="52"/>
                </a:lnTo>
                <a:lnTo>
                  <a:pt x="2096" y="103"/>
                </a:lnTo>
                <a:lnTo>
                  <a:pt x="2126" y="154"/>
                </a:lnTo>
                <a:lnTo>
                  <a:pt x="2155" y="205"/>
                </a:lnTo>
                <a:lnTo>
                  <a:pt x="2183" y="257"/>
                </a:lnTo>
                <a:lnTo>
                  <a:pt x="2213" y="308"/>
                </a:lnTo>
                <a:lnTo>
                  <a:pt x="2242" y="360"/>
                </a:lnTo>
                <a:lnTo>
                  <a:pt x="2272" y="410"/>
                </a:lnTo>
                <a:lnTo>
                  <a:pt x="2301" y="462"/>
                </a:lnTo>
                <a:lnTo>
                  <a:pt x="2330" y="513"/>
                </a:lnTo>
                <a:lnTo>
                  <a:pt x="2359" y="565"/>
                </a:lnTo>
                <a:lnTo>
                  <a:pt x="2388" y="615"/>
                </a:lnTo>
                <a:lnTo>
                  <a:pt x="2417" y="667"/>
                </a:lnTo>
                <a:lnTo>
                  <a:pt x="2445" y="718"/>
                </a:lnTo>
                <a:lnTo>
                  <a:pt x="2473" y="770"/>
                </a:lnTo>
                <a:lnTo>
                  <a:pt x="2502" y="821"/>
                </a:lnTo>
                <a:lnTo>
                  <a:pt x="2474" y="791"/>
                </a:lnTo>
                <a:lnTo>
                  <a:pt x="2447" y="762"/>
                </a:lnTo>
                <a:lnTo>
                  <a:pt x="2418" y="732"/>
                </a:lnTo>
                <a:lnTo>
                  <a:pt x="2390" y="703"/>
                </a:lnTo>
                <a:lnTo>
                  <a:pt x="2362" y="673"/>
                </a:lnTo>
                <a:lnTo>
                  <a:pt x="2334" y="644"/>
                </a:lnTo>
                <a:lnTo>
                  <a:pt x="2306" y="614"/>
                </a:lnTo>
                <a:lnTo>
                  <a:pt x="2279" y="585"/>
                </a:lnTo>
                <a:lnTo>
                  <a:pt x="2213" y="514"/>
                </a:lnTo>
                <a:lnTo>
                  <a:pt x="2147" y="441"/>
                </a:lnTo>
                <a:lnTo>
                  <a:pt x="2082" y="369"/>
                </a:lnTo>
                <a:lnTo>
                  <a:pt x="2018" y="296"/>
                </a:lnTo>
                <a:lnTo>
                  <a:pt x="1954" y="223"/>
                </a:lnTo>
                <a:lnTo>
                  <a:pt x="1890" y="149"/>
                </a:lnTo>
                <a:lnTo>
                  <a:pt x="1827" y="75"/>
                </a:lnTo>
                <a:lnTo>
                  <a:pt x="1765" y="0"/>
                </a:lnTo>
                <a:lnTo>
                  <a:pt x="1068" y="0"/>
                </a:lnTo>
                <a:lnTo>
                  <a:pt x="1080" y="24"/>
                </a:lnTo>
                <a:lnTo>
                  <a:pt x="1068" y="27"/>
                </a:lnTo>
                <a:lnTo>
                  <a:pt x="1056" y="31"/>
                </a:lnTo>
                <a:lnTo>
                  <a:pt x="1043" y="36"/>
                </a:lnTo>
                <a:lnTo>
                  <a:pt x="1031" y="42"/>
                </a:lnTo>
                <a:lnTo>
                  <a:pt x="1019" y="47"/>
                </a:lnTo>
                <a:lnTo>
                  <a:pt x="1008" y="53"/>
                </a:lnTo>
                <a:lnTo>
                  <a:pt x="997" y="60"/>
                </a:lnTo>
                <a:lnTo>
                  <a:pt x="986" y="67"/>
                </a:lnTo>
                <a:lnTo>
                  <a:pt x="975" y="75"/>
                </a:lnTo>
                <a:lnTo>
                  <a:pt x="965" y="83"/>
                </a:lnTo>
                <a:lnTo>
                  <a:pt x="955" y="92"/>
                </a:lnTo>
                <a:lnTo>
                  <a:pt x="946" y="102"/>
                </a:lnTo>
                <a:lnTo>
                  <a:pt x="937" y="111"/>
                </a:lnTo>
                <a:lnTo>
                  <a:pt x="929" y="120"/>
                </a:lnTo>
                <a:lnTo>
                  <a:pt x="920" y="131"/>
                </a:lnTo>
                <a:lnTo>
                  <a:pt x="913" y="141"/>
                </a:lnTo>
                <a:lnTo>
                  <a:pt x="906" y="152"/>
                </a:lnTo>
                <a:lnTo>
                  <a:pt x="900" y="164"/>
                </a:lnTo>
                <a:lnTo>
                  <a:pt x="894" y="175"/>
                </a:lnTo>
                <a:lnTo>
                  <a:pt x="888" y="188"/>
                </a:lnTo>
                <a:lnTo>
                  <a:pt x="883" y="200"/>
                </a:lnTo>
                <a:lnTo>
                  <a:pt x="880" y="212"/>
                </a:lnTo>
                <a:lnTo>
                  <a:pt x="876" y="226"/>
                </a:lnTo>
                <a:lnTo>
                  <a:pt x="874" y="238"/>
                </a:lnTo>
                <a:lnTo>
                  <a:pt x="872" y="252"/>
                </a:lnTo>
                <a:lnTo>
                  <a:pt x="871" y="266"/>
                </a:lnTo>
                <a:lnTo>
                  <a:pt x="871" y="280"/>
                </a:lnTo>
                <a:lnTo>
                  <a:pt x="871" y="294"/>
                </a:lnTo>
                <a:lnTo>
                  <a:pt x="872" y="308"/>
                </a:lnTo>
                <a:lnTo>
                  <a:pt x="874" y="322"/>
                </a:lnTo>
                <a:lnTo>
                  <a:pt x="877" y="338"/>
                </a:lnTo>
                <a:lnTo>
                  <a:pt x="881" y="352"/>
                </a:lnTo>
                <a:lnTo>
                  <a:pt x="890" y="383"/>
                </a:lnTo>
                <a:lnTo>
                  <a:pt x="900" y="414"/>
                </a:lnTo>
                <a:lnTo>
                  <a:pt x="911" y="445"/>
                </a:lnTo>
                <a:lnTo>
                  <a:pt x="922" y="477"/>
                </a:lnTo>
                <a:lnTo>
                  <a:pt x="934" y="507"/>
                </a:lnTo>
                <a:lnTo>
                  <a:pt x="946" y="538"/>
                </a:lnTo>
                <a:lnTo>
                  <a:pt x="960" y="568"/>
                </a:lnTo>
                <a:lnTo>
                  <a:pt x="973" y="599"/>
                </a:lnTo>
                <a:lnTo>
                  <a:pt x="1001" y="659"/>
                </a:lnTo>
                <a:lnTo>
                  <a:pt x="1031" y="719"/>
                </a:lnTo>
                <a:lnTo>
                  <a:pt x="1062" y="778"/>
                </a:lnTo>
                <a:lnTo>
                  <a:pt x="1094" y="837"/>
                </a:lnTo>
                <a:lnTo>
                  <a:pt x="1128" y="895"/>
                </a:lnTo>
                <a:lnTo>
                  <a:pt x="1161" y="953"/>
                </a:lnTo>
                <a:lnTo>
                  <a:pt x="1196" y="1011"/>
                </a:lnTo>
                <a:lnTo>
                  <a:pt x="1230" y="1069"/>
                </a:lnTo>
                <a:lnTo>
                  <a:pt x="1265" y="1126"/>
                </a:lnTo>
                <a:lnTo>
                  <a:pt x="1299" y="1182"/>
                </a:lnTo>
                <a:lnTo>
                  <a:pt x="1332" y="1239"/>
                </a:lnTo>
                <a:lnTo>
                  <a:pt x="1365" y="1295"/>
                </a:lnTo>
                <a:lnTo>
                  <a:pt x="1387" y="1330"/>
                </a:lnTo>
                <a:lnTo>
                  <a:pt x="1407" y="1365"/>
                </a:lnTo>
                <a:lnTo>
                  <a:pt x="1428" y="1400"/>
                </a:lnTo>
                <a:lnTo>
                  <a:pt x="1450" y="1435"/>
                </a:lnTo>
                <a:lnTo>
                  <a:pt x="1479" y="1490"/>
                </a:lnTo>
                <a:lnTo>
                  <a:pt x="1508" y="1546"/>
                </a:lnTo>
                <a:lnTo>
                  <a:pt x="1535" y="1602"/>
                </a:lnTo>
                <a:lnTo>
                  <a:pt x="1564" y="1658"/>
                </a:lnTo>
                <a:lnTo>
                  <a:pt x="1593" y="1714"/>
                </a:lnTo>
                <a:lnTo>
                  <a:pt x="1622" y="1770"/>
                </a:lnTo>
                <a:lnTo>
                  <a:pt x="1651" y="1826"/>
                </a:lnTo>
                <a:lnTo>
                  <a:pt x="1680" y="1881"/>
                </a:lnTo>
                <a:lnTo>
                  <a:pt x="1709" y="1937"/>
                </a:lnTo>
                <a:lnTo>
                  <a:pt x="1738" y="1993"/>
                </a:lnTo>
                <a:lnTo>
                  <a:pt x="1767" y="2049"/>
                </a:lnTo>
                <a:lnTo>
                  <a:pt x="1795" y="2105"/>
                </a:lnTo>
                <a:lnTo>
                  <a:pt x="1824" y="2161"/>
                </a:lnTo>
                <a:lnTo>
                  <a:pt x="1853" y="2216"/>
                </a:lnTo>
                <a:lnTo>
                  <a:pt x="1882" y="2271"/>
                </a:lnTo>
                <a:lnTo>
                  <a:pt x="1911" y="2327"/>
                </a:lnTo>
                <a:lnTo>
                  <a:pt x="1943" y="2389"/>
                </a:lnTo>
                <a:lnTo>
                  <a:pt x="1976" y="2451"/>
                </a:lnTo>
                <a:lnTo>
                  <a:pt x="2008" y="2513"/>
                </a:lnTo>
                <a:lnTo>
                  <a:pt x="2040" y="2575"/>
                </a:lnTo>
                <a:lnTo>
                  <a:pt x="2071" y="2637"/>
                </a:lnTo>
                <a:lnTo>
                  <a:pt x="2103" y="2698"/>
                </a:lnTo>
                <a:lnTo>
                  <a:pt x="2135" y="2760"/>
                </a:lnTo>
                <a:lnTo>
                  <a:pt x="2166" y="2822"/>
                </a:lnTo>
                <a:lnTo>
                  <a:pt x="2198" y="2884"/>
                </a:lnTo>
                <a:lnTo>
                  <a:pt x="2229" y="2947"/>
                </a:lnTo>
                <a:lnTo>
                  <a:pt x="2260" y="3009"/>
                </a:lnTo>
                <a:lnTo>
                  <a:pt x="2291" y="3071"/>
                </a:lnTo>
                <a:lnTo>
                  <a:pt x="2322" y="3134"/>
                </a:lnTo>
                <a:lnTo>
                  <a:pt x="2352" y="3196"/>
                </a:lnTo>
                <a:lnTo>
                  <a:pt x="2383" y="3259"/>
                </a:lnTo>
                <a:lnTo>
                  <a:pt x="2412" y="3321"/>
                </a:lnTo>
                <a:lnTo>
                  <a:pt x="2423" y="3344"/>
                </a:lnTo>
                <a:lnTo>
                  <a:pt x="2434" y="3367"/>
                </a:lnTo>
                <a:lnTo>
                  <a:pt x="2444" y="3389"/>
                </a:lnTo>
                <a:lnTo>
                  <a:pt x="2455" y="3412"/>
                </a:lnTo>
                <a:lnTo>
                  <a:pt x="2443" y="3400"/>
                </a:lnTo>
                <a:lnTo>
                  <a:pt x="2431" y="3388"/>
                </a:lnTo>
                <a:lnTo>
                  <a:pt x="2420" y="3375"/>
                </a:lnTo>
                <a:lnTo>
                  <a:pt x="2407" y="3364"/>
                </a:lnTo>
                <a:lnTo>
                  <a:pt x="2359" y="3314"/>
                </a:lnTo>
                <a:lnTo>
                  <a:pt x="2311" y="3265"/>
                </a:lnTo>
                <a:lnTo>
                  <a:pt x="2264" y="3215"/>
                </a:lnTo>
                <a:lnTo>
                  <a:pt x="2217" y="3164"/>
                </a:lnTo>
                <a:lnTo>
                  <a:pt x="2172" y="3112"/>
                </a:lnTo>
                <a:lnTo>
                  <a:pt x="2128" y="3061"/>
                </a:lnTo>
                <a:lnTo>
                  <a:pt x="2082" y="3009"/>
                </a:lnTo>
                <a:lnTo>
                  <a:pt x="2039" y="2956"/>
                </a:lnTo>
                <a:lnTo>
                  <a:pt x="1996" y="2902"/>
                </a:lnTo>
                <a:lnTo>
                  <a:pt x="1952" y="2849"/>
                </a:lnTo>
                <a:lnTo>
                  <a:pt x="1910" y="2795"/>
                </a:lnTo>
                <a:lnTo>
                  <a:pt x="1869" y="2740"/>
                </a:lnTo>
                <a:lnTo>
                  <a:pt x="1827" y="2686"/>
                </a:lnTo>
                <a:lnTo>
                  <a:pt x="1786" y="2631"/>
                </a:lnTo>
                <a:lnTo>
                  <a:pt x="1745" y="2575"/>
                </a:lnTo>
                <a:lnTo>
                  <a:pt x="1705" y="2519"/>
                </a:lnTo>
                <a:lnTo>
                  <a:pt x="1661" y="2459"/>
                </a:lnTo>
                <a:lnTo>
                  <a:pt x="1619" y="2400"/>
                </a:lnTo>
                <a:lnTo>
                  <a:pt x="1576" y="2340"/>
                </a:lnTo>
                <a:lnTo>
                  <a:pt x="1533" y="2280"/>
                </a:lnTo>
                <a:lnTo>
                  <a:pt x="1490" y="2220"/>
                </a:lnTo>
                <a:lnTo>
                  <a:pt x="1448" y="2161"/>
                </a:lnTo>
                <a:lnTo>
                  <a:pt x="1405" y="2100"/>
                </a:lnTo>
                <a:lnTo>
                  <a:pt x="1362" y="2040"/>
                </a:lnTo>
                <a:lnTo>
                  <a:pt x="1320" y="1980"/>
                </a:lnTo>
                <a:lnTo>
                  <a:pt x="1277" y="1920"/>
                </a:lnTo>
                <a:lnTo>
                  <a:pt x="1235" y="1859"/>
                </a:lnTo>
                <a:lnTo>
                  <a:pt x="1194" y="1799"/>
                </a:lnTo>
                <a:lnTo>
                  <a:pt x="1152" y="1739"/>
                </a:lnTo>
                <a:lnTo>
                  <a:pt x="1110" y="1678"/>
                </a:lnTo>
                <a:lnTo>
                  <a:pt x="1069" y="1617"/>
                </a:lnTo>
                <a:lnTo>
                  <a:pt x="1028" y="1557"/>
                </a:lnTo>
                <a:lnTo>
                  <a:pt x="986" y="1495"/>
                </a:lnTo>
                <a:lnTo>
                  <a:pt x="945" y="1432"/>
                </a:lnTo>
                <a:lnTo>
                  <a:pt x="905" y="1369"/>
                </a:lnTo>
                <a:lnTo>
                  <a:pt x="866" y="1307"/>
                </a:lnTo>
                <a:lnTo>
                  <a:pt x="825" y="1244"/>
                </a:lnTo>
                <a:lnTo>
                  <a:pt x="786" y="1181"/>
                </a:lnTo>
                <a:lnTo>
                  <a:pt x="747" y="1118"/>
                </a:lnTo>
                <a:lnTo>
                  <a:pt x="708" y="1054"/>
                </a:lnTo>
                <a:lnTo>
                  <a:pt x="669" y="991"/>
                </a:lnTo>
                <a:lnTo>
                  <a:pt x="629" y="928"/>
                </a:lnTo>
                <a:lnTo>
                  <a:pt x="590" y="865"/>
                </a:lnTo>
                <a:lnTo>
                  <a:pt x="550" y="802"/>
                </a:lnTo>
                <a:lnTo>
                  <a:pt x="511" y="740"/>
                </a:lnTo>
                <a:lnTo>
                  <a:pt x="470" y="676"/>
                </a:lnTo>
                <a:lnTo>
                  <a:pt x="429" y="614"/>
                </a:lnTo>
                <a:lnTo>
                  <a:pt x="388" y="552"/>
                </a:lnTo>
                <a:lnTo>
                  <a:pt x="380" y="541"/>
                </a:lnTo>
                <a:lnTo>
                  <a:pt x="371" y="529"/>
                </a:lnTo>
                <a:lnTo>
                  <a:pt x="362" y="519"/>
                </a:lnTo>
                <a:lnTo>
                  <a:pt x="353" y="509"/>
                </a:lnTo>
                <a:lnTo>
                  <a:pt x="343" y="499"/>
                </a:lnTo>
                <a:lnTo>
                  <a:pt x="332" y="491"/>
                </a:lnTo>
                <a:lnTo>
                  <a:pt x="322" y="483"/>
                </a:lnTo>
                <a:lnTo>
                  <a:pt x="312" y="476"/>
                </a:lnTo>
                <a:lnTo>
                  <a:pt x="291" y="434"/>
                </a:lnTo>
                <a:lnTo>
                  <a:pt x="270" y="393"/>
                </a:lnTo>
                <a:lnTo>
                  <a:pt x="250" y="351"/>
                </a:lnTo>
                <a:lnTo>
                  <a:pt x="229" y="311"/>
                </a:lnTo>
                <a:lnTo>
                  <a:pt x="207" y="269"/>
                </a:lnTo>
                <a:lnTo>
                  <a:pt x="187" y="229"/>
                </a:lnTo>
                <a:lnTo>
                  <a:pt x="164" y="189"/>
                </a:lnTo>
                <a:lnTo>
                  <a:pt x="142" y="148"/>
                </a:lnTo>
                <a:lnTo>
                  <a:pt x="123" y="111"/>
                </a:lnTo>
                <a:lnTo>
                  <a:pt x="103" y="75"/>
                </a:lnTo>
                <a:lnTo>
                  <a:pt x="84" y="37"/>
                </a:lnTo>
                <a:lnTo>
                  <a:pt x="64" y="0"/>
                </a:lnTo>
                <a:lnTo>
                  <a:pt x="0" y="0"/>
                </a:lnTo>
                <a:lnTo>
                  <a:pt x="0" y="1076"/>
                </a:lnTo>
                <a:lnTo>
                  <a:pt x="25" y="1136"/>
                </a:lnTo>
                <a:lnTo>
                  <a:pt x="51" y="1196"/>
                </a:lnTo>
                <a:lnTo>
                  <a:pt x="75" y="1256"/>
                </a:lnTo>
                <a:lnTo>
                  <a:pt x="99" y="1316"/>
                </a:lnTo>
                <a:lnTo>
                  <a:pt x="124" y="1378"/>
                </a:lnTo>
                <a:lnTo>
                  <a:pt x="148" y="1438"/>
                </a:lnTo>
                <a:lnTo>
                  <a:pt x="171" y="1499"/>
                </a:lnTo>
                <a:lnTo>
                  <a:pt x="195" y="1560"/>
                </a:lnTo>
                <a:lnTo>
                  <a:pt x="221" y="1628"/>
                </a:lnTo>
                <a:lnTo>
                  <a:pt x="248" y="1696"/>
                </a:lnTo>
                <a:lnTo>
                  <a:pt x="274" y="1764"/>
                </a:lnTo>
                <a:lnTo>
                  <a:pt x="301" y="1831"/>
                </a:lnTo>
                <a:lnTo>
                  <a:pt x="329" y="1899"/>
                </a:lnTo>
                <a:lnTo>
                  <a:pt x="356" y="1967"/>
                </a:lnTo>
                <a:lnTo>
                  <a:pt x="384" y="2034"/>
                </a:lnTo>
                <a:lnTo>
                  <a:pt x="411" y="2101"/>
                </a:lnTo>
                <a:lnTo>
                  <a:pt x="438" y="2169"/>
                </a:lnTo>
                <a:lnTo>
                  <a:pt x="465" y="2236"/>
                </a:lnTo>
                <a:lnTo>
                  <a:pt x="493" y="2304"/>
                </a:lnTo>
                <a:lnTo>
                  <a:pt x="520" y="2372"/>
                </a:lnTo>
                <a:lnTo>
                  <a:pt x="548" y="2439"/>
                </a:lnTo>
                <a:lnTo>
                  <a:pt x="575" y="2507"/>
                </a:lnTo>
                <a:lnTo>
                  <a:pt x="602" y="2575"/>
                </a:lnTo>
                <a:lnTo>
                  <a:pt x="627" y="2643"/>
                </a:lnTo>
                <a:lnTo>
                  <a:pt x="654" y="2711"/>
                </a:lnTo>
                <a:lnTo>
                  <a:pt x="680" y="2779"/>
                </a:lnTo>
                <a:lnTo>
                  <a:pt x="706" y="2847"/>
                </a:lnTo>
                <a:lnTo>
                  <a:pt x="732" y="2916"/>
                </a:lnTo>
                <a:lnTo>
                  <a:pt x="756" y="2985"/>
                </a:lnTo>
                <a:lnTo>
                  <a:pt x="781" y="3053"/>
                </a:lnTo>
                <a:lnTo>
                  <a:pt x="806" y="3122"/>
                </a:lnTo>
                <a:lnTo>
                  <a:pt x="831" y="3191"/>
                </a:lnTo>
                <a:lnTo>
                  <a:pt x="850" y="3247"/>
                </a:lnTo>
                <a:lnTo>
                  <a:pt x="870" y="3305"/>
                </a:lnTo>
                <a:lnTo>
                  <a:pt x="880" y="3334"/>
                </a:lnTo>
                <a:lnTo>
                  <a:pt x="890" y="3363"/>
                </a:lnTo>
                <a:lnTo>
                  <a:pt x="902" y="3391"/>
                </a:lnTo>
                <a:lnTo>
                  <a:pt x="913" y="3419"/>
                </a:lnTo>
                <a:lnTo>
                  <a:pt x="926" y="3447"/>
                </a:lnTo>
                <a:lnTo>
                  <a:pt x="939" y="3474"/>
                </a:lnTo>
                <a:lnTo>
                  <a:pt x="953" y="3501"/>
                </a:lnTo>
                <a:lnTo>
                  <a:pt x="969" y="3527"/>
                </a:lnTo>
                <a:lnTo>
                  <a:pt x="985" y="3551"/>
                </a:lnTo>
                <a:lnTo>
                  <a:pt x="1003" y="3576"/>
                </a:lnTo>
                <a:lnTo>
                  <a:pt x="1022" y="3599"/>
                </a:lnTo>
                <a:lnTo>
                  <a:pt x="1043" y="3621"/>
                </a:lnTo>
                <a:lnTo>
                  <a:pt x="1052" y="3630"/>
                </a:lnTo>
                <a:lnTo>
                  <a:pt x="1063" y="3638"/>
                </a:lnTo>
                <a:lnTo>
                  <a:pt x="1073" y="3647"/>
                </a:lnTo>
                <a:lnTo>
                  <a:pt x="1083" y="3654"/>
                </a:lnTo>
                <a:lnTo>
                  <a:pt x="1095" y="3661"/>
                </a:lnTo>
                <a:lnTo>
                  <a:pt x="1106" y="3667"/>
                </a:lnTo>
                <a:lnTo>
                  <a:pt x="1118" y="3673"/>
                </a:lnTo>
                <a:lnTo>
                  <a:pt x="1130" y="3678"/>
                </a:lnTo>
                <a:lnTo>
                  <a:pt x="1142" y="3683"/>
                </a:lnTo>
                <a:lnTo>
                  <a:pt x="1155" y="3687"/>
                </a:lnTo>
                <a:lnTo>
                  <a:pt x="1167" y="3690"/>
                </a:lnTo>
                <a:lnTo>
                  <a:pt x="1180" y="3693"/>
                </a:lnTo>
                <a:lnTo>
                  <a:pt x="1193" y="3695"/>
                </a:lnTo>
                <a:lnTo>
                  <a:pt x="1206" y="3697"/>
                </a:lnTo>
                <a:lnTo>
                  <a:pt x="1219" y="3698"/>
                </a:lnTo>
                <a:lnTo>
                  <a:pt x="1232" y="3698"/>
                </a:lnTo>
                <a:lnTo>
                  <a:pt x="1245" y="3698"/>
                </a:lnTo>
                <a:lnTo>
                  <a:pt x="1258" y="3698"/>
                </a:lnTo>
                <a:lnTo>
                  <a:pt x="1271" y="3697"/>
                </a:lnTo>
                <a:lnTo>
                  <a:pt x="1284" y="3695"/>
                </a:lnTo>
                <a:lnTo>
                  <a:pt x="1296" y="3692"/>
                </a:lnTo>
                <a:lnTo>
                  <a:pt x="1309" y="3689"/>
                </a:lnTo>
                <a:lnTo>
                  <a:pt x="1322" y="3686"/>
                </a:lnTo>
                <a:lnTo>
                  <a:pt x="1334" y="3681"/>
                </a:lnTo>
                <a:lnTo>
                  <a:pt x="1346" y="3676"/>
                </a:lnTo>
                <a:lnTo>
                  <a:pt x="1358" y="3671"/>
                </a:lnTo>
                <a:lnTo>
                  <a:pt x="1369" y="3664"/>
                </a:lnTo>
                <a:lnTo>
                  <a:pt x="1381" y="3657"/>
                </a:lnTo>
                <a:lnTo>
                  <a:pt x="1391" y="3650"/>
                </a:lnTo>
                <a:lnTo>
                  <a:pt x="1401" y="3642"/>
                </a:lnTo>
                <a:lnTo>
                  <a:pt x="1412" y="3632"/>
                </a:lnTo>
                <a:lnTo>
                  <a:pt x="1421" y="3623"/>
                </a:lnTo>
                <a:lnTo>
                  <a:pt x="1434" y="3608"/>
                </a:lnTo>
                <a:lnTo>
                  <a:pt x="1447" y="3593"/>
                </a:lnTo>
                <a:lnTo>
                  <a:pt x="1458" y="3577"/>
                </a:lnTo>
                <a:lnTo>
                  <a:pt x="1468" y="3562"/>
                </a:lnTo>
                <a:lnTo>
                  <a:pt x="1478" y="3546"/>
                </a:lnTo>
                <a:lnTo>
                  <a:pt x="1486" y="3530"/>
                </a:lnTo>
                <a:lnTo>
                  <a:pt x="1494" y="3514"/>
                </a:lnTo>
                <a:lnTo>
                  <a:pt x="1500" y="3498"/>
                </a:lnTo>
                <a:lnTo>
                  <a:pt x="1505" y="3481"/>
                </a:lnTo>
                <a:lnTo>
                  <a:pt x="1511" y="3464"/>
                </a:lnTo>
                <a:lnTo>
                  <a:pt x="1514" y="3448"/>
                </a:lnTo>
                <a:lnTo>
                  <a:pt x="1517" y="3430"/>
                </a:lnTo>
                <a:lnTo>
                  <a:pt x="1520" y="3414"/>
                </a:lnTo>
                <a:lnTo>
                  <a:pt x="1521" y="3396"/>
                </a:lnTo>
                <a:lnTo>
                  <a:pt x="1522" y="3378"/>
                </a:lnTo>
                <a:lnTo>
                  <a:pt x="1522" y="3361"/>
                </a:lnTo>
                <a:lnTo>
                  <a:pt x="1522" y="3344"/>
                </a:lnTo>
                <a:lnTo>
                  <a:pt x="1521" y="3327"/>
                </a:lnTo>
                <a:lnTo>
                  <a:pt x="1519" y="3309"/>
                </a:lnTo>
                <a:lnTo>
                  <a:pt x="1517" y="3291"/>
                </a:lnTo>
                <a:lnTo>
                  <a:pt x="1511" y="3255"/>
                </a:lnTo>
                <a:lnTo>
                  <a:pt x="1503" y="3220"/>
                </a:lnTo>
                <a:lnTo>
                  <a:pt x="1493" y="3185"/>
                </a:lnTo>
                <a:lnTo>
                  <a:pt x="1483" y="3151"/>
                </a:lnTo>
                <a:lnTo>
                  <a:pt x="1470" y="3115"/>
                </a:lnTo>
                <a:lnTo>
                  <a:pt x="1458" y="3081"/>
                </a:lnTo>
                <a:lnTo>
                  <a:pt x="1495" y="3129"/>
                </a:lnTo>
                <a:lnTo>
                  <a:pt x="1532" y="3178"/>
                </a:lnTo>
                <a:lnTo>
                  <a:pt x="1570" y="3225"/>
                </a:lnTo>
                <a:lnTo>
                  <a:pt x="1608" y="3272"/>
                </a:lnTo>
                <a:lnTo>
                  <a:pt x="1647" y="3318"/>
                </a:lnTo>
                <a:lnTo>
                  <a:pt x="1685" y="3365"/>
                </a:lnTo>
                <a:lnTo>
                  <a:pt x="1724" y="3412"/>
                </a:lnTo>
                <a:lnTo>
                  <a:pt x="1764" y="3457"/>
                </a:lnTo>
                <a:lnTo>
                  <a:pt x="1804" y="3503"/>
                </a:lnTo>
                <a:lnTo>
                  <a:pt x="1845" y="3548"/>
                </a:lnTo>
                <a:lnTo>
                  <a:pt x="1885" y="3593"/>
                </a:lnTo>
                <a:lnTo>
                  <a:pt x="1926" y="3637"/>
                </a:lnTo>
                <a:lnTo>
                  <a:pt x="1969" y="3681"/>
                </a:lnTo>
                <a:lnTo>
                  <a:pt x="2011" y="3725"/>
                </a:lnTo>
                <a:lnTo>
                  <a:pt x="2054" y="3769"/>
                </a:lnTo>
                <a:lnTo>
                  <a:pt x="2098" y="3811"/>
                </a:lnTo>
                <a:lnTo>
                  <a:pt x="2145" y="3859"/>
                </a:lnTo>
                <a:lnTo>
                  <a:pt x="2195" y="3907"/>
                </a:lnTo>
                <a:lnTo>
                  <a:pt x="2244" y="3956"/>
                </a:lnTo>
                <a:lnTo>
                  <a:pt x="2295" y="4006"/>
                </a:lnTo>
                <a:lnTo>
                  <a:pt x="2345" y="4056"/>
                </a:lnTo>
                <a:lnTo>
                  <a:pt x="2398" y="4105"/>
                </a:lnTo>
                <a:lnTo>
                  <a:pt x="2451" y="4155"/>
                </a:lnTo>
                <a:lnTo>
                  <a:pt x="2504" y="4204"/>
                </a:lnTo>
                <a:lnTo>
                  <a:pt x="2559" y="4252"/>
                </a:lnTo>
                <a:lnTo>
                  <a:pt x="2614" y="4298"/>
                </a:lnTo>
                <a:lnTo>
                  <a:pt x="2642" y="4320"/>
                </a:lnTo>
                <a:lnTo>
                  <a:pt x="2670" y="4343"/>
                </a:lnTo>
                <a:lnTo>
                  <a:pt x="2698" y="4363"/>
                </a:lnTo>
                <a:lnTo>
                  <a:pt x="2727" y="4385"/>
                </a:lnTo>
                <a:lnTo>
                  <a:pt x="2756" y="4405"/>
                </a:lnTo>
                <a:lnTo>
                  <a:pt x="2785" y="4424"/>
                </a:lnTo>
                <a:lnTo>
                  <a:pt x="2814" y="4444"/>
                </a:lnTo>
                <a:lnTo>
                  <a:pt x="2843" y="4462"/>
                </a:lnTo>
                <a:lnTo>
                  <a:pt x="2873" y="4479"/>
                </a:lnTo>
                <a:lnTo>
                  <a:pt x="2903" y="4497"/>
                </a:lnTo>
                <a:lnTo>
                  <a:pt x="2933" y="4513"/>
                </a:lnTo>
                <a:lnTo>
                  <a:pt x="2962" y="4528"/>
                </a:lnTo>
                <a:lnTo>
                  <a:pt x="2976" y="4534"/>
                </a:lnTo>
                <a:lnTo>
                  <a:pt x="2990" y="4539"/>
                </a:lnTo>
                <a:lnTo>
                  <a:pt x="3004" y="4544"/>
                </a:lnTo>
                <a:lnTo>
                  <a:pt x="3017" y="4548"/>
                </a:lnTo>
                <a:lnTo>
                  <a:pt x="3174" y="4548"/>
                </a:lnTo>
                <a:lnTo>
                  <a:pt x="3194" y="4542"/>
                </a:lnTo>
                <a:lnTo>
                  <a:pt x="3213" y="4534"/>
                </a:lnTo>
                <a:lnTo>
                  <a:pt x="3232" y="4525"/>
                </a:lnTo>
                <a:lnTo>
                  <a:pt x="3249" y="4515"/>
                </a:lnTo>
                <a:lnTo>
                  <a:pt x="3266" y="4503"/>
                </a:lnTo>
                <a:lnTo>
                  <a:pt x="3281" y="4490"/>
                </a:lnTo>
                <a:lnTo>
                  <a:pt x="3296" y="4475"/>
                </a:lnTo>
                <a:lnTo>
                  <a:pt x="3310" y="4460"/>
                </a:lnTo>
                <a:lnTo>
                  <a:pt x="3322" y="4443"/>
                </a:lnTo>
                <a:lnTo>
                  <a:pt x="3333" y="4426"/>
                </a:lnTo>
                <a:lnTo>
                  <a:pt x="3342" y="4406"/>
                </a:lnTo>
                <a:lnTo>
                  <a:pt x="3350" y="4386"/>
                </a:lnTo>
                <a:lnTo>
                  <a:pt x="3357" y="4364"/>
                </a:lnTo>
                <a:lnTo>
                  <a:pt x="3362" y="4342"/>
                </a:lnTo>
                <a:lnTo>
                  <a:pt x="3365" y="4319"/>
                </a:lnTo>
                <a:lnTo>
                  <a:pt x="3366" y="4294"/>
                </a:lnTo>
                <a:lnTo>
                  <a:pt x="3365" y="4259"/>
                </a:lnTo>
                <a:lnTo>
                  <a:pt x="3363" y="4226"/>
                </a:lnTo>
                <a:lnTo>
                  <a:pt x="3359" y="4192"/>
                </a:lnTo>
                <a:lnTo>
                  <a:pt x="3354" y="4159"/>
                </a:lnTo>
                <a:lnTo>
                  <a:pt x="3347" y="4127"/>
                </a:lnTo>
                <a:lnTo>
                  <a:pt x="3339" y="4095"/>
                </a:lnTo>
                <a:lnTo>
                  <a:pt x="3331" y="4064"/>
                </a:lnTo>
                <a:lnTo>
                  <a:pt x="3321" y="4034"/>
                </a:lnTo>
                <a:lnTo>
                  <a:pt x="3310" y="4003"/>
                </a:lnTo>
                <a:lnTo>
                  <a:pt x="3299" y="3973"/>
                </a:lnTo>
                <a:lnTo>
                  <a:pt x="3286" y="3943"/>
                </a:lnTo>
                <a:lnTo>
                  <a:pt x="3273" y="3913"/>
                </a:lnTo>
                <a:lnTo>
                  <a:pt x="3246" y="3853"/>
                </a:lnTo>
                <a:lnTo>
                  <a:pt x="3218" y="3793"/>
                </a:lnTo>
                <a:lnTo>
                  <a:pt x="3230" y="3799"/>
                </a:lnTo>
                <a:lnTo>
                  <a:pt x="3240" y="3805"/>
                </a:lnTo>
                <a:lnTo>
                  <a:pt x="3251" y="3811"/>
                </a:lnTo>
                <a:lnTo>
                  <a:pt x="3264" y="3817"/>
                </a:lnTo>
                <a:lnTo>
                  <a:pt x="3282" y="3824"/>
                </a:lnTo>
                <a:lnTo>
                  <a:pt x="3302" y="3830"/>
                </a:lnTo>
                <a:lnTo>
                  <a:pt x="3322" y="3834"/>
                </a:lnTo>
                <a:lnTo>
                  <a:pt x="3341" y="3838"/>
                </a:lnTo>
                <a:lnTo>
                  <a:pt x="3361" y="3840"/>
                </a:lnTo>
                <a:lnTo>
                  <a:pt x="3380" y="3841"/>
                </a:lnTo>
                <a:lnTo>
                  <a:pt x="3400" y="3841"/>
                </a:lnTo>
                <a:lnTo>
                  <a:pt x="3420" y="3840"/>
                </a:lnTo>
                <a:lnTo>
                  <a:pt x="3439" y="3837"/>
                </a:lnTo>
                <a:lnTo>
                  <a:pt x="3458" y="3834"/>
                </a:lnTo>
                <a:lnTo>
                  <a:pt x="3476" y="3829"/>
                </a:lnTo>
                <a:lnTo>
                  <a:pt x="3495" y="3824"/>
                </a:lnTo>
                <a:lnTo>
                  <a:pt x="3512" y="3817"/>
                </a:lnTo>
                <a:lnTo>
                  <a:pt x="3530" y="3809"/>
                </a:lnTo>
                <a:lnTo>
                  <a:pt x="3546" y="3800"/>
                </a:lnTo>
                <a:lnTo>
                  <a:pt x="3563" y="3791"/>
                </a:lnTo>
                <a:lnTo>
                  <a:pt x="3577" y="3779"/>
                </a:lnTo>
                <a:lnTo>
                  <a:pt x="3592" y="3768"/>
                </a:lnTo>
                <a:lnTo>
                  <a:pt x="3605" y="3754"/>
                </a:lnTo>
                <a:lnTo>
                  <a:pt x="3617" y="3741"/>
                </a:lnTo>
                <a:lnTo>
                  <a:pt x="3628" y="3726"/>
                </a:lnTo>
                <a:lnTo>
                  <a:pt x="3638" y="3711"/>
                </a:lnTo>
                <a:lnTo>
                  <a:pt x="3647" y="3695"/>
                </a:lnTo>
                <a:lnTo>
                  <a:pt x="3654" y="3678"/>
                </a:lnTo>
                <a:lnTo>
                  <a:pt x="3660" y="3660"/>
                </a:lnTo>
                <a:lnTo>
                  <a:pt x="3665" y="3642"/>
                </a:lnTo>
                <a:lnTo>
                  <a:pt x="3668" y="3622"/>
                </a:lnTo>
                <a:lnTo>
                  <a:pt x="3669" y="3601"/>
                </a:lnTo>
                <a:lnTo>
                  <a:pt x="3669" y="3580"/>
                </a:lnTo>
                <a:lnTo>
                  <a:pt x="3667" y="3559"/>
                </a:lnTo>
                <a:lnTo>
                  <a:pt x="3663" y="3537"/>
                </a:lnTo>
                <a:lnTo>
                  <a:pt x="3657" y="3514"/>
                </a:lnTo>
                <a:lnTo>
                  <a:pt x="3647" y="3480"/>
                </a:lnTo>
                <a:lnTo>
                  <a:pt x="3635" y="3446"/>
                </a:lnTo>
                <a:lnTo>
                  <a:pt x="3623" y="3413"/>
                </a:lnTo>
                <a:lnTo>
                  <a:pt x="3609" y="3381"/>
                </a:lnTo>
                <a:lnTo>
                  <a:pt x="3595" y="3348"/>
                </a:lnTo>
                <a:lnTo>
                  <a:pt x="3581" y="3316"/>
                </a:lnTo>
                <a:lnTo>
                  <a:pt x="3565" y="3285"/>
                </a:lnTo>
                <a:lnTo>
                  <a:pt x="3549" y="3254"/>
                </a:lnTo>
                <a:lnTo>
                  <a:pt x="3516" y="3193"/>
                </a:lnTo>
                <a:lnTo>
                  <a:pt x="3480" y="3132"/>
                </a:lnTo>
                <a:lnTo>
                  <a:pt x="3445" y="3071"/>
                </a:lnTo>
                <a:lnTo>
                  <a:pt x="3409" y="3010"/>
                </a:lnTo>
                <a:lnTo>
                  <a:pt x="3369" y="2939"/>
                </a:lnTo>
                <a:lnTo>
                  <a:pt x="3330" y="2868"/>
                </a:lnTo>
                <a:lnTo>
                  <a:pt x="3292" y="2796"/>
                </a:lnTo>
                <a:lnTo>
                  <a:pt x="3254" y="2724"/>
                </a:lnTo>
                <a:lnTo>
                  <a:pt x="3217" y="2651"/>
                </a:lnTo>
                <a:lnTo>
                  <a:pt x="3180" y="2579"/>
                </a:lnTo>
                <a:lnTo>
                  <a:pt x="3143" y="2506"/>
                </a:lnTo>
                <a:lnTo>
                  <a:pt x="3106" y="2434"/>
                </a:lnTo>
                <a:lnTo>
                  <a:pt x="3075" y="2376"/>
                </a:lnTo>
                <a:lnTo>
                  <a:pt x="3044" y="2318"/>
                </a:lnTo>
                <a:lnTo>
                  <a:pt x="3013" y="2261"/>
                </a:lnTo>
                <a:lnTo>
                  <a:pt x="2981" y="2203"/>
                </a:lnTo>
                <a:lnTo>
                  <a:pt x="2950" y="2146"/>
                </a:lnTo>
                <a:lnTo>
                  <a:pt x="2918" y="2089"/>
                </a:lnTo>
                <a:lnTo>
                  <a:pt x="2886" y="2032"/>
                </a:lnTo>
                <a:lnTo>
                  <a:pt x="2853" y="1975"/>
                </a:lnTo>
                <a:lnTo>
                  <a:pt x="2927" y="2061"/>
                </a:lnTo>
                <a:lnTo>
                  <a:pt x="3004" y="2147"/>
                </a:lnTo>
                <a:lnTo>
                  <a:pt x="3044" y="2191"/>
                </a:lnTo>
                <a:lnTo>
                  <a:pt x="3084" y="2232"/>
                </a:lnTo>
                <a:lnTo>
                  <a:pt x="3105" y="2253"/>
                </a:lnTo>
                <a:lnTo>
                  <a:pt x="3127" y="2272"/>
                </a:lnTo>
                <a:lnTo>
                  <a:pt x="3147" y="2292"/>
                </a:lnTo>
                <a:lnTo>
                  <a:pt x="3169" y="2311"/>
                </a:lnTo>
                <a:lnTo>
                  <a:pt x="3191" y="2329"/>
                </a:lnTo>
                <a:lnTo>
                  <a:pt x="3212" y="2347"/>
                </a:lnTo>
                <a:lnTo>
                  <a:pt x="3235" y="2365"/>
                </a:lnTo>
                <a:lnTo>
                  <a:pt x="3258" y="2380"/>
                </a:lnTo>
                <a:lnTo>
                  <a:pt x="3280" y="2397"/>
                </a:lnTo>
                <a:lnTo>
                  <a:pt x="3304" y="2411"/>
                </a:lnTo>
                <a:lnTo>
                  <a:pt x="3328" y="2425"/>
                </a:lnTo>
                <a:lnTo>
                  <a:pt x="3351" y="2437"/>
                </a:lnTo>
                <a:lnTo>
                  <a:pt x="3376" y="2449"/>
                </a:lnTo>
                <a:lnTo>
                  <a:pt x="3401" y="2460"/>
                </a:lnTo>
                <a:lnTo>
                  <a:pt x="3426" y="2470"/>
                </a:lnTo>
                <a:lnTo>
                  <a:pt x="3452" y="2478"/>
                </a:lnTo>
                <a:lnTo>
                  <a:pt x="3477" y="2486"/>
                </a:lnTo>
                <a:lnTo>
                  <a:pt x="3503" y="2491"/>
                </a:lnTo>
                <a:lnTo>
                  <a:pt x="3530" y="2496"/>
                </a:lnTo>
                <a:lnTo>
                  <a:pt x="3558" y="2499"/>
                </a:lnTo>
                <a:lnTo>
                  <a:pt x="3572" y="2499"/>
                </a:lnTo>
                <a:lnTo>
                  <a:pt x="3588" y="2499"/>
                </a:lnTo>
                <a:lnTo>
                  <a:pt x="3602" y="2497"/>
                </a:lnTo>
                <a:lnTo>
                  <a:pt x="3617" y="2494"/>
                </a:lnTo>
                <a:lnTo>
                  <a:pt x="3631" y="2491"/>
                </a:lnTo>
                <a:lnTo>
                  <a:pt x="3646" y="2486"/>
                </a:lnTo>
                <a:lnTo>
                  <a:pt x="3660" y="2480"/>
                </a:lnTo>
                <a:lnTo>
                  <a:pt x="3673" y="2473"/>
                </a:lnTo>
                <a:lnTo>
                  <a:pt x="3687" y="2465"/>
                </a:lnTo>
                <a:lnTo>
                  <a:pt x="3700" y="2457"/>
                </a:lnTo>
                <a:lnTo>
                  <a:pt x="3713" y="2447"/>
                </a:lnTo>
                <a:lnTo>
                  <a:pt x="3725" y="2438"/>
                </a:lnTo>
                <a:lnTo>
                  <a:pt x="3736" y="2427"/>
                </a:lnTo>
                <a:lnTo>
                  <a:pt x="3748" y="2415"/>
                </a:lnTo>
                <a:lnTo>
                  <a:pt x="3759" y="2404"/>
                </a:lnTo>
                <a:lnTo>
                  <a:pt x="3768" y="2391"/>
                </a:lnTo>
                <a:lnTo>
                  <a:pt x="3779" y="2379"/>
                </a:lnTo>
                <a:lnTo>
                  <a:pt x="3787" y="2366"/>
                </a:lnTo>
                <a:lnTo>
                  <a:pt x="3795" y="2351"/>
                </a:lnTo>
                <a:lnTo>
                  <a:pt x="3802" y="2338"/>
                </a:lnTo>
                <a:lnTo>
                  <a:pt x="3809" y="2323"/>
                </a:lnTo>
                <a:lnTo>
                  <a:pt x="3814" y="2309"/>
                </a:lnTo>
                <a:lnTo>
                  <a:pt x="3819" y="2294"/>
                </a:lnTo>
                <a:lnTo>
                  <a:pt x="3822" y="2279"/>
                </a:lnTo>
                <a:lnTo>
                  <a:pt x="3825" y="2264"/>
                </a:lnTo>
                <a:lnTo>
                  <a:pt x="3827" y="2249"/>
                </a:lnTo>
                <a:lnTo>
                  <a:pt x="3827" y="2233"/>
                </a:lnTo>
                <a:lnTo>
                  <a:pt x="3827" y="2219"/>
                </a:lnTo>
                <a:lnTo>
                  <a:pt x="3826" y="2203"/>
                </a:lnTo>
                <a:lnTo>
                  <a:pt x="3823" y="2188"/>
                </a:lnTo>
                <a:lnTo>
                  <a:pt x="3819" y="2174"/>
                </a:lnTo>
                <a:lnTo>
                  <a:pt x="3814" y="2159"/>
                </a:lnTo>
                <a:lnTo>
                  <a:pt x="3779" y="2076"/>
                </a:lnTo>
                <a:lnTo>
                  <a:pt x="3742" y="1993"/>
                </a:lnTo>
                <a:lnTo>
                  <a:pt x="3703" y="1910"/>
                </a:lnTo>
                <a:lnTo>
                  <a:pt x="3664" y="1828"/>
                </a:lnTo>
                <a:lnTo>
                  <a:pt x="3624" y="1747"/>
                </a:lnTo>
                <a:lnTo>
                  <a:pt x="3582" y="1667"/>
                </a:lnTo>
                <a:lnTo>
                  <a:pt x="3539" y="1586"/>
                </a:lnTo>
                <a:lnTo>
                  <a:pt x="3496" y="1505"/>
                </a:lnTo>
                <a:lnTo>
                  <a:pt x="3452" y="1425"/>
                </a:lnTo>
                <a:lnTo>
                  <a:pt x="3407" y="1345"/>
                </a:lnTo>
                <a:lnTo>
                  <a:pt x="3363" y="1266"/>
                </a:lnTo>
                <a:lnTo>
                  <a:pt x="3317" y="1186"/>
                </a:lnTo>
                <a:lnTo>
                  <a:pt x="3272" y="1107"/>
                </a:lnTo>
                <a:lnTo>
                  <a:pt x="3228" y="1028"/>
                </a:lnTo>
                <a:lnTo>
                  <a:pt x="3182" y="948"/>
                </a:lnTo>
                <a:lnTo>
                  <a:pt x="3138" y="869"/>
                </a:lnTo>
                <a:lnTo>
                  <a:pt x="3186" y="914"/>
                </a:lnTo>
                <a:lnTo>
                  <a:pt x="3236" y="958"/>
                </a:lnTo>
                <a:lnTo>
                  <a:pt x="3284" y="1002"/>
                </a:lnTo>
                <a:lnTo>
                  <a:pt x="3334" y="1045"/>
                </a:lnTo>
                <a:lnTo>
                  <a:pt x="3384" y="1089"/>
                </a:lnTo>
                <a:lnTo>
                  <a:pt x="3434" y="1132"/>
                </a:lnTo>
                <a:lnTo>
                  <a:pt x="3485" y="1175"/>
                </a:lnTo>
                <a:lnTo>
                  <a:pt x="3536" y="1216"/>
                </a:lnTo>
                <a:lnTo>
                  <a:pt x="3575" y="1249"/>
                </a:lnTo>
                <a:lnTo>
                  <a:pt x="3616" y="1281"/>
                </a:lnTo>
                <a:lnTo>
                  <a:pt x="3656" y="1313"/>
                </a:lnTo>
                <a:lnTo>
                  <a:pt x="3696" y="1345"/>
                </a:lnTo>
                <a:lnTo>
                  <a:pt x="3735" y="1378"/>
                </a:lnTo>
                <a:lnTo>
                  <a:pt x="3776" y="1410"/>
                </a:lnTo>
                <a:lnTo>
                  <a:pt x="3815" y="1443"/>
                </a:lnTo>
                <a:lnTo>
                  <a:pt x="3854" y="1476"/>
                </a:lnTo>
                <a:lnTo>
                  <a:pt x="3893" y="1510"/>
                </a:lnTo>
                <a:lnTo>
                  <a:pt x="3931" y="1543"/>
                </a:lnTo>
                <a:lnTo>
                  <a:pt x="3951" y="1559"/>
                </a:lnTo>
                <a:lnTo>
                  <a:pt x="3970" y="1574"/>
                </a:lnTo>
                <a:lnTo>
                  <a:pt x="3989" y="1589"/>
                </a:lnTo>
                <a:lnTo>
                  <a:pt x="4009" y="1603"/>
                </a:lnTo>
                <a:lnTo>
                  <a:pt x="4029" y="1616"/>
                </a:lnTo>
                <a:lnTo>
                  <a:pt x="4050" y="1628"/>
                </a:lnTo>
                <a:lnTo>
                  <a:pt x="4071" y="1640"/>
                </a:lnTo>
                <a:lnTo>
                  <a:pt x="4093" y="1650"/>
                </a:lnTo>
                <a:lnTo>
                  <a:pt x="4116" y="1659"/>
                </a:lnTo>
                <a:lnTo>
                  <a:pt x="4141" y="1668"/>
                </a:lnTo>
                <a:lnTo>
                  <a:pt x="4166" y="1675"/>
                </a:lnTo>
                <a:lnTo>
                  <a:pt x="4191" y="1680"/>
                </a:lnTo>
                <a:lnTo>
                  <a:pt x="4210" y="1683"/>
                </a:lnTo>
                <a:lnTo>
                  <a:pt x="4229" y="1685"/>
                </a:lnTo>
                <a:lnTo>
                  <a:pt x="4247" y="1685"/>
                </a:lnTo>
                <a:lnTo>
                  <a:pt x="4266" y="1685"/>
                </a:lnTo>
                <a:lnTo>
                  <a:pt x="4284" y="1683"/>
                </a:lnTo>
                <a:lnTo>
                  <a:pt x="4302" y="1681"/>
                </a:lnTo>
                <a:lnTo>
                  <a:pt x="4320" y="1677"/>
                </a:lnTo>
                <a:lnTo>
                  <a:pt x="4338" y="1673"/>
                </a:lnTo>
                <a:lnTo>
                  <a:pt x="4355" y="1692"/>
                </a:lnTo>
                <a:lnTo>
                  <a:pt x="4373" y="1713"/>
                </a:lnTo>
                <a:lnTo>
                  <a:pt x="4391" y="1734"/>
                </a:lnTo>
                <a:lnTo>
                  <a:pt x="4408" y="1755"/>
                </a:lnTo>
                <a:lnTo>
                  <a:pt x="4446" y="1800"/>
                </a:lnTo>
                <a:lnTo>
                  <a:pt x="4482" y="1846"/>
                </a:lnTo>
                <a:lnTo>
                  <a:pt x="4501" y="1867"/>
                </a:lnTo>
                <a:lnTo>
                  <a:pt x="4520" y="1888"/>
                </a:lnTo>
                <a:lnTo>
                  <a:pt x="4539" y="1908"/>
                </a:lnTo>
                <a:lnTo>
                  <a:pt x="4559" y="1928"/>
                </a:lnTo>
                <a:lnTo>
                  <a:pt x="4579" y="1946"/>
                </a:lnTo>
                <a:lnTo>
                  <a:pt x="4600" y="1964"/>
                </a:lnTo>
                <a:lnTo>
                  <a:pt x="4623" y="1980"/>
                </a:lnTo>
                <a:lnTo>
                  <a:pt x="4645" y="1996"/>
                </a:lnTo>
                <a:lnTo>
                  <a:pt x="4670" y="2010"/>
                </a:lnTo>
                <a:lnTo>
                  <a:pt x="4696" y="2023"/>
                </a:lnTo>
                <a:lnTo>
                  <a:pt x="4710" y="2029"/>
                </a:lnTo>
                <a:lnTo>
                  <a:pt x="4724" y="2034"/>
                </a:lnTo>
                <a:lnTo>
                  <a:pt x="4738" y="2039"/>
                </a:lnTo>
                <a:lnTo>
                  <a:pt x="4754" y="2045"/>
                </a:lnTo>
                <a:lnTo>
                  <a:pt x="4784" y="2052"/>
                </a:lnTo>
                <a:lnTo>
                  <a:pt x="4814" y="2056"/>
                </a:lnTo>
                <a:lnTo>
                  <a:pt x="4842" y="2057"/>
                </a:lnTo>
                <a:lnTo>
                  <a:pt x="4868" y="2055"/>
                </a:lnTo>
                <a:lnTo>
                  <a:pt x="4894" y="2050"/>
                </a:lnTo>
                <a:lnTo>
                  <a:pt x="4918" y="2041"/>
                </a:lnTo>
                <a:lnTo>
                  <a:pt x="4941" y="2031"/>
                </a:lnTo>
                <a:lnTo>
                  <a:pt x="4961" y="2019"/>
                </a:lnTo>
                <a:lnTo>
                  <a:pt x="4981" y="2004"/>
                </a:lnTo>
                <a:lnTo>
                  <a:pt x="4999" y="1988"/>
                </a:lnTo>
                <a:lnTo>
                  <a:pt x="5015" y="1969"/>
                </a:lnTo>
                <a:lnTo>
                  <a:pt x="5030" y="1949"/>
                </a:lnTo>
                <a:lnTo>
                  <a:pt x="5043" y="1929"/>
                </a:lnTo>
                <a:lnTo>
                  <a:pt x="5054" y="1906"/>
                </a:lnTo>
                <a:lnTo>
                  <a:pt x="5063" y="1883"/>
                </a:lnTo>
                <a:lnTo>
                  <a:pt x="5071" y="1859"/>
                </a:lnTo>
                <a:lnTo>
                  <a:pt x="5077" y="1834"/>
                </a:lnTo>
                <a:lnTo>
                  <a:pt x="5080" y="1809"/>
                </a:lnTo>
                <a:lnTo>
                  <a:pt x="5081" y="1784"/>
                </a:lnTo>
                <a:lnTo>
                  <a:pt x="5081" y="1759"/>
                </a:lnTo>
                <a:lnTo>
                  <a:pt x="5078" y="1734"/>
                </a:lnTo>
                <a:lnTo>
                  <a:pt x="5073" y="1709"/>
                </a:lnTo>
                <a:lnTo>
                  <a:pt x="5065" y="1685"/>
                </a:lnTo>
                <a:lnTo>
                  <a:pt x="5056" y="1661"/>
                </a:lnTo>
                <a:lnTo>
                  <a:pt x="5045" y="1640"/>
                </a:lnTo>
                <a:lnTo>
                  <a:pt x="5030" y="1618"/>
                </a:lnTo>
                <a:lnTo>
                  <a:pt x="5014" y="1598"/>
                </a:lnTo>
                <a:lnTo>
                  <a:pt x="4994" y="1580"/>
                </a:lnTo>
                <a:lnTo>
                  <a:pt x="4973" y="1563"/>
                </a:lnTo>
                <a:lnTo>
                  <a:pt x="4949" y="1548"/>
                </a:lnTo>
                <a:lnTo>
                  <a:pt x="4922" y="1536"/>
                </a:lnTo>
                <a:lnTo>
                  <a:pt x="4892" y="1526"/>
                </a:lnTo>
                <a:lnTo>
                  <a:pt x="4909" y="1530"/>
                </a:lnTo>
                <a:lnTo>
                  <a:pt x="4916" y="1531"/>
                </a:lnTo>
                <a:lnTo>
                  <a:pt x="4917" y="1531"/>
                </a:lnTo>
                <a:lnTo>
                  <a:pt x="4917" y="1529"/>
                </a:lnTo>
                <a:lnTo>
                  <a:pt x="4916" y="1528"/>
                </a:lnTo>
                <a:lnTo>
                  <a:pt x="4913" y="1525"/>
                </a:lnTo>
                <a:lnTo>
                  <a:pt x="4905" y="1519"/>
                </a:lnTo>
                <a:lnTo>
                  <a:pt x="4896" y="1511"/>
                </a:lnTo>
                <a:lnTo>
                  <a:pt x="4888" y="1503"/>
                </a:lnTo>
                <a:lnTo>
                  <a:pt x="4881" y="1495"/>
                </a:lnTo>
                <a:lnTo>
                  <a:pt x="4868" y="1477"/>
                </a:lnTo>
                <a:lnTo>
                  <a:pt x="4856" y="1460"/>
                </a:lnTo>
                <a:lnTo>
                  <a:pt x="4843" y="1444"/>
                </a:lnTo>
                <a:lnTo>
                  <a:pt x="4829" y="1427"/>
                </a:lnTo>
                <a:lnTo>
                  <a:pt x="4808" y="1401"/>
                </a:lnTo>
                <a:lnTo>
                  <a:pt x="4787" y="1377"/>
                </a:lnTo>
                <a:lnTo>
                  <a:pt x="4765" y="1351"/>
                </a:lnTo>
                <a:lnTo>
                  <a:pt x="4742" y="1326"/>
                </a:lnTo>
                <a:lnTo>
                  <a:pt x="4721" y="1301"/>
                </a:lnTo>
                <a:lnTo>
                  <a:pt x="4697" y="1277"/>
                </a:lnTo>
                <a:lnTo>
                  <a:pt x="4674" y="1252"/>
                </a:lnTo>
                <a:lnTo>
                  <a:pt x="4652" y="1228"/>
                </a:lnTo>
                <a:lnTo>
                  <a:pt x="4605" y="1179"/>
                </a:lnTo>
                <a:lnTo>
                  <a:pt x="4560" y="1130"/>
                </a:lnTo>
                <a:lnTo>
                  <a:pt x="4513" y="1081"/>
                </a:lnTo>
                <a:lnTo>
                  <a:pt x="4468" y="1032"/>
                </a:lnTo>
                <a:lnTo>
                  <a:pt x="4423" y="982"/>
                </a:lnTo>
                <a:lnTo>
                  <a:pt x="4377" y="932"/>
                </a:lnTo>
                <a:lnTo>
                  <a:pt x="4333" y="881"/>
                </a:lnTo>
                <a:lnTo>
                  <a:pt x="4288" y="831"/>
                </a:lnTo>
                <a:lnTo>
                  <a:pt x="4240" y="774"/>
                </a:lnTo>
                <a:lnTo>
                  <a:pt x="4191" y="716"/>
                </a:lnTo>
                <a:lnTo>
                  <a:pt x="4143" y="658"/>
                </a:lnTo>
                <a:lnTo>
                  <a:pt x="4094" y="600"/>
                </a:lnTo>
                <a:lnTo>
                  <a:pt x="4046" y="542"/>
                </a:lnTo>
                <a:lnTo>
                  <a:pt x="3998" y="484"/>
                </a:lnTo>
                <a:lnTo>
                  <a:pt x="3951" y="426"/>
                </a:lnTo>
                <a:lnTo>
                  <a:pt x="3904" y="367"/>
                </a:lnTo>
                <a:lnTo>
                  <a:pt x="3869" y="321"/>
                </a:lnTo>
                <a:lnTo>
                  <a:pt x="3835" y="275"/>
                </a:lnTo>
                <a:lnTo>
                  <a:pt x="3801" y="229"/>
                </a:lnTo>
                <a:lnTo>
                  <a:pt x="3767" y="183"/>
                </a:lnTo>
                <a:lnTo>
                  <a:pt x="3733" y="138"/>
                </a:lnTo>
                <a:lnTo>
                  <a:pt x="3699" y="92"/>
                </a:lnTo>
                <a:lnTo>
                  <a:pt x="3665" y="47"/>
                </a:lnTo>
                <a:lnTo>
                  <a:pt x="3631" y="0"/>
                </a:lnTo>
                <a:close/>
                <a:moveTo>
                  <a:pt x="0" y="1275"/>
                </a:moveTo>
                <a:lnTo>
                  <a:pt x="0" y="2867"/>
                </a:lnTo>
                <a:lnTo>
                  <a:pt x="45" y="2972"/>
                </a:lnTo>
                <a:lnTo>
                  <a:pt x="91" y="3077"/>
                </a:lnTo>
                <a:lnTo>
                  <a:pt x="137" y="3182"/>
                </a:lnTo>
                <a:lnTo>
                  <a:pt x="185" y="3286"/>
                </a:lnTo>
                <a:lnTo>
                  <a:pt x="232" y="3390"/>
                </a:lnTo>
                <a:lnTo>
                  <a:pt x="281" y="3494"/>
                </a:lnTo>
                <a:lnTo>
                  <a:pt x="329" y="3598"/>
                </a:lnTo>
                <a:lnTo>
                  <a:pt x="379" y="3702"/>
                </a:lnTo>
                <a:lnTo>
                  <a:pt x="428" y="3804"/>
                </a:lnTo>
                <a:lnTo>
                  <a:pt x="478" y="3908"/>
                </a:lnTo>
                <a:lnTo>
                  <a:pt x="528" y="4010"/>
                </a:lnTo>
                <a:lnTo>
                  <a:pt x="579" y="4113"/>
                </a:lnTo>
                <a:lnTo>
                  <a:pt x="630" y="4215"/>
                </a:lnTo>
                <a:lnTo>
                  <a:pt x="682" y="4318"/>
                </a:lnTo>
                <a:lnTo>
                  <a:pt x="733" y="4420"/>
                </a:lnTo>
                <a:lnTo>
                  <a:pt x="784" y="4522"/>
                </a:lnTo>
                <a:lnTo>
                  <a:pt x="791" y="4535"/>
                </a:lnTo>
                <a:lnTo>
                  <a:pt x="800" y="4548"/>
                </a:lnTo>
                <a:lnTo>
                  <a:pt x="1218" y="4548"/>
                </a:lnTo>
                <a:lnTo>
                  <a:pt x="1228" y="4533"/>
                </a:lnTo>
                <a:lnTo>
                  <a:pt x="1238" y="4519"/>
                </a:lnTo>
                <a:lnTo>
                  <a:pt x="1247" y="4502"/>
                </a:lnTo>
                <a:lnTo>
                  <a:pt x="1256" y="4486"/>
                </a:lnTo>
                <a:lnTo>
                  <a:pt x="1263" y="4469"/>
                </a:lnTo>
                <a:lnTo>
                  <a:pt x="1269" y="4451"/>
                </a:lnTo>
                <a:lnTo>
                  <a:pt x="1274" y="4433"/>
                </a:lnTo>
                <a:lnTo>
                  <a:pt x="1277" y="4414"/>
                </a:lnTo>
                <a:lnTo>
                  <a:pt x="1279" y="4395"/>
                </a:lnTo>
                <a:lnTo>
                  <a:pt x="1279" y="4376"/>
                </a:lnTo>
                <a:lnTo>
                  <a:pt x="1278" y="4356"/>
                </a:lnTo>
                <a:lnTo>
                  <a:pt x="1276" y="4336"/>
                </a:lnTo>
                <a:lnTo>
                  <a:pt x="1271" y="4316"/>
                </a:lnTo>
                <a:lnTo>
                  <a:pt x="1266" y="4295"/>
                </a:lnTo>
                <a:lnTo>
                  <a:pt x="1258" y="4274"/>
                </a:lnTo>
                <a:lnTo>
                  <a:pt x="1249" y="4254"/>
                </a:lnTo>
                <a:lnTo>
                  <a:pt x="1175" y="4110"/>
                </a:lnTo>
                <a:lnTo>
                  <a:pt x="1103" y="3965"/>
                </a:lnTo>
                <a:lnTo>
                  <a:pt x="1031" y="3820"/>
                </a:lnTo>
                <a:lnTo>
                  <a:pt x="959" y="3675"/>
                </a:lnTo>
                <a:lnTo>
                  <a:pt x="887" y="3529"/>
                </a:lnTo>
                <a:lnTo>
                  <a:pt x="817" y="3383"/>
                </a:lnTo>
                <a:lnTo>
                  <a:pt x="748" y="3237"/>
                </a:lnTo>
                <a:lnTo>
                  <a:pt x="680" y="3090"/>
                </a:lnTo>
                <a:lnTo>
                  <a:pt x="613" y="2942"/>
                </a:lnTo>
                <a:lnTo>
                  <a:pt x="548" y="2794"/>
                </a:lnTo>
                <a:lnTo>
                  <a:pt x="484" y="2645"/>
                </a:lnTo>
                <a:lnTo>
                  <a:pt x="422" y="2496"/>
                </a:lnTo>
                <a:lnTo>
                  <a:pt x="391" y="2422"/>
                </a:lnTo>
                <a:lnTo>
                  <a:pt x="361" y="2346"/>
                </a:lnTo>
                <a:lnTo>
                  <a:pt x="332" y="2270"/>
                </a:lnTo>
                <a:lnTo>
                  <a:pt x="303" y="2195"/>
                </a:lnTo>
                <a:lnTo>
                  <a:pt x="274" y="2119"/>
                </a:lnTo>
                <a:lnTo>
                  <a:pt x="247" y="2043"/>
                </a:lnTo>
                <a:lnTo>
                  <a:pt x="219" y="1967"/>
                </a:lnTo>
                <a:lnTo>
                  <a:pt x="192" y="1890"/>
                </a:lnTo>
                <a:lnTo>
                  <a:pt x="166" y="1815"/>
                </a:lnTo>
                <a:lnTo>
                  <a:pt x="141" y="1738"/>
                </a:lnTo>
                <a:lnTo>
                  <a:pt x="117" y="1661"/>
                </a:lnTo>
                <a:lnTo>
                  <a:pt x="92" y="1585"/>
                </a:lnTo>
                <a:lnTo>
                  <a:pt x="68" y="1507"/>
                </a:lnTo>
                <a:lnTo>
                  <a:pt x="44" y="1429"/>
                </a:lnTo>
                <a:lnTo>
                  <a:pt x="22" y="1353"/>
                </a:lnTo>
                <a:lnTo>
                  <a:pt x="0" y="1275"/>
                </a:lnTo>
                <a:close/>
                <a:moveTo>
                  <a:pt x="984" y="3331"/>
                </a:moveTo>
                <a:lnTo>
                  <a:pt x="982" y="3338"/>
                </a:lnTo>
                <a:lnTo>
                  <a:pt x="982" y="3344"/>
                </a:lnTo>
                <a:lnTo>
                  <a:pt x="981" y="3349"/>
                </a:lnTo>
                <a:lnTo>
                  <a:pt x="982" y="3354"/>
                </a:lnTo>
                <a:lnTo>
                  <a:pt x="983" y="3357"/>
                </a:lnTo>
                <a:lnTo>
                  <a:pt x="984" y="3359"/>
                </a:lnTo>
                <a:lnTo>
                  <a:pt x="985" y="3360"/>
                </a:lnTo>
                <a:lnTo>
                  <a:pt x="986" y="3361"/>
                </a:lnTo>
                <a:lnTo>
                  <a:pt x="987" y="3360"/>
                </a:lnTo>
                <a:lnTo>
                  <a:pt x="990" y="3359"/>
                </a:lnTo>
                <a:lnTo>
                  <a:pt x="990" y="3357"/>
                </a:lnTo>
                <a:lnTo>
                  <a:pt x="991" y="3354"/>
                </a:lnTo>
                <a:lnTo>
                  <a:pt x="990" y="3349"/>
                </a:lnTo>
                <a:lnTo>
                  <a:pt x="988" y="3344"/>
                </a:lnTo>
                <a:lnTo>
                  <a:pt x="987" y="3338"/>
                </a:lnTo>
                <a:lnTo>
                  <a:pt x="984" y="3331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09771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Рисунок 3">
            <a:extLst>
              <a:ext uri="{FF2B5EF4-FFF2-40B4-BE49-F238E27FC236}">
                <a16:creationId xmlns:a16="http://schemas.microsoft.com/office/drawing/2014/main" id="{E8D25E6C-195E-8556-C737-7D68DC22F6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07142"/>
            <a:ext cx="5628290" cy="6150858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207308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Рисунок 6">
            <a:extLst>
              <a:ext uri="{FF2B5EF4-FFF2-40B4-BE49-F238E27FC236}">
                <a16:creationId xmlns:a16="http://schemas.microsoft.com/office/drawing/2014/main" id="{664F0D77-BD3A-0B25-7537-657691953A1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0967" y="1707198"/>
            <a:ext cx="3775201" cy="3274705"/>
          </a:xfrm>
          <a:custGeom>
            <a:avLst/>
            <a:gdLst>
              <a:gd name="connsiteX0" fmla="*/ 948838 w 5331243"/>
              <a:gd name="connsiteY0" fmla="*/ 40 h 4613353"/>
              <a:gd name="connsiteX1" fmla="*/ 992055 w 5331243"/>
              <a:gd name="connsiteY1" fmla="*/ 5285 h 4613353"/>
              <a:gd name="connsiteX2" fmla="*/ 5163437 w 5331243"/>
              <a:gd name="connsiteY2" fmla="*/ 943537 h 4613353"/>
              <a:gd name="connsiteX3" fmla="*/ 5325958 w 5331243"/>
              <a:gd name="connsiteY3" fmla="*/ 1200385 h 4613353"/>
              <a:gd name="connsiteX4" fmla="*/ 4596036 w 5331243"/>
              <a:gd name="connsiteY4" fmla="*/ 4445547 h 4613353"/>
              <a:gd name="connsiteX5" fmla="*/ 4339189 w 5331243"/>
              <a:gd name="connsiteY5" fmla="*/ 4608068 h 4613353"/>
              <a:gd name="connsiteX6" fmla="*/ 167806 w 5331243"/>
              <a:gd name="connsiteY6" fmla="*/ 3669815 h 4613353"/>
              <a:gd name="connsiteX7" fmla="*/ 5285 w 5331243"/>
              <a:gd name="connsiteY7" fmla="*/ 3412967 h 4613353"/>
              <a:gd name="connsiteX8" fmla="*/ 735207 w 5331243"/>
              <a:gd name="connsiteY8" fmla="*/ 167805 h 4613353"/>
              <a:gd name="connsiteX9" fmla="*/ 948838 w 5331243"/>
              <a:gd name="connsiteY9" fmla="*/ 40 h 461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1243" h="4613353">
                <a:moveTo>
                  <a:pt x="948838" y="40"/>
                </a:moveTo>
                <a:cubicBezTo>
                  <a:pt x="963116" y="317"/>
                  <a:pt x="977579" y="2029"/>
                  <a:pt x="992055" y="5285"/>
                </a:cubicBezTo>
                <a:lnTo>
                  <a:pt x="5163437" y="943537"/>
                </a:lnTo>
                <a:cubicBezTo>
                  <a:pt x="5279243" y="969585"/>
                  <a:pt x="5352006" y="1084579"/>
                  <a:pt x="5325958" y="1200385"/>
                </a:cubicBezTo>
                <a:lnTo>
                  <a:pt x="4596036" y="4445547"/>
                </a:lnTo>
                <a:cubicBezTo>
                  <a:pt x="4569989" y="4561352"/>
                  <a:pt x="4454994" y="4634115"/>
                  <a:pt x="4339189" y="4608068"/>
                </a:cubicBezTo>
                <a:lnTo>
                  <a:pt x="167806" y="3669815"/>
                </a:lnTo>
                <a:cubicBezTo>
                  <a:pt x="52001" y="3643767"/>
                  <a:pt x="-20762" y="3528773"/>
                  <a:pt x="5285" y="3412967"/>
                </a:cubicBezTo>
                <a:lnTo>
                  <a:pt x="735207" y="167805"/>
                </a:lnTo>
                <a:cubicBezTo>
                  <a:pt x="757999" y="66475"/>
                  <a:pt x="848890" y="-1900"/>
                  <a:pt x="948838" y="40"/>
                </a:cubicBezTo>
                <a:close/>
              </a:path>
            </a:pathLst>
          </a:custGeom>
        </p:spPr>
      </p:sp>
      <p:sp>
        <p:nvSpPr>
          <p:cNvPr id="6" name="Рисунок 11">
            <a:extLst>
              <a:ext uri="{FF2B5EF4-FFF2-40B4-BE49-F238E27FC236}">
                <a16:creationId xmlns:a16="http://schemas.microsoft.com/office/drawing/2014/main" id="{92356C19-02AE-BBA4-2E2B-33124DAE76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39931" y="1707198"/>
            <a:ext cx="3775201" cy="3274705"/>
          </a:xfrm>
          <a:custGeom>
            <a:avLst/>
            <a:gdLst>
              <a:gd name="connsiteX0" fmla="*/ 948838 w 5331243"/>
              <a:gd name="connsiteY0" fmla="*/ 40 h 4613353"/>
              <a:gd name="connsiteX1" fmla="*/ 992055 w 5331243"/>
              <a:gd name="connsiteY1" fmla="*/ 5285 h 4613353"/>
              <a:gd name="connsiteX2" fmla="*/ 5163437 w 5331243"/>
              <a:gd name="connsiteY2" fmla="*/ 943537 h 4613353"/>
              <a:gd name="connsiteX3" fmla="*/ 5325958 w 5331243"/>
              <a:gd name="connsiteY3" fmla="*/ 1200385 h 4613353"/>
              <a:gd name="connsiteX4" fmla="*/ 4596036 w 5331243"/>
              <a:gd name="connsiteY4" fmla="*/ 4445547 h 4613353"/>
              <a:gd name="connsiteX5" fmla="*/ 4339189 w 5331243"/>
              <a:gd name="connsiteY5" fmla="*/ 4608068 h 4613353"/>
              <a:gd name="connsiteX6" fmla="*/ 167806 w 5331243"/>
              <a:gd name="connsiteY6" fmla="*/ 3669815 h 4613353"/>
              <a:gd name="connsiteX7" fmla="*/ 5285 w 5331243"/>
              <a:gd name="connsiteY7" fmla="*/ 3412967 h 4613353"/>
              <a:gd name="connsiteX8" fmla="*/ 735207 w 5331243"/>
              <a:gd name="connsiteY8" fmla="*/ 167805 h 4613353"/>
              <a:gd name="connsiteX9" fmla="*/ 948838 w 5331243"/>
              <a:gd name="connsiteY9" fmla="*/ 40 h 461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1243" h="4613353">
                <a:moveTo>
                  <a:pt x="948838" y="40"/>
                </a:moveTo>
                <a:cubicBezTo>
                  <a:pt x="963116" y="317"/>
                  <a:pt x="977579" y="2029"/>
                  <a:pt x="992055" y="5285"/>
                </a:cubicBezTo>
                <a:lnTo>
                  <a:pt x="5163437" y="943537"/>
                </a:lnTo>
                <a:cubicBezTo>
                  <a:pt x="5279243" y="969585"/>
                  <a:pt x="5352006" y="1084579"/>
                  <a:pt x="5325958" y="1200385"/>
                </a:cubicBezTo>
                <a:lnTo>
                  <a:pt x="4596036" y="4445547"/>
                </a:lnTo>
                <a:cubicBezTo>
                  <a:pt x="4569989" y="4561352"/>
                  <a:pt x="4454994" y="4634115"/>
                  <a:pt x="4339189" y="4608068"/>
                </a:cubicBezTo>
                <a:lnTo>
                  <a:pt x="167806" y="3669815"/>
                </a:lnTo>
                <a:cubicBezTo>
                  <a:pt x="52001" y="3643767"/>
                  <a:pt x="-20762" y="3528773"/>
                  <a:pt x="5285" y="3412967"/>
                </a:cubicBezTo>
                <a:lnTo>
                  <a:pt x="735207" y="167805"/>
                </a:lnTo>
                <a:cubicBezTo>
                  <a:pt x="757999" y="66475"/>
                  <a:pt x="848890" y="-1900"/>
                  <a:pt x="948838" y="40"/>
                </a:cubicBezTo>
                <a:close/>
              </a:path>
            </a:pathLst>
          </a:custGeom>
        </p:spPr>
      </p:sp>
      <p:sp>
        <p:nvSpPr>
          <p:cNvPr id="8" name="Рисунок 13">
            <a:extLst>
              <a:ext uri="{FF2B5EF4-FFF2-40B4-BE49-F238E27FC236}">
                <a16:creationId xmlns:a16="http://schemas.microsoft.com/office/drawing/2014/main" id="{6161E321-F68E-4298-3D75-7DAA34295D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89095" y="1707198"/>
            <a:ext cx="3775201" cy="3274705"/>
          </a:xfrm>
          <a:custGeom>
            <a:avLst/>
            <a:gdLst>
              <a:gd name="connsiteX0" fmla="*/ 948838 w 5331243"/>
              <a:gd name="connsiteY0" fmla="*/ 40 h 4613353"/>
              <a:gd name="connsiteX1" fmla="*/ 992055 w 5331243"/>
              <a:gd name="connsiteY1" fmla="*/ 5285 h 4613353"/>
              <a:gd name="connsiteX2" fmla="*/ 5163437 w 5331243"/>
              <a:gd name="connsiteY2" fmla="*/ 943537 h 4613353"/>
              <a:gd name="connsiteX3" fmla="*/ 5325958 w 5331243"/>
              <a:gd name="connsiteY3" fmla="*/ 1200385 h 4613353"/>
              <a:gd name="connsiteX4" fmla="*/ 4596036 w 5331243"/>
              <a:gd name="connsiteY4" fmla="*/ 4445547 h 4613353"/>
              <a:gd name="connsiteX5" fmla="*/ 4339189 w 5331243"/>
              <a:gd name="connsiteY5" fmla="*/ 4608068 h 4613353"/>
              <a:gd name="connsiteX6" fmla="*/ 167806 w 5331243"/>
              <a:gd name="connsiteY6" fmla="*/ 3669815 h 4613353"/>
              <a:gd name="connsiteX7" fmla="*/ 5285 w 5331243"/>
              <a:gd name="connsiteY7" fmla="*/ 3412967 h 4613353"/>
              <a:gd name="connsiteX8" fmla="*/ 735207 w 5331243"/>
              <a:gd name="connsiteY8" fmla="*/ 167805 h 4613353"/>
              <a:gd name="connsiteX9" fmla="*/ 948838 w 5331243"/>
              <a:gd name="connsiteY9" fmla="*/ 40 h 461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1243" h="4613353">
                <a:moveTo>
                  <a:pt x="948838" y="40"/>
                </a:moveTo>
                <a:cubicBezTo>
                  <a:pt x="963116" y="317"/>
                  <a:pt x="977579" y="2029"/>
                  <a:pt x="992055" y="5285"/>
                </a:cubicBezTo>
                <a:lnTo>
                  <a:pt x="5163437" y="943537"/>
                </a:lnTo>
                <a:cubicBezTo>
                  <a:pt x="5279243" y="969585"/>
                  <a:pt x="5352006" y="1084579"/>
                  <a:pt x="5325958" y="1200385"/>
                </a:cubicBezTo>
                <a:lnTo>
                  <a:pt x="4596036" y="4445547"/>
                </a:lnTo>
                <a:cubicBezTo>
                  <a:pt x="4569989" y="4561352"/>
                  <a:pt x="4454994" y="4634115"/>
                  <a:pt x="4339189" y="4608068"/>
                </a:cubicBezTo>
                <a:lnTo>
                  <a:pt x="167806" y="3669815"/>
                </a:lnTo>
                <a:cubicBezTo>
                  <a:pt x="52001" y="3643767"/>
                  <a:pt x="-20762" y="3528773"/>
                  <a:pt x="5285" y="3412967"/>
                </a:cubicBezTo>
                <a:lnTo>
                  <a:pt x="735207" y="167805"/>
                </a:lnTo>
                <a:cubicBezTo>
                  <a:pt x="757999" y="66475"/>
                  <a:pt x="848890" y="-1900"/>
                  <a:pt x="948838" y="4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7443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B67718-9423-D722-8478-16D219FAF8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4404" y="692727"/>
            <a:ext cx="5400010" cy="6148121"/>
          </a:xfrm>
          <a:custGeom>
            <a:avLst/>
            <a:gdLst>
              <a:gd name="connsiteX0" fmla="*/ 2976181 w 9036658"/>
              <a:gd name="connsiteY0" fmla="*/ 8296878 h 10288588"/>
              <a:gd name="connsiteX1" fmla="*/ 4973579 w 9036658"/>
              <a:gd name="connsiteY1" fmla="*/ 10288588 h 10288588"/>
              <a:gd name="connsiteX2" fmla="*/ 978782 w 9036658"/>
              <a:gd name="connsiteY2" fmla="*/ 10288588 h 10288588"/>
              <a:gd name="connsiteX3" fmla="*/ 6057065 w 9036658"/>
              <a:gd name="connsiteY3" fmla="*/ 5235343 h 10288588"/>
              <a:gd name="connsiteX4" fmla="*/ 9036658 w 9036658"/>
              <a:gd name="connsiteY4" fmla="*/ 8205831 h 10288588"/>
              <a:gd name="connsiteX5" fmla="*/ 6947073 w 9036658"/>
              <a:gd name="connsiteY5" fmla="*/ 10288588 h 10288588"/>
              <a:gd name="connsiteX6" fmla="*/ 5164780 w 9036658"/>
              <a:gd name="connsiteY6" fmla="*/ 10288588 h 10288588"/>
              <a:gd name="connsiteX7" fmla="*/ 3072919 w 9036658"/>
              <a:gd name="connsiteY7" fmla="*/ 8205831 h 10288588"/>
              <a:gd name="connsiteX8" fmla="*/ 2980732 w 9036658"/>
              <a:gd name="connsiteY8" fmla="*/ 2173802 h 10288588"/>
              <a:gd name="connsiteX9" fmla="*/ 5963739 w 9036658"/>
              <a:gd name="connsiteY9" fmla="*/ 5143152 h 10288588"/>
              <a:gd name="connsiteX10" fmla="*/ 2980732 w 9036658"/>
              <a:gd name="connsiteY10" fmla="*/ 8114779 h 10288588"/>
              <a:gd name="connsiteX11" fmla="*/ 0 w 9036658"/>
              <a:gd name="connsiteY11" fmla="*/ 5143152 h 10288588"/>
              <a:gd name="connsiteX12" fmla="*/ 5164780 w 9036658"/>
              <a:gd name="connsiteY12" fmla="*/ 0 h 10288588"/>
              <a:gd name="connsiteX13" fmla="*/ 6944797 w 9036658"/>
              <a:gd name="connsiteY13" fmla="*/ 0 h 10288588"/>
              <a:gd name="connsiteX14" fmla="*/ 9036658 w 9036658"/>
              <a:gd name="connsiteY14" fmla="*/ 2083695 h 10288588"/>
              <a:gd name="connsiteX15" fmla="*/ 6057065 w 9036658"/>
              <a:gd name="connsiteY15" fmla="*/ 5053245 h 10288588"/>
              <a:gd name="connsiteX16" fmla="*/ 3072919 w 9036658"/>
              <a:gd name="connsiteY16" fmla="*/ 2083695 h 10288588"/>
              <a:gd name="connsiteX17" fmla="*/ 978781 w 9036658"/>
              <a:gd name="connsiteY17" fmla="*/ 0 h 10288588"/>
              <a:gd name="connsiteX18" fmla="*/ 4973579 w 9036658"/>
              <a:gd name="connsiteY18" fmla="*/ 0 h 10288588"/>
              <a:gd name="connsiteX19" fmla="*/ 2976180 w 9036658"/>
              <a:gd name="connsiteY19" fmla="*/ 1991710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036658" h="10288588">
                <a:moveTo>
                  <a:pt x="2976181" y="8296878"/>
                </a:moveTo>
                <a:lnTo>
                  <a:pt x="4973579" y="10288588"/>
                </a:lnTo>
                <a:lnTo>
                  <a:pt x="978782" y="10288588"/>
                </a:lnTo>
                <a:close/>
                <a:moveTo>
                  <a:pt x="6057065" y="5235343"/>
                </a:moveTo>
                <a:lnTo>
                  <a:pt x="9036658" y="8205831"/>
                </a:lnTo>
                <a:lnTo>
                  <a:pt x="6947073" y="10288588"/>
                </a:lnTo>
                <a:lnTo>
                  <a:pt x="5164780" y="10288588"/>
                </a:lnTo>
                <a:lnTo>
                  <a:pt x="3072919" y="8205831"/>
                </a:lnTo>
                <a:close/>
                <a:moveTo>
                  <a:pt x="2980732" y="2173802"/>
                </a:moveTo>
                <a:lnTo>
                  <a:pt x="5963739" y="5143152"/>
                </a:lnTo>
                <a:lnTo>
                  <a:pt x="2980732" y="8114779"/>
                </a:lnTo>
                <a:lnTo>
                  <a:pt x="0" y="5143152"/>
                </a:lnTo>
                <a:close/>
                <a:moveTo>
                  <a:pt x="5164780" y="0"/>
                </a:moveTo>
                <a:lnTo>
                  <a:pt x="6944797" y="0"/>
                </a:lnTo>
                <a:lnTo>
                  <a:pt x="9036658" y="2083695"/>
                </a:lnTo>
                <a:lnTo>
                  <a:pt x="6057065" y="5053245"/>
                </a:lnTo>
                <a:lnTo>
                  <a:pt x="3072919" y="2083695"/>
                </a:lnTo>
                <a:close/>
                <a:moveTo>
                  <a:pt x="978781" y="0"/>
                </a:moveTo>
                <a:lnTo>
                  <a:pt x="4973579" y="0"/>
                </a:lnTo>
                <a:lnTo>
                  <a:pt x="2976180" y="199171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2402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Рисунок 4">
            <a:extLst>
              <a:ext uri="{FF2B5EF4-FFF2-40B4-BE49-F238E27FC236}">
                <a16:creationId xmlns:a16="http://schemas.microsoft.com/office/drawing/2014/main" id="{F5A378F1-84A4-3EE2-A20C-18BFB6FFDE6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37894" y="3078986"/>
            <a:ext cx="3405772" cy="3425966"/>
          </a:xfrm>
          <a:prstGeom prst="ellipse">
            <a:avLst/>
          </a:prstGeom>
        </p:spPr>
      </p:sp>
      <p:sp>
        <p:nvSpPr>
          <p:cNvPr id="6" name="Рисунок 2">
            <a:extLst>
              <a:ext uri="{FF2B5EF4-FFF2-40B4-BE49-F238E27FC236}">
                <a16:creationId xmlns:a16="http://schemas.microsoft.com/office/drawing/2014/main" id="{067FF3F9-8EC2-3E15-4EAD-5591707741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2022" y="724906"/>
            <a:ext cx="5794212" cy="5906174"/>
          </a:xfrm>
          <a:custGeom>
            <a:avLst/>
            <a:gdLst>
              <a:gd name="T0" fmla="*/ 4099 w 4140"/>
              <a:gd name="T1" fmla="*/ 1686 h 4221"/>
              <a:gd name="T2" fmla="*/ 3899 w 4140"/>
              <a:gd name="T3" fmla="*/ 1679 h 4221"/>
              <a:gd name="T4" fmla="*/ 3600 w 4140"/>
              <a:gd name="T5" fmla="*/ 1618 h 4221"/>
              <a:gd name="T6" fmla="*/ 3325 w 4140"/>
              <a:gd name="T7" fmla="*/ 1501 h 4221"/>
              <a:gd name="T8" fmla="*/ 3080 w 4140"/>
              <a:gd name="T9" fmla="*/ 1335 h 4221"/>
              <a:gd name="T10" fmla="*/ 2871 w 4140"/>
              <a:gd name="T11" fmla="*/ 1126 h 4221"/>
              <a:gd name="T12" fmla="*/ 2706 w 4140"/>
              <a:gd name="T13" fmla="*/ 880 h 4221"/>
              <a:gd name="T14" fmla="*/ 2590 w 4140"/>
              <a:gd name="T15" fmla="*/ 603 h 4221"/>
              <a:gd name="T16" fmla="*/ 2529 w 4140"/>
              <a:gd name="T17" fmla="*/ 302 h 4221"/>
              <a:gd name="T18" fmla="*/ 2523 w 4140"/>
              <a:gd name="T19" fmla="*/ 72 h 4221"/>
              <a:gd name="T20" fmla="*/ 1 w 4140"/>
              <a:gd name="T21" fmla="*/ 36 h 4221"/>
              <a:gd name="T22" fmla="*/ 0 w 4140"/>
              <a:gd name="T23" fmla="*/ 200 h 4221"/>
              <a:gd name="T24" fmla="*/ 9 w 4140"/>
              <a:gd name="T25" fmla="*/ 422 h 4221"/>
              <a:gd name="T26" fmla="*/ 30 w 4140"/>
              <a:gd name="T27" fmla="*/ 640 h 4221"/>
              <a:gd name="T28" fmla="*/ 61 w 4140"/>
              <a:gd name="T29" fmla="*/ 856 h 4221"/>
              <a:gd name="T30" fmla="*/ 104 w 4140"/>
              <a:gd name="T31" fmla="*/ 1067 h 4221"/>
              <a:gd name="T32" fmla="*/ 158 w 4140"/>
              <a:gd name="T33" fmla="*/ 1275 h 4221"/>
              <a:gd name="T34" fmla="*/ 222 w 4140"/>
              <a:gd name="T35" fmla="*/ 1478 h 4221"/>
              <a:gd name="T36" fmla="*/ 296 w 4140"/>
              <a:gd name="T37" fmla="*/ 1675 h 4221"/>
              <a:gd name="T38" fmla="*/ 399 w 4140"/>
              <a:gd name="T39" fmla="*/ 1794 h 4221"/>
              <a:gd name="T40" fmla="*/ 571 w 4140"/>
              <a:gd name="T41" fmla="*/ 1701 h 4221"/>
              <a:gd name="T42" fmla="*/ 758 w 4140"/>
              <a:gd name="T43" fmla="*/ 1633 h 4221"/>
              <a:gd name="T44" fmla="*/ 956 w 4140"/>
              <a:gd name="T45" fmla="*/ 1594 h 4221"/>
              <a:gd name="T46" fmla="*/ 1085 w 4140"/>
              <a:gd name="T47" fmla="*/ 1585 h 4221"/>
              <a:gd name="T48" fmla="*/ 1313 w 4140"/>
              <a:gd name="T49" fmla="*/ 1600 h 4221"/>
              <a:gd name="T50" fmla="*/ 1566 w 4140"/>
              <a:gd name="T51" fmla="*/ 1665 h 4221"/>
              <a:gd name="T52" fmla="*/ 1797 w 4140"/>
              <a:gd name="T53" fmla="*/ 1777 h 4221"/>
              <a:gd name="T54" fmla="*/ 2002 w 4140"/>
              <a:gd name="T55" fmla="*/ 1930 h 4221"/>
              <a:gd name="T56" fmla="*/ 2172 w 4140"/>
              <a:gd name="T57" fmla="*/ 2119 h 4221"/>
              <a:gd name="T58" fmla="*/ 2304 w 4140"/>
              <a:gd name="T59" fmla="*/ 2339 h 4221"/>
              <a:gd name="T60" fmla="*/ 2394 w 4140"/>
              <a:gd name="T61" fmla="*/ 2583 h 4221"/>
              <a:gd name="T62" fmla="*/ 2434 w 4140"/>
              <a:gd name="T63" fmla="*/ 2846 h 4221"/>
              <a:gd name="T64" fmla="*/ 2433 w 4140"/>
              <a:gd name="T65" fmla="*/ 3002 h 4221"/>
              <a:gd name="T66" fmla="*/ 2421 w 4140"/>
              <a:gd name="T67" fmla="*/ 3116 h 4221"/>
              <a:gd name="T68" fmla="*/ 2399 w 4140"/>
              <a:gd name="T69" fmla="*/ 3227 h 4221"/>
              <a:gd name="T70" fmla="*/ 2369 w 4140"/>
              <a:gd name="T71" fmla="*/ 3335 h 4221"/>
              <a:gd name="T72" fmla="*/ 2329 w 4140"/>
              <a:gd name="T73" fmla="*/ 3438 h 4221"/>
              <a:gd name="T74" fmla="*/ 2282 w 4140"/>
              <a:gd name="T75" fmla="*/ 3537 h 4221"/>
              <a:gd name="T76" fmla="*/ 2227 w 4140"/>
              <a:gd name="T77" fmla="*/ 3632 h 4221"/>
              <a:gd name="T78" fmla="*/ 2165 w 4140"/>
              <a:gd name="T79" fmla="*/ 3720 h 4221"/>
              <a:gd name="T80" fmla="*/ 2310 w 4140"/>
              <a:gd name="T81" fmla="*/ 3825 h 4221"/>
              <a:gd name="T82" fmla="*/ 2533 w 4140"/>
              <a:gd name="T83" fmla="*/ 3924 h 4221"/>
              <a:gd name="T84" fmla="*/ 2762 w 4140"/>
              <a:gd name="T85" fmla="*/ 4008 h 4221"/>
              <a:gd name="T86" fmla="*/ 2998 w 4140"/>
              <a:gd name="T87" fmla="*/ 4081 h 4221"/>
              <a:gd name="T88" fmla="*/ 3238 w 4140"/>
              <a:gd name="T89" fmla="*/ 4138 h 4221"/>
              <a:gd name="T90" fmla="*/ 3486 w 4140"/>
              <a:gd name="T91" fmla="*/ 4180 h 4221"/>
              <a:gd name="T92" fmla="*/ 3736 w 4140"/>
              <a:gd name="T93" fmla="*/ 4209 h 4221"/>
              <a:gd name="T94" fmla="*/ 3993 w 4140"/>
              <a:gd name="T95" fmla="*/ 4221 h 4221"/>
              <a:gd name="T96" fmla="*/ 4119 w 4140"/>
              <a:gd name="T97" fmla="*/ 4221 h 4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40" h="4221">
                <a:moveTo>
                  <a:pt x="4140" y="4220"/>
                </a:moveTo>
                <a:lnTo>
                  <a:pt x="4140" y="1685"/>
                </a:lnTo>
                <a:lnTo>
                  <a:pt x="4120" y="1686"/>
                </a:lnTo>
                <a:lnTo>
                  <a:pt x="4099" y="1686"/>
                </a:lnTo>
                <a:lnTo>
                  <a:pt x="4078" y="1687"/>
                </a:lnTo>
                <a:lnTo>
                  <a:pt x="4057" y="1687"/>
                </a:lnTo>
                <a:lnTo>
                  <a:pt x="3978" y="1685"/>
                </a:lnTo>
                <a:lnTo>
                  <a:pt x="3899" y="1679"/>
                </a:lnTo>
                <a:lnTo>
                  <a:pt x="3823" y="1669"/>
                </a:lnTo>
                <a:lnTo>
                  <a:pt x="3747" y="1656"/>
                </a:lnTo>
                <a:lnTo>
                  <a:pt x="3673" y="1639"/>
                </a:lnTo>
                <a:lnTo>
                  <a:pt x="3600" y="1618"/>
                </a:lnTo>
                <a:lnTo>
                  <a:pt x="3529" y="1594"/>
                </a:lnTo>
                <a:lnTo>
                  <a:pt x="3460" y="1566"/>
                </a:lnTo>
                <a:lnTo>
                  <a:pt x="3391" y="1535"/>
                </a:lnTo>
                <a:lnTo>
                  <a:pt x="3325" y="1501"/>
                </a:lnTo>
                <a:lnTo>
                  <a:pt x="3260" y="1464"/>
                </a:lnTo>
                <a:lnTo>
                  <a:pt x="3198" y="1424"/>
                </a:lnTo>
                <a:lnTo>
                  <a:pt x="3138" y="1380"/>
                </a:lnTo>
                <a:lnTo>
                  <a:pt x="3080" y="1335"/>
                </a:lnTo>
                <a:lnTo>
                  <a:pt x="3025" y="1287"/>
                </a:lnTo>
                <a:lnTo>
                  <a:pt x="2971" y="1235"/>
                </a:lnTo>
                <a:lnTo>
                  <a:pt x="2921" y="1182"/>
                </a:lnTo>
                <a:lnTo>
                  <a:pt x="2871" y="1126"/>
                </a:lnTo>
                <a:lnTo>
                  <a:pt x="2826" y="1067"/>
                </a:lnTo>
                <a:lnTo>
                  <a:pt x="2783" y="1007"/>
                </a:lnTo>
                <a:lnTo>
                  <a:pt x="2743" y="944"/>
                </a:lnTo>
                <a:lnTo>
                  <a:pt x="2706" y="880"/>
                </a:lnTo>
                <a:lnTo>
                  <a:pt x="2672" y="814"/>
                </a:lnTo>
                <a:lnTo>
                  <a:pt x="2642" y="745"/>
                </a:lnTo>
                <a:lnTo>
                  <a:pt x="2614" y="675"/>
                </a:lnTo>
                <a:lnTo>
                  <a:pt x="2590" y="603"/>
                </a:lnTo>
                <a:lnTo>
                  <a:pt x="2570" y="530"/>
                </a:lnTo>
                <a:lnTo>
                  <a:pt x="2552" y="455"/>
                </a:lnTo>
                <a:lnTo>
                  <a:pt x="2539" y="379"/>
                </a:lnTo>
                <a:lnTo>
                  <a:pt x="2529" y="302"/>
                </a:lnTo>
                <a:lnTo>
                  <a:pt x="2523" y="224"/>
                </a:lnTo>
                <a:lnTo>
                  <a:pt x="2521" y="144"/>
                </a:lnTo>
                <a:lnTo>
                  <a:pt x="2522" y="108"/>
                </a:lnTo>
                <a:lnTo>
                  <a:pt x="2523" y="72"/>
                </a:lnTo>
                <a:lnTo>
                  <a:pt x="2525" y="36"/>
                </a:lnTo>
                <a:lnTo>
                  <a:pt x="2528" y="0"/>
                </a:lnTo>
                <a:lnTo>
                  <a:pt x="3" y="0"/>
                </a:lnTo>
                <a:lnTo>
                  <a:pt x="1" y="36"/>
                </a:lnTo>
                <a:lnTo>
                  <a:pt x="1" y="73"/>
                </a:lnTo>
                <a:lnTo>
                  <a:pt x="0" y="108"/>
                </a:lnTo>
                <a:lnTo>
                  <a:pt x="0" y="144"/>
                </a:lnTo>
                <a:lnTo>
                  <a:pt x="0" y="200"/>
                </a:lnTo>
                <a:lnTo>
                  <a:pt x="1" y="256"/>
                </a:lnTo>
                <a:lnTo>
                  <a:pt x="3" y="311"/>
                </a:lnTo>
                <a:lnTo>
                  <a:pt x="6" y="367"/>
                </a:lnTo>
                <a:lnTo>
                  <a:pt x="9" y="422"/>
                </a:lnTo>
                <a:lnTo>
                  <a:pt x="13" y="477"/>
                </a:lnTo>
                <a:lnTo>
                  <a:pt x="18" y="532"/>
                </a:lnTo>
                <a:lnTo>
                  <a:pt x="23" y="586"/>
                </a:lnTo>
                <a:lnTo>
                  <a:pt x="30" y="640"/>
                </a:lnTo>
                <a:lnTo>
                  <a:pt x="36" y="695"/>
                </a:lnTo>
                <a:lnTo>
                  <a:pt x="44" y="749"/>
                </a:lnTo>
                <a:lnTo>
                  <a:pt x="52" y="802"/>
                </a:lnTo>
                <a:lnTo>
                  <a:pt x="61" y="856"/>
                </a:lnTo>
                <a:lnTo>
                  <a:pt x="71" y="909"/>
                </a:lnTo>
                <a:lnTo>
                  <a:pt x="81" y="963"/>
                </a:lnTo>
                <a:lnTo>
                  <a:pt x="92" y="1015"/>
                </a:lnTo>
                <a:lnTo>
                  <a:pt x="104" y="1067"/>
                </a:lnTo>
                <a:lnTo>
                  <a:pt x="116" y="1120"/>
                </a:lnTo>
                <a:lnTo>
                  <a:pt x="130" y="1172"/>
                </a:lnTo>
                <a:lnTo>
                  <a:pt x="143" y="1223"/>
                </a:lnTo>
                <a:lnTo>
                  <a:pt x="158" y="1275"/>
                </a:lnTo>
                <a:lnTo>
                  <a:pt x="173" y="1326"/>
                </a:lnTo>
                <a:lnTo>
                  <a:pt x="188" y="1376"/>
                </a:lnTo>
                <a:lnTo>
                  <a:pt x="205" y="1428"/>
                </a:lnTo>
                <a:lnTo>
                  <a:pt x="222" y="1478"/>
                </a:lnTo>
                <a:lnTo>
                  <a:pt x="240" y="1527"/>
                </a:lnTo>
                <a:lnTo>
                  <a:pt x="258" y="1578"/>
                </a:lnTo>
                <a:lnTo>
                  <a:pt x="277" y="1627"/>
                </a:lnTo>
                <a:lnTo>
                  <a:pt x="296" y="1675"/>
                </a:lnTo>
                <a:lnTo>
                  <a:pt x="316" y="1725"/>
                </a:lnTo>
                <a:lnTo>
                  <a:pt x="337" y="1773"/>
                </a:lnTo>
                <a:lnTo>
                  <a:pt x="358" y="1821"/>
                </a:lnTo>
                <a:lnTo>
                  <a:pt x="399" y="1794"/>
                </a:lnTo>
                <a:lnTo>
                  <a:pt x="440" y="1768"/>
                </a:lnTo>
                <a:lnTo>
                  <a:pt x="483" y="1744"/>
                </a:lnTo>
                <a:lnTo>
                  <a:pt x="527" y="1722"/>
                </a:lnTo>
                <a:lnTo>
                  <a:pt x="571" y="1701"/>
                </a:lnTo>
                <a:lnTo>
                  <a:pt x="616" y="1680"/>
                </a:lnTo>
                <a:lnTo>
                  <a:pt x="662" y="1663"/>
                </a:lnTo>
                <a:lnTo>
                  <a:pt x="709" y="1647"/>
                </a:lnTo>
                <a:lnTo>
                  <a:pt x="758" y="1633"/>
                </a:lnTo>
                <a:lnTo>
                  <a:pt x="807" y="1620"/>
                </a:lnTo>
                <a:lnTo>
                  <a:pt x="856" y="1610"/>
                </a:lnTo>
                <a:lnTo>
                  <a:pt x="906" y="1601"/>
                </a:lnTo>
                <a:lnTo>
                  <a:pt x="956" y="1594"/>
                </a:lnTo>
                <a:lnTo>
                  <a:pt x="1007" y="1589"/>
                </a:lnTo>
                <a:lnTo>
                  <a:pt x="1033" y="1587"/>
                </a:lnTo>
                <a:lnTo>
                  <a:pt x="1059" y="1586"/>
                </a:lnTo>
                <a:lnTo>
                  <a:pt x="1085" y="1585"/>
                </a:lnTo>
                <a:lnTo>
                  <a:pt x="1111" y="1585"/>
                </a:lnTo>
                <a:lnTo>
                  <a:pt x="1179" y="1587"/>
                </a:lnTo>
                <a:lnTo>
                  <a:pt x="1246" y="1592"/>
                </a:lnTo>
                <a:lnTo>
                  <a:pt x="1313" y="1600"/>
                </a:lnTo>
                <a:lnTo>
                  <a:pt x="1378" y="1612"/>
                </a:lnTo>
                <a:lnTo>
                  <a:pt x="1442" y="1627"/>
                </a:lnTo>
                <a:lnTo>
                  <a:pt x="1505" y="1644"/>
                </a:lnTo>
                <a:lnTo>
                  <a:pt x="1566" y="1665"/>
                </a:lnTo>
                <a:lnTo>
                  <a:pt x="1626" y="1690"/>
                </a:lnTo>
                <a:lnTo>
                  <a:pt x="1685" y="1716"/>
                </a:lnTo>
                <a:lnTo>
                  <a:pt x="1742" y="1745"/>
                </a:lnTo>
                <a:lnTo>
                  <a:pt x="1797" y="1777"/>
                </a:lnTo>
                <a:lnTo>
                  <a:pt x="1852" y="1812"/>
                </a:lnTo>
                <a:lnTo>
                  <a:pt x="1904" y="1850"/>
                </a:lnTo>
                <a:lnTo>
                  <a:pt x="1954" y="1889"/>
                </a:lnTo>
                <a:lnTo>
                  <a:pt x="2002" y="1930"/>
                </a:lnTo>
                <a:lnTo>
                  <a:pt x="2047" y="1974"/>
                </a:lnTo>
                <a:lnTo>
                  <a:pt x="2091" y="2021"/>
                </a:lnTo>
                <a:lnTo>
                  <a:pt x="2133" y="2069"/>
                </a:lnTo>
                <a:lnTo>
                  <a:pt x="2172" y="2119"/>
                </a:lnTo>
                <a:lnTo>
                  <a:pt x="2209" y="2172"/>
                </a:lnTo>
                <a:lnTo>
                  <a:pt x="2243" y="2225"/>
                </a:lnTo>
                <a:lnTo>
                  <a:pt x="2275" y="2282"/>
                </a:lnTo>
                <a:lnTo>
                  <a:pt x="2304" y="2339"/>
                </a:lnTo>
                <a:lnTo>
                  <a:pt x="2331" y="2397"/>
                </a:lnTo>
                <a:lnTo>
                  <a:pt x="2354" y="2458"/>
                </a:lnTo>
                <a:lnTo>
                  <a:pt x="2376" y="2520"/>
                </a:lnTo>
                <a:lnTo>
                  <a:pt x="2394" y="2583"/>
                </a:lnTo>
                <a:lnTo>
                  <a:pt x="2409" y="2647"/>
                </a:lnTo>
                <a:lnTo>
                  <a:pt x="2420" y="2712"/>
                </a:lnTo>
                <a:lnTo>
                  <a:pt x="2429" y="2779"/>
                </a:lnTo>
                <a:lnTo>
                  <a:pt x="2434" y="2846"/>
                </a:lnTo>
                <a:lnTo>
                  <a:pt x="2436" y="2915"/>
                </a:lnTo>
                <a:lnTo>
                  <a:pt x="2435" y="2944"/>
                </a:lnTo>
                <a:lnTo>
                  <a:pt x="2434" y="2973"/>
                </a:lnTo>
                <a:lnTo>
                  <a:pt x="2433" y="3002"/>
                </a:lnTo>
                <a:lnTo>
                  <a:pt x="2431" y="3032"/>
                </a:lnTo>
                <a:lnTo>
                  <a:pt x="2428" y="3060"/>
                </a:lnTo>
                <a:lnTo>
                  <a:pt x="2425" y="3088"/>
                </a:lnTo>
                <a:lnTo>
                  <a:pt x="2421" y="3116"/>
                </a:lnTo>
                <a:lnTo>
                  <a:pt x="2416" y="3144"/>
                </a:lnTo>
                <a:lnTo>
                  <a:pt x="2411" y="3173"/>
                </a:lnTo>
                <a:lnTo>
                  <a:pt x="2405" y="3200"/>
                </a:lnTo>
                <a:lnTo>
                  <a:pt x="2399" y="3227"/>
                </a:lnTo>
                <a:lnTo>
                  <a:pt x="2392" y="3254"/>
                </a:lnTo>
                <a:lnTo>
                  <a:pt x="2385" y="3281"/>
                </a:lnTo>
                <a:lnTo>
                  <a:pt x="2377" y="3309"/>
                </a:lnTo>
                <a:lnTo>
                  <a:pt x="2369" y="3335"/>
                </a:lnTo>
                <a:lnTo>
                  <a:pt x="2360" y="3361"/>
                </a:lnTo>
                <a:lnTo>
                  <a:pt x="2349" y="3387"/>
                </a:lnTo>
                <a:lnTo>
                  <a:pt x="2339" y="3412"/>
                </a:lnTo>
                <a:lnTo>
                  <a:pt x="2329" y="3438"/>
                </a:lnTo>
                <a:lnTo>
                  <a:pt x="2318" y="3464"/>
                </a:lnTo>
                <a:lnTo>
                  <a:pt x="2306" y="3488"/>
                </a:lnTo>
                <a:lnTo>
                  <a:pt x="2294" y="3513"/>
                </a:lnTo>
                <a:lnTo>
                  <a:pt x="2282" y="3537"/>
                </a:lnTo>
                <a:lnTo>
                  <a:pt x="2269" y="3561"/>
                </a:lnTo>
                <a:lnTo>
                  <a:pt x="2255" y="3585"/>
                </a:lnTo>
                <a:lnTo>
                  <a:pt x="2241" y="3609"/>
                </a:lnTo>
                <a:lnTo>
                  <a:pt x="2227" y="3632"/>
                </a:lnTo>
                <a:lnTo>
                  <a:pt x="2212" y="3654"/>
                </a:lnTo>
                <a:lnTo>
                  <a:pt x="2197" y="3677"/>
                </a:lnTo>
                <a:lnTo>
                  <a:pt x="2181" y="3699"/>
                </a:lnTo>
                <a:lnTo>
                  <a:pt x="2165" y="3720"/>
                </a:lnTo>
                <a:lnTo>
                  <a:pt x="2148" y="3742"/>
                </a:lnTo>
                <a:lnTo>
                  <a:pt x="2202" y="3771"/>
                </a:lnTo>
                <a:lnTo>
                  <a:pt x="2256" y="3798"/>
                </a:lnTo>
                <a:lnTo>
                  <a:pt x="2310" y="3825"/>
                </a:lnTo>
                <a:lnTo>
                  <a:pt x="2366" y="3850"/>
                </a:lnTo>
                <a:lnTo>
                  <a:pt x="2421" y="3875"/>
                </a:lnTo>
                <a:lnTo>
                  <a:pt x="2477" y="3900"/>
                </a:lnTo>
                <a:lnTo>
                  <a:pt x="2533" y="3924"/>
                </a:lnTo>
                <a:lnTo>
                  <a:pt x="2590" y="3946"/>
                </a:lnTo>
                <a:lnTo>
                  <a:pt x="2647" y="3968"/>
                </a:lnTo>
                <a:lnTo>
                  <a:pt x="2704" y="3989"/>
                </a:lnTo>
                <a:lnTo>
                  <a:pt x="2762" y="4008"/>
                </a:lnTo>
                <a:lnTo>
                  <a:pt x="2820" y="4028"/>
                </a:lnTo>
                <a:lnTo>
                  <a:pt x="2879" y="4047"/>
                </a:lnTo>
                <a:lnTo>
                  <a:pt x="2938" y="4064"/>
                </a:lnTo>
                <a:lnTo>
                  <a:pt x="2998" y="4081"/>
                </a:lnTo>
                <a:lnTo>
                  <a:pt x="3057" y="4096"/>
                </a:lnTo>
                <a:lnTo>
                  <a:pt x="3117" y="4111"/>
                </a:lnTo>
                <a:lnTo>
                  <a:pt x="3178" y="4125"/>
                </a:lnTo>
                <a:lnTo>
                  <a:pt x="3238" y="4138"/>
                </a:lnTo>
                <a:lnTo>
                  <a:pt x="3300" y="4150"/>
                </a:lnTo>
                <a:lnTo>
                  <a:pt x="3361" y="4161"/>
                </a:lnTo>
                <a:lnTo>
                  <a:pt x="3424" y="4171"/>
                </a:lnTo>
                <a:lnTo>
                  <a:pt x="3486" y="4180"/>
                </a:lnTo>
                <a:lnTo>
                  <a:pt x="3548" y="4190"/>
                </a:lnTo>
                <a:lnTo>
                  <a:pt x="3610" y="4197"/>
                </a:lnTo>
                <a:lnTo>
                  <a:pt x="3673" y="4203"/>
                </a:lnTo>
                <a:lnTo>
                  <a:pt x="3736" y="4209"/>
                </a:lnTo>
                <a:lnTo>
                  <a:pt x="3800" y="4213"/>
                </a:lnTo>
                <a:lnTo>
                  <a:pt x="3864" y="4217"/>
                </a:lnTo>
                <a:lnTo>
                  <a:pt x="3928" y="4219"/>
                </a:lnTo>
                <a:lnTo>
                  <a:pt x="3993" y="4221"/>
                </a:lnTo>
                <a:lnTo>
                  <a:pt x="4057" y="4221"/>
                </a:lnTo>
                <a:lnTo>
                  <a:pt x="4078" y="4221"/>
                </a:lnTo>
                <a:lnTo>
                  <a:pt x="4099" y="4221"/>
                </a:lnTo>
                <a:lnTo>
                  <a:pt x="4119" y="4221"/>
                </a:lnTo>
                <a:lnTo>
                  <a:pt x="4140" y="422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4522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Рисунок 2">
            <a:extLst>
              <a:ext uri="{FF2B5EF4-FFF2-40B4-BE49-F238E27FC236}">
                <a16:creationId xmlns:a16="http://schemas.microsoft.com/office/drawing/2014/main" id="{F75A120D-8FAD-92FB-3746-B8E35174962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66786" y="1366685"/>
            <a:ext cx="5236180" cy="523618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277671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E18C576-005B-BCB5-7CB0-DADA108E26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6915" y="1331048"/>
            <a:ext cx="5067957" cy="5078104"/>
          </a:xfrm>
          <a:custGeom>
            <a:avLst/>
            <a:gdLst>
              <a:gd name="connsiteX0" fmla="*/ 0 w 5067957"/>
              <a:gd name="connsiteY0" fmla="*/ 2879937 h 5078104"/>
              <a:gd name="connsiteX1" fmla="*/ 2198167 w 5067957"/>
              <a:gd name="connsiteY1" fmla="*/ 2879937 h 5078104"/>
              <a:gd name="connsiteX2" fmla="*/ 2198167 w 5067957"/>
              <a:gd name="connsiteY2" fmla="*/ 5078104 h 5078104"/>
              <a:gd name="connsiteX3" fmla="*/ 0 w 5067957"/>
              <a:gd name="connsiteY3" fmla="*/ 5078104 h 5078104"/>
              <a:gd name="connsiteX4" fmla="*/ 2696372 w 5067957"/>
              <a:gd name="connsiteY4" fmla="*/ 2611924 h 5078104"/>
              <a:gd name="connsiteX5" fmla="*/ 4894539 w 5067957"/>
              <a:gd name="connsiteY5" fmla="*/ 2611924 h 5078104"/>
              <a:gd name="connsiteX6" fmla="*/ 4894539 w 5067957"/>
              <a:gd name="connsiteY6" fmla="*/ 4810091 h 5078104"/>
              <a:gd name="connsiteX7" fmla="*/ 2696372 w 5067957"/>
              <a:gd name="connsiteY7" fmla="*/ 4810091 h 5078104"/>
              <a:gd name="connsiteX8" fmla="*/ 189184 w 5067957"/>
              <a:gd name="connsiteY8" fmla="*/ 78825 h 5078104"/>
              <a:gd name="connsiteX9" fmla="*/ 2387351 w 5067957"/>
              <a:gd name="connsiteY9" fmla="*/ 78825 h 5078104"/>
              <a:gd name="connsiteX10" fmla="*/ 2387351 w 5067957"/>
              <a:gd name="connsiteY10" fmla="*/ 2276992 h 5078104"/>
              <a:gd name="connsiteX11" fmla="*/ 189184 w 5067957"/>
              <a:gd name="connsiteY11" fmla="*/ 2276992 h 5078104"/>
              <a:gd name="connsiteX12" fmla="*/ 2869790 w 5067957"/>
              <a:gd name="connsiteY12" fmla="*/ 0 h 5078104"/>
              <a:gd name="connsiteX13" fmla="*/ 5067957 w 5067957"/>
              <a:gd name="connsiteY13" fmla="*/ 0 h 5078104"/>
              <a:gd name="connsiteX14" fmla="*/ 5067957 w 5067957"/>
              <a:gd name="connsiteY14" fmla="*/ 2198167 h 5078104"/>
              <a:gd name="connsiteX15" fmla="*/ 2869790 w 5067957"/>
              <a:gd name="connsiteY15" fmla="*/ 2198167 h 507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67957" h="5078104">
                <a:moveTo>
                  <a:pt x="0" y="2879937"/>
                </a:moveTo>
                <a:lnTo>
                  <a:pt x="2198167" y="2879937"/>
                </a:lnTo>
                <a:lnTo>
                  <a:pt x="2198167" y="5078104"/>
                </a:lnTo>
                <a:lnTo>
                  <a:pt x="0" y="5078104"/>
                </a:lnTo>
                <a:close/>
                <a:moveTo>
                  <a:pt x="2696372" y="2611924"/>
                </a:moveTo>
                <a:lnTo>
                  <a:pt x="4894539" y="2611924"/>
                </a:lnTo>
                <a:lnTo>
                  <a:pt x="4894539" y="4810091"/>
                </a:lnTo>
                <a:lnTo>
                  <a:pt x="2696372" y="4810091"/>
                </a:lnTo>
                <a:close/>
                <a:moveTo>
                  <a:pt x="189184" y="78825"/>
                </a:moveTo>
                <a:lnTo>
                  <a:pt x="2387351" y="78825"/>
                </a:lnTo>
                <a:lnTo>
                  <a:pt x="2387351" y="2276992"/>
                </a:lnTo>
                <a:lnTo>
                  <a:pt x="189184" y="2276992"/>
                </a:lnTo>
                <a:close/>
                <a:moveTo>
                  <a:pt x="2869790" y="0"/>
                </a:moveTo>
                <a:lnTo>
                  <a:pt x="5067957" y="0"/>
                </a:lnTo>
                <a:lnTo>
                  <a:pt x="5067957" y="2198167"/>
                </a:lnTo>
                <a:lnTo>
                  <a:pt x="2869790" y="219816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4236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D23D091F-9C62-D9F2-7F10-25E167556D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13944"/>
            <a:ext cx="5975131" cy="3361530"/>
          </a:xfrm>
          <a:prstGeom prst="rect">
            <a:avLst/>
          </a:prstGeom>
        </p:spPr>
      </p:sp>
      <p:sp>
        <p:nvSpPr>
          <p:cNvPr id="9" name="Рисунок 4">
            <a:extLst>
              <a:ext uri="{FF2B5EF4-FFF2-40B4-BE49-F238E27FC236}">
                <a16:creationId xmlns:a16="http://schemas.microsoft.com/office/drawing/2014/main" id="{24D7F94A-B8DF-8FF7-C937-D515AC60BCE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6868" y="3496470"/>
            <a:ext cx="5975131" cy="336153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743515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1814286" y="166255"/>
            <a:ext cx="8604332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55807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0A2E4D-B233-1632-126C-3E067825ED1B}"/>
              </a:ext>
            </a:extLst>
          </p:cNvPr>
          <p:cNvSpPr/>
          <p:nvPr userDrawn="1"/>
        </p:nvSpPr>
        <p:spPr>
          <a:xfrm rot="18730806" flipH="1">
            <a:off x="1364620" y="355807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28CCE7-C29A-9E62-10E8-CFD6788B64D4}"/>
              </a:ext>
            </a:extLst>
          </p:cNvPr>
          <p:cNvSpPr/>
          <p:nvPr userDrawn="1"/>
        </p:nvSpPr>
        <p:spPr>
          <a:xfrm>
            <a:off x="0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118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3663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3888324-F3FC-3ABB-BB2F-A089D1C2158C}"/>
              </a:ext>
            </a:extLst>
          </p:cNvPr>
          <p:cNvSpPr/>
          <p:nvPr userDrawn="1"/>
        </p:nvSpPr>
        <p:spPr>
          <a:xfrm rot="18911604" flipV="1">
            <a:off x="-252163" y="256315"/>
            <a:ext cx="8646588" cy="7383544"/>
          </a:xfrm>
          <a:custGeom>
            <a:avLst/>
            <a:gdLst>
              <a:gd name="connsiteX0" fmla="*/ 5119021 w 8646588"/>
              <a:gd name="connsiteY0" fmla="*/ 5468 h 7383544"/>
              <a:gd name="connsiteX1" fmla="*/ 5132127 w 8646588"/>
              <a:gd name="connsiteY1" fmla="*/ 5468 h 7383544"/>
              <a:gd name="connsiteX2" fmla="*/ 5137633 w 8646588"/>
              <a:gd name="connsiteY2" fmla="*/ 0 h 7383544"/>
              <a:gd name="connsiteX3" fmla="*/ 5143064 w 8646588"/>
              <a:gd name="connsiteY3" fmla="*/ 5468 h 7383544"/>
              <a:gd name="connsiteX4" fmla="*/ 8646588 w 8646588"/>
              <a:gd name="connsiteY4" fmla="*/ 5468 h 7383544"/>
              <a:gd name="connsiteX5" fmla="*/ 8646588 w 8646588"/>
              <a:gd name="connsiteY5" fmla="*/ 3219722 h 7383544"/>
              <a:gd name="connsiteX6" fmla="*/ 6457164 w 8646588"/>
              <a:gd name="connsiteY6" fmla="*/ 3219722 h 7383544"/>
              <a:gd name="connsiteX7" fmla="*/ 2265136 w 8646588"/>
              <a:gd name="connsiteY7" fmla="*/ 7383544 h 7383544"/>
              <a:gd name="connsiteX8" fmla="*/ 0 w 8646588"/>
              <a:gd name="connsiteY8" fmla="*/ 5103065 h 7383544"/>
              <a:gd name="connsiteX9" fmla="*/ 5119021 w 8646588"/>
              <a:gd name="connsiteY9" fmla="*/ 18486 h 738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6588" h="7383544">
                <a:moveTo>
                  <a:pt x="5119021" y="5468"/>
                </a:moveTo>
                <a:lnTo>
                  <a:pt x="5132127" y="5468"/>
                </a:lnTo>
                <a:lnTo>
                  <a:pt x="5137633" y="0"/>
                </a:lnTo>
                <a:lnTo>
                  <a:pt x="5143064" y="5468"/>
                </a:lnTo>
                <a:lnTo>
                  <a:pt x="8646588" y="5468"/>
                </a:lnTo>
                <a:lnTo>
                  <a:pt x="8646588" y="3219722"/>
                </a:lnTo>
                <a:lnTo>
                  <a:pt x="6457164" y="3219722"/>
                </a:lnTo>
                <a:lnTo>
                  <a:pt x="2265136" y="7383544"/>
                </a:lnTo>
                <a:lnTo>
                  <a:pt x="0" y="5103065"/>
                </a:lnTo>
                <a:lnTo>
                  <a:pt x="5119021" y="1848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9892145" y="3484416"/>
            <a:ext cx="2299854" cy="2503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4781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B74F13E-C157-1818-459D-9693810F537C}"/>
              </a:ext>
            </a:extLst>
          </p:cNvPr>
          <p:cNvSpPr/>
          <p:nvPr userDrawn="1"/>
        </p:nvSpPr>
        <p:spPr>
          <a:xfrm rot="2688396" flipH="1" flipV="1">
            <a:off x="8724102" y="1819735"/>
            <a:ext cx="4564942" cy="3329361"/>
          </a:xfrm>
          <a:custGeom>
            <a:avLst/>
            <a:gdLst>
              <a:gd name="connsiteX0" fmla="*/ 4564942 w 4564942"/>
              <a:gd name="connsiteY0" fmla="*/ 3219722 h 3329361"/>
              <a:gd name="connsiteX1" fmla="*/ 4564942 w 4564942"/>
              <a:gd name="connsiteY1" fmla="*/ 5468 h 3329361"/>
              <a:gd name="connsiteX2" fmla="*/ 1061418 w 4564942"/>
              <a:gd name="connsiteY2" fmla="*/ 5468 h 3329361"/>
              <a:gd name="connsiteX3" fmla="*/ 1055987 w 4564942"/>
              <a:gd name="connsiteY3" fmla="*/ 0 h 3329361"/>
              <a:gd name="connsiteX4" fmla="*/ 1050481 w 4564942"/>
              <a:gd name="connsiteY4" fmla="*/ 5468 h 3329361"/>
              <a:gd name="connsiteX5" fmla="*/ 1037375 w 4564942"/>
              <a:gd name="connsiteY5" fmla="*/ 5468 h 3329361"/>
              <a:gd name="connsiteX6" fmla="*/ 1037375 w 4564942"/>
              <a:gd name="connsiteY6" fmla="*/ 18486 h 3329361"/>
              <a:gd name="connsiteX7" fmla="*/ 0 w 4564942"/>
              <a:gd name="connsiteY7" fmla="*/ 1048881 h 3329361"/>
              <a:gd name="connsiteX8" fmla="*/ 2265136 w 4564942"/>
              <a:gd name="connsiteY8" fmla="*/ 3329361 h 3329361"/>
              <a:gd name="connsiteX9" fmla="*/ 2375518 w 4564942"/>
              <a:gd name="connsiteY9" fmla="*/ 3219722 h 332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64942" h="3329361">
                <a:moveTo>
                  <a:pt x="4564942" y="3219722"/>
                </a:moveTo>
                <a:lnTo>
                  <a:pt x="4564942" y="5468"/>
                </a:lnTo>
                <a:lnTo>
                  <a:pt x="1061418" y="5468"/>
                </a:lnTo>
                <a:lnTo>
                  <a:pt x="1055987" y="0"/>
                </a:lnTo>
                <a:lnTo>
                  <a:pt x="1050481" y="5468"/>
                </a:lnTo>
                <a:lnTo>
                  <a:pt x="1037375" y="5468"/>
                </a:lnTo>
                <a:lnTo>
                  <a:pt x="1037375" y="18486"/>
                </a:lnTo>
                <a:lnTo>
                  <a:pt x="0" y="1048881"/>
                </a:lnTo>
                <a:lnTo>
                  <a:pt x="2265136" y="3329361"/>
                </a:lnTo>
                <a:lnTo>
                  <a:pt x="2375518" y="32197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 flipH="1">
            <a:off x="0" y="2323272"/>
            <a:ext cx="7866742" cy="31921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4375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D68441C-EDD4-63DE-536E-81C7DA2C2219}"/>
              </a:ext>
            </a:extLst>
          </p:cNvPr>
          <p:cNvSpPr/>
          <p:nvPr userDrawn="1"/>
        </p:nvSpPr>
        <p:spPr>
          <a:xfrm>
            <a:off x="9056914" y="206829"/>
            <a:ext cx="3135085" cy="457200"/>
          </a:xfrm>
          <a:prstGeom prst="rect">
            <a:avLst/>
          </a:prstGeom>
          <a:solidFill>
            <a:srgbClr val="432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E647B3-D5FC-0BE5-29BD-B7B50AEC1197}"/>
              </a:ext>
            </a:extLst>
          </p:cNvPr>
          <p:cNvSpPr/>
          <p:nvPr userDrawn="1"/>
        </p:nvSpPr>
        <p:spPr>
          <a:xfrm>
            <a:off x="3" y="206829"/>
            <a:ext cx="1817912" cy="457200"/>
          </a:xfrm>
          <a:prstGeom prst="rect">
            <a:avLst/>
          </a:prstGeom>
          <a:solidFill>
            <a:srgbClr val="FB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41BE3B-4B1C-3605-57AD-ED77A2E7E153}"/>
              </a:ext>
            </a:extLst>
          </p:cNvPr>
          <p:cNvSpPr/>
          <p:nvPr userDrawn="1"/>
        </p:nvSpPr>
        <p:spPr>
          <a:xfrm>
            <a:off x="1817915" y="206829"/>
            <a:ext cx="7238999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3BAA7BD-9393-B62A-C4C5-8DF3D262D50C}"/>
              </a:ext>
            </a:extLst>
          </p:cNvPr>
          <p:cNvSpPr/>
          <p:nvPr userDrawn="1"/>
        </p:nvSpPr>
        <p:spPr>
          <a:xfrm>
            <a:off x="10885712" y="65314"/>
            <a:ext cx="745671" cy="745671"/>
          </a:xfrm>
          <a:prstGeom prst="ellipse">
            <a:avLst/>
          </a:prstGeom>
          <a:solidFill>
            <a:srgbClr val="43266B"/>
          </a:solidFill>
          <a:ln w="571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3EC344EC-833D-DDE4-68A1-FF924DCDB76D}"/>
              </a:ext>
            </a:extLst>
          </p:cNvPr>
          <p:cNvSpPr txBox="1">
            <a:spLocks/>
          </p:cNvSpPr>
          <p:nvPr userDrawn="1"/>
        </p:nvSpPr>
        <p:spPr>
          <a:xfrm>
            <a:off x="10897221" y="25513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604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965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403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FFA6330E-4CEF-1286-2228-F9B2D681C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76812" y="1397000"/>
            <a:ext cx="2043114" cy="5051426"/>
          </a:xfrm>
          <a:custGeom>
            <a:avLst/>
            <a:gdLst>
              <a:gd name="connsiteX0" fmla="*/ 1021557 w 2043114"/>
              <a:gd name="connsiteY0" fmla="*/ 0 h 5051426"/>
              <a:gd name="connsiteX1" fmla="*/ 2043114 w 2043114"/>
              <a:gd name="connsiteY1" fmla="*/ 1021557 h 5051426"/>
              <a:gd name="connsiteX2" fmla="*/ 1743907 w 2043114"/>
              <a:gd name="connsiteY2" fmla="*/ 1743907 h 5051426"/>
              <a:gd name="connsiteX3" fmla="*/ 1604187 w 2043114"/>
              <a:gd name="connsiteY3" fmla="*/ 1859186 h 5051426"/>
              <a:gd name="connsiteX4" fmla="*/ 1697519 w 2043114"/>
              <a:gd name="connsiteY4" fmla="*/ 1972306 h 5051426"/>
              <a:gd name="connsiteX5" fmla="*/ 1836739 w 2043114"/>
              <a:gd name="connsiteY5" fmla="*/ 2428082 h 5051426"/>
              <a:gd name="connsiteX6" fmla="*/ 1597978 w 2043114"/>
              <a:gd name="connsiteY6" fmla="*/ 3004503 h 5051426"/>
              <a:gd name="connsiteX7" fmla="*/ 1482412 w 2043114"/>
              <a:gd name="connsiteY7" fmla="*/ 3099854 h 5051426"/>
              <a:gd name="connsiteX8" fmla="*/ 1488530 w 2043114"/>
              <a:gd name="connsiteY8" fmla="*/ 3104901 h 5051426"/>
              <a:gd name="connsiteX9" fmla="*/ 1681956 w 2043114"/>
              <a:gd name="connsiteY9" fmla="*/ 3571875 h 5051426"/>
              <a:gd name="connsiteX10" fmla="*/ 1390792 w 2043114"/>
              <a:gd name="connsiteY10" fmla="*/ 4119489 h 5051426"/>
              <a:gd name="connsiteX11" fmla="*/ 1386930 w 2043114"/>
              <a:gd name="connsiteY11" fmla="*/ 4121586 h 5051426"/>
              <a:gd name="connsiteX12" fmla="*/ 1402096 w 2043114"/>
              <a:gd name="connsiteY12" fmla="*/ 4134080 h 5051426"/>
              <a:gd name="connsiteX13" fmla="*/ 1559720 w 2043114"/>
              <a:gd name="connsiteY13" fmla="*/ 4514057 h 5051426"/>
              <a:gd name="connsiteX14" fmla="*/ 1021557 w 2043114"/>
              <a:gd name="connsiteY14" fmla="*/ 5051426 h 5051426"/>
              <a:gd name="connsiteX15" fmla="*/ 483394 w 2043114"/>
              <a:gd name="connsiteY15" fmla="*/ 4514057 h 5051426"/>
              <a:gd name="connsiteX16" fmla="*/ 641019 w 2043114"/>
              <a:gd name="connsiteY16" fmla="*/ 4134080 h 5051426"/>
              <a:gd name="connsiteX17" fmla="*/ 656183 w 2043114"/>
              <a:gd name="connsiteY17" fmla="*/ 4121586 h 5051426"/>
              <a:gd name="connsiteX18" fmla="*/ 652320 w 2043114"/>
              <a:gd name="connsiteY18" fmla="*/ 4119489 h 5051426"/>
              <a:gd name="connsiteX19" fmla="*/ 361156 w 2043114"/>
              <a:gd name="connsiteY19" fmla="*/ 3571875 h 5051426"/>
              <a:gd name="connsiteX20" fmla="*/ 554583 w 2043114"/>
              <a:gd name="connsiteY20" fmla="*/ 3104901 h 5051426"/>
              <a:gd name="connsiteX21" fmla="*/ 560702 w 2043114"/>
              <a:gd name="connsiteY21" fmla="*/ 3099853 h 5051426"/>
              <a:gd name="connsiteX22" fmla="*/ 445136 w 2043114"/>
              <a:gd name="connsiteY22" fmla="*/ 3004503 h 5051426"/>
              <a:gd name="connsiteX23" fmla="*/ 206375 w 2043114"/>
              <a:gd name="connsiteY23" fmla="*/ 2428082 h 5051426"/>
              <a:gd name="connsiteX24" fmla="*/ 345595 w 2043114"/>
              <a:gd name="connsiteY24" fmla="*/ 1972306 h 5051426"/>
              <a:gd name="connsiteX25" fmla="*/ 438927 w 2043114"/>
              <a:gd name="connsiteY25" fmla="*/ 1859186 h 5051426"/>
              <a:gd name="connsiteX26" fmla="*/ 299207 w 2043114"/>
              <a:gd name="connsiteY26" fmla="*/ 1743907 h 5051426"/>
              <a:gd name="connsiteX27" fmla="*/ 0 w 2043114"/>
              <a:gd name="connsiteY27" fmla="*/ 1021557 h 5051426"/>
              <a:gd name="connsiteX28" fmla="*/ 1021557 w 2043114"/>
              <a:gd name="connsiteY28" fmla="*/ 0 h 505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43114" h="5051426">
                <a:moveTo>
                  <a:pt x="1021557" y="0"/>
                </a:moveTo>
                <a:cubicBezTo>
                  <a:pt x="1585747" y="0"/>
                  <a:pt x="2043114" y="457367"/>
                  <a:pt x="2043114" y="1021557"/>
                </a:cubicBezTo>
                <a:cubicBezTo>
                  <a:pt x="2043114" y="1303652"/>
                  <a:pt x="1928772" y="1559041"/>
                  <a:pt x="1743907" y="1743907"/>
                </a:cubicBezTo>
                <a:lnTo>
                  <a:pt x="1604187" y="1859186"/>
                </a:lnTo>
                <a:lnTo>
                  <a:pt x="1697519" y="1972306"/>
                </a:lnTo>
                <a:cubicBezTo>
                  <a:pt x="1785415" y="2102410"/>
                  <a:pt x="1836739" y="2259252"/>
                  <a:pt x="1836739" y="2428082"/>
                </a:cubicBezTo>
                <a:cubicBezTo>
                  <a:pt x="1836739" y="2653188"/>
                  <a:pt x="1745497" y="2856984"/>
                  <a:pt x="1597978" y="3004503"/>
                </a:cubicBezTo>
                <a:lnTo>
                  <a:pt x="1482412" y="3099854"/>
                </a:lnTo>
                <a:lnTo>
                  <a:pt x="1488530" y="3104901"/>
                </a:lnTo>
                <a:cubicBezTo>
                  <a:pt x="1608039" y="3224410"/>
                  <a:pt x="1681956" y="3389510"/>
                  <a:pt x="1681956" y="3571875"/>
                </a:cubicBezTo>
                <a:cubicBezTo>
                  <a:pt x="1681956" y="3799830"/>
                  <a:pt x="1566460" y="4000811"/>
                  <a:pt x="1390792" y="4119489"/>
                </a:cubicBezTo>
                <a:lnTo>
                  <a:pt x="1386930" y="4121586"/>
                </a:lnTo>
                <a:lnTo>
                  <a:pt x="1402096" y="4134080"/>
                </a:lnTo>
                <a:cubicBezTo>
                  <a:pt x="1499484" y="4231325"/>
                  <a:pt x="1559720" y="4365667"/>
                  <a:pt x="1559720" y="4514057"/>
                </a:cubicBezTo>
                <a:cubicBezTo>
                  <a:pt x="1559720" y="4810838"/>
                  <a:pt x="1318776" y="5051426"/>
                  <a:pt x="1021557" y="5051426"/>
                </a:cubicBezTo>
                <a:cubicBezTo>
                  <a:pt x="724338" y="5051426"/>
                  <a:pt x="483394" y="4810838"/>
                  <a:pt x="483394" y="4514057"/>
                </a:cubicBezTo>
                <a:cubicBezTo>
                  <a:pt x="483394" y="4365667"/>
                  <a:pt x="543630" y="4231325"/>
                  <a:pt x="641019" y="4134080"/>
                </a:cubicBezTo>
                <a:lnTo>
                  <a:pt x="656183" y="4121586"/>
                </a:lnTo>
                <a:lnTo>
                  <a:pt x="652320" y="4119489"/>
                </a:lnTo>
                <a:cubicBezTo>
                  <a:pt x="476652" y="4000811"/>
                  <a:pt x="361156" y="3799830"/>
                  <a:pt x="361156" y="3571875"/>
                </a:cubicBezTo>
                <a:cubicBezTo>
                  <a:pt x="361156" y="3389510"/>
                  <a:pt x="435074" y="3224410"/>
                  <a:pt x="554583" y="3104901"/>
                </a:cubicBezTo>
                <a:lnTo>
                  <a:pt x="560702" y="3099853"/>
                </a:lnTo>
                <a:lnTo>
                  <a:pt x="445136" y="3004503"/>
                </a:lnTo>
                <a:cubicBezTo>
                  <a:pt x="297617" y="2856984"/>
                  <a:pt x="206375" y="2653188"/>
                  <a:pt x="206375" y="2428082"/>
                </a:cubicBezTo>
                <a:cubicBezTo>
                  <a:pt x="206375" y="2259252"/>
                  <a:pt x="257699" y="2102410"/>
                  <a:pt x="345595" y="1972306"/>
                </a:cubicBezTo>
                <a:lnTo>
                  <a:pt x="438927" y="1859186"/>
                </a:lnTo>
                <a:lnTo>
                  <a:pt x="299207" y="1743907"/>
                </a:lnTo>
                <a:cubicBezTo>
                  <a:pt x="114342" y="1559041"/>
                  <a:pt x="0" y="1303652"/>
                  <a:pt x="0" y="1021557"/>
                </a:cubicBezTo>
                <a:cubicBezTo>
                  <a:pt x="0" y="457367"/>
                  <a:pt x="457367" y="0"/>
                  <a:pt x="1021557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9790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A161AE30-821E-2920-5F3E-3C1D4D0FD6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4369" y="3860800"/>
            <a:ext cx="2997200" cy="2997200"/>
          </a:xfrm>
          <a:custGeom>
            <a:avLst/>
            <a:gdLst>
              <a:gd name="connsiteX0" fmla="*/ 0 w 3336324"/>
              <a:gd name="connsiteY0" fmla="*/ 0 h 3336324"/>
              <a:gd name="connsiteX1" fmla="*/ 3336324 w 3336324"/>
              <a:gd name="connsiteY1" fmla="*/ 0 h 3336324"/>
              <a:gd name="connsiteX2" fmla="*/ 3336324 w 3336324"/>
              <a:gd name="connsiteY2" fmla="*/ 3336324 h 3336324"/>
              <a:gd name="connsiteX3" fmla="*/ 0 w 3336324"/>
              <a:gd name="connsiteY3" fmla="*/ 3336324 h 333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324" h="3336324">
                <a:moveTo>
                  <a:pt x="0" y="0"/>
                </a:moveTo>
                <a:lnTo>
                  <a:pt x="3336324" y="0"/>
                </a:lnTo>
                <a:lnTo>
                  <a:pt x="3336324" y="3336324"/>
                </a:lnTo>
                <a:lnTo>
                  <a:pt x="0" y="3336324"/>
                </a:lnTo>
                <a:close/>
              </a:path>
            </a:pathLst>
          </a:custGeom>
        </p:spPr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1DC9D152-32AD-43B9-7E84-A8211116DF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860800"/>
            <a:ext cx="2997200" cy="2997200"/>
          </a:xfrm>
          <a:custGeom>
            <a:avLst/>
            <a:gdLst>
              <a:gd name="connsiteX0" fmla="*/ 0 w 3336324"/>
              <a:gd name="connsiteY0" fmla="*/ 0 h 3336324"/>
              <a:gd name="connsiteX1" fmla="*/ 3336324 w 3336324"/>
              <a:gd name="connsiteY1" fmla="*/ 0 h 3336324"/>
              <a:gd name="connsiteX2" fmla="*/ 3336324 w 3336324"/>
              <a:gd name="connsiteY2" fmla="*/ 3336324 h 3336324"/>
              <a:gd name="connsiteX3" fmla="*/ 0 w 3336324"/>
              <a:gd name="connsiteY3" fmla="*/ 3336324 h 333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324" h="3336324">
                <a:moveTo>
                  <a:pt x="0" y="0"/>
                </a:moveTo>
                <a:lnTo>
                  <a:pt x="3336324" y="0"/>
                </a:lnTo>
                <a:lnTo>
                  <a:pt x="3336324" y="3336324"/>
                </a:lnTo>
                <a:lnTo>
                  <a:pt x="0" y="3336324"/>
                </a:lnTo>
                <a:close/>
              </a:path>
            </a:pathLst>
          </a:custGeom>
        </p:spPr>
      </p:sp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0F8F7CA5-87CC-70C9-D727-C2645C331B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69324"/>
            <a:ext cx="2997200" cy="2997200"/>
          </a:xfrm>
          <a:custGeom>
            <a:avLst/>
            <a:gdLst>
              <a:gd name="connsiteX0" fmla="*/ 0 w 3336324"/>
              <a:gd name="connsiteY0" fmla="*/ 0 h 3336324"/>
              <a:gd name="connsiteX1" fmla="*/ 3336324 w 3336324"/>
              <a:gd name="connsiteY1" fmla="*/ 0 h 3336324"/>
              <a:gd name="connsiteX2" fmla="*/ 3336324 w 3336324"/>
              <a:gd name="connsiteY2" fmla="*/ 3336324 h 3336324"/>
              <a:gd name="connsiteX3" fmla="*/ 0 w 3336324"/>
              <a:gd name="connsiteY3" fmla="*/ 3336324 h 333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324" h="3336324">
                <a:moveTo>
                  <a:pt x="0" y="0"/>
                </a:moveTo>
                <a:lnTo>
                  <a:pt x="3336324" y="0"/>
                </a:lnTo>
                <a:lnTo>
                  <a:pt x="3336324" y="3336324"/>
                </a:lnTo>
                <a:lnTo>
                  <a:pt x="0" y="3336324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1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5931C2EA-0005-A785-350A-AFC7A4293F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914172"/>
            <a:ext cx="12192000" cy="2943828"/>
          </a:xfrm>
          <a:custGeom>
            <a:avLst/>
            <a:gdLst>
              <a:gd name="connsiteX0" fmla="*/ 0 w 12192000"/>
              <a:gd name="connsiteY0" fmla="*/ 0 h 2943828"/>
              <a:gd name="connsiteX1" fmla="*/ 12192000 w 12192000"/>
              <a:gd name="connsiteY1" fmla="*/ 0 h 2943828"/>
              <a:gd name="connsiteX2" fmla="*/ 12192000 w 12192000"/>
              <a:gd name="connsiteY2" fmla="*/ 2943828 h 2943828"/>
              <a:gd name="connsiteX3" fmla="*/ 0 w 12192000"/>
              <a:gd name="connsiteY3" fmla="*/ 2943828 h 294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43828">
                <a:moveTo>
                  <a:pt x="0" y="0"/>
                </a:moveTo>
                <a:lnTo>
                  <a:pt x="12192000" y="0"/>
                </a:lnTo>
                <a:lnTo>
                  <a:pt x="12192000" y="2943828"/>
                </a:lnTo>
                <a:lnTo>
                  <a:pt x="0" y="2943828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2180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FB2BDF7-F4CE-1DEB-6475-7427149F81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92484" y="1633294"/>
            <a:ext cx="3608388" cy="4421222"/>
          </a:xfrm>
          <a:custGeom>
            <a:avLst/>
            <a:gdLst>
              <a:gd name="connsiteX0" fmla="*/ 0 w 3608388"/>
              <a:gd name="connsiteY0" fmla="*/ 0 h 4421222"/>
              <a:gd name="connsiteX1" fmla="*/ 3608388 w 3608388"/>
              <a:gd name="connsiteY1" fmla="*/ 0 h 4421222"/>
              <a:gd name="connsiteX2" fmla="*/ 3608388 w 3608388"/>
              <a:gd name="connsiteY2" fmla="*/ 4421222 h 4421222"/>
              <a:gd name="connsiteX3" fmla="*/ 0 w 3608388"/>
              <a:gd name="connsiteY3" fmla="*/ 4421222 h 442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8388" h="4421222">
                <a:moveTo>
                  <a:pt x="0" y="0"/>
                </a:moveTo>
                <a:lnTo>
                  <a:pt x="3608388" y="0"/>
                </a:lnTo>
                <a:lnTo>
                  <a:pt x="3608388" y="4421222"/>
                </a:lnTo>
                <a:lnTo>
                  <a:pt x="0" y="4421222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00241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A4756-6443-5B00-A91D-29AD0B96471F}"/>
              </a:ext>
            </a:extLst>
          </p:cNvPr>
          <p:cNvSpPr/>
          <p:nvPr userDrawn="1"/>
        </p:nvSpPr>
        <p:spPr>
          <a:xfrm>
            <a:off x="0" y="166255"/>
            <a:ext cx="10418618" cy="5264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010B1E-F358-3B05-4B1D-0634BD292034}"/>
              </a:ext>
            </a:extLst>
          </p:cNvPr>
          <p:cNvSpPr/>
          <p:nvPr userDrawn="1"/>
        </p:nvSpPr>
        <p:spPr>
          <a:xfrm rot="2869194">
            <a:off x="10085399" y="370322"/>
            <a:ext cx="784165" cy="52647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51AF2-626F-492E-FDC5-A6EF29A927C8}"/>
              </a:ext>
            </a:extLst>
          </p:cNvPr>
          <p:cNvSpPr/>
          <p:nvPr userDrawn="1"/>
        </p:nvSpPr>
        <p:spPr>
          <a:xfrm>
            <a:off x="11009746" y="166255"/>
            <a:ext cx="1182254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B81EF67-7057-C38E-ED98-3A4E93691D89}"/>
              </a:ext>
            </a:extLst>
          </p:cNvPr>
          <p:cNvSpPr txBox="1">
            <a:spLocks/>
          </p:cNvSpPr>
          <p:nvPr userDrawn="1"/>
        </p:nvSpPr>
        <p:spPr>
          <a:xfrm>
            <a:off x="11009745" y="255135"/>
            <a:ext cx="11822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E539DA9-0392-C53A-84AD-E7FB366655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2846" y="1077999"/>
            <a:ext cx="2986009" cy="2968748"/>
          </a:xfrm>
          <a:custGeom>
            <a:avLst/>
            <a:gdLst>
              <a:gd name="connsiteX0" fmla="*/ 1939529 w 4014023"/>
              <a:gd name="connsiteY0" fmla="*/ 0 h 3990819"/>
              <a:gd name="connsiteX1" fmla="*/ 2038426 w 4014023"/>
              <a:gd name="connsiteY1" fmla="*/ 0 h 3990819"/>
              <a:gd name="connsiteX2" fmla="*/ 2137322 w 4014023"/>
              <a:gd name="connsiteY2" fmla="*/ 2327 h 3990819"/>
              <a:gd name="connsiteX3" fmla="*/ 2236218 w 4014023"/>
              <a:gd name="connsiteY3" fmla="*/ 12798 h 3990819"/>
              <a:gd name="connsiteX4" fmla="*/ 2337441 w 4014023"/>
              <a:gd name="connsiteY4" fmla="*/ 26761 h 3990819"/>
              <a:gd name="connsiteX5" fmla="*/ 2436337 w 4014023"/>
              <a:gd name="connsiteY5" fmla="*/ 46540 h 3990819"/>
              <a:gd name="connsiteX6" fmla="*/ 2535234 w 4014023"/>
              <a:gd name="connsiteY6" fmla="*/ 69809 h 3990819"/>
              <a:gd name="connsiteX7" fmla="*/ 2634130 w 4014023"/>
              <a:gd name="connsiteY7" fmla="*/ 100060 h 3990819"/>
              <a:gd name="connsiteX8" fmla="*/ 2730699 w 4014023"/>
              <a:gd name="connsiteY8" fmla="*/ 134965 h 3990819"/>
              <a:gd name="connsiteX9" fmla="*/ 2826105 w 4014023"/>
              <a:gd name="connsiteY9" fmla="*/ 173360 h 3990819"/>
              <a:gd name="connsiteX10" fmla="*/ 2916857 w 4014023"/>
              <a:gd name="connsiteY10" fmla="*/ 217572 h 3990819"/>
              <a:gd name="connsiteX11" fmla="*/ 3005281 w 4014023"/>
              <a:gd name="connsiteY11" fmla="*/ 266438 h 3990819"/>
              <a:gd name="connsiteX12" fmla="*/ 3091379 w 4014023"/>
              <a:gd name="connsiteY12" fmla="*/ 316468 h 3990819"/>
              <a:gd name="connsiteX13" fmla="*/ 3172823 w 4014023"/>
              <a:gd name="connsiteY13" fmla="*/ 371152 h 3990819"/>
              <a:gd name="connsiteX14" fmla="*/ 3251940 w 4014023"/>
              <a:gd name="connsiteY14" fmla="*/ 431653 h 3990819"/>
              <a:gd name="connsiteX15" fmla="*/ 3327567 w 4014023"/>
              <a:gd name="connsiteY15" fmla="*/ 493318 h 3990819"/>
              <a:gd name="connsiteX16" fmla="*/ 3399703 w 4014023"/>
              <a:gd name="connsiteY16" fmla="*/ 559636 h 3990819"/>
              <a:gd name="connsiteX17" fmla="*/ 3466021 w 4014023"/>
              <a:gd name="connsiteY17" fmla="*/ 629446 h 3990819"/>
              <a:gd name="connsiteX18" fmla="*/ 3531177 w 4014023"/>
              <a:gd name="connsiteY18" fmla="*/ 701582 h 3990819"/>
              <a:gd name="connsiteX19" fmla="*/ 3591678 w 4014023"/>
              <a:gd name="connsiteY19" fmla="*/ 777208 h 3990819"/>
              <a:gd name="connsiteX20" fmla="*/ 3651016 w 4014023"/>
              <a:gd name="connsiteY20" fmla="*/ 853998 h 3990819"/>
              <a:gd name="connsiteX21" fmla="*/ 3704536 w 4014023"/>
              <a:gd name="connsiteY21" fmla="*/ 934279 h 3990819"/>
              <a:gd name="connsiteX22" fmla="*/ 3752239 w 4014023"/>
              <a:gd name="connsiteY22" fmla="*/ 1016886 h 3990819"/>
              <a:gd name="connsiteX23" fmla="*/ 3797615 w 4014023"/>
              <a:gd name="connsiteY23" fmla="*/ 1101820 h 3990819"/>
              <a:gd name="connsiteX24" fmla="*/ 3839500 w 4014023"/>
              <a:gd name="connsiteY24" fmla="*/ 1189082 h 3990819"/>
              <a:gd name="connsiteX25" fmla="*/ 3876732 w 4014023"/>
              <a:gd name="connsiteY25" fmla="*/ 1277507 h 3990819"/>
              <a:gd name="connsiteX26" fmla="*/ 3910473 w 4014023"/>
              <a:gd name="connsiteY26" fmla="*/ 1368258 h 3990819"/>
              <a:gd name="connsiteX27" fmla="*/ 3938397 w 4014023"/>
              <a:gd name="connsiteY27" fmla="*/ 1460174 h 3990819"/>
              <a:gd name="connsiteX28" fmla="*/ 3961666 w 4014023"/>
              <a:gd name="connsiteY28" fmla="*/ 1554416 h 3990819"/>
              <a:gd name="connsiteX29" fmla="*/ 3982609 w 4014023"/>
              <a:gd name="connsiteY29" fmla="*/ 1649822 h 3990819"/>
              <a:gd name="connsiteX30" fmla="*/ 3997734 w 4014023"/>
              <a:gd name="connsiteY30" fmla="*/ 1745228 h 3990819"/>
              <a:gd name="connsiteX31" fmla="*/ 4007042 w 4014023"/>
              <a:gd name="connsiteY31" fmla="*/ 1842960 h 3990819"/>
              <a:gd name="connsiteX32" fmla="*/ 4012859 w 4014023"/>
              <a:gd name="connsiteY32" fmla="*/ 1939530 h 3990819"/>
              <a:gd name="connsiteX33" fmla="*/ 4014023 w 4014023"/>
              <a:gd name="connsiteY33" fmla="*/ 2038426 h 3990819"/>
              <a:gd name="connsiteX34" fmla="*/ 4010533 w 4014023"/>
              <a:gd name="connsiteY34" fmla="*/ 2137322 h 3990819"/>
              <a:gd name="connsiteX35" fmla="*/ 4001225 w 4014023"/>
              <a:gd name="connsiteY35" fmla="*/ 2236218 h 3990819"/>
              <a:gd name="connsiteX36" fmla="*/ 3987263 w 4014023"/>
              <a:gd name="connsiteY36" fmla="*/ 2337441 h 3990819"/>
              <a:gd name="connsiteX37" fmla="*/ 3967483 w 4014023"/>
              <a:gd name="connsiteY37" fmla="*/ 2435174 h 3990819"/>
              <a:gd name="connsiteX38" fmla="*/ 3944214 w 4014023"/>
              <a:gd name="connsiteY38" fmla="*/ 2534070 h 3990819"/>
              <a:gd name="connsiteX39" fmla="*/ 3913963 w 4014023"/>
              <a:gd name="connsiteY39" fmla="*/ 2632967 h 3990819"/>
              <a:gd name="connsiteX40" fmla="*/ 3895347 w 4014023"/>
              <a:gd name="connsiteY40" fmla="*/ 2688814 h 3990819"/>
              <a:gd name="connsiteX41" fmla="*/ 3875568 w 4014023"/>
              <a:gd name="connsiteY41" fmla="*/ 2742334 h 3990819"/>
              <a:gd name="connsiteX42" fmla="*/ 3853462 w 4014023"/>
              <a:gd name="connsiteY42" fmla="*/ 2794691 h 3990819"/>
              <a:gd name="connsiteX43" fmla="*/ 3843852 w 4014023"/>
              <a:gd name="connsiteY43" fmla="*/ 2815834 h 3990819"/>
              <a:gd name="connsiteX44" fmla="*/ 3679825 w 4014023"/>
              <a:gd name="connsiteY44" fmla="*/ 2807551 h 3990819"/>
              <a:gd name="connsiteX45" fmla="*/ 1707949 w 4014023"/>
              <a:gd name="connsiteY45" fmla="*/ 3981162 h 3990819"/>
              <a:gd name="connsiteX46" fmla="*/ 1703297 w 4014023"/>
              <a:gd name="connsiteY46" fmla="*/ 3990819 h 3990819"/>
              <a:gd name="connsiteX47" fmla="*/ 1673091 w 4014023"/>
              <a:gd name="connsiteY47" fmla="*/ 3986099 h 3990819"/>
              <a:gd name="connsiteX48" fmla="*/ 1599792 w 4014023"/>
              <a:gd name="connsiteY48" fmla="*/ 3972138 h 3990819"/>
              <a:gd name="connsiteX49" fmla="*/ 1526492 w 4014023"/>
              <a:gd name="connsiteY49" fmla="*/ 3955849 h 3990819"/>
              <a:gd name="connsiteX50" fmla="*/ 1454356 w 4014023"/>
              <a:gd name="connsiteY50" fmla="*/ 3934906 h 3990819"/>
              <a:gd name="connsiteX51" fmla="*/ 1379893 w 4014023"/>
              <a:gd name="connsiteY51" fmla="*/ 3913963 h 3990819"/>
              <a:gd name="connsiteX52" fmla="*/ 1283324 w 4014023"/>
              <a:gd name="connsiteY52" fmla="*/ 3877895 h 3990819"/>
              <a:gd name="connsiteX53" fmla="*/ 1187918 w 4014023"/>
              <a:gd name="connsiteY53" fmla="*/ 3839500 h 3990819"/>
              <a:gd name="connsiteX54" fmla="*/ 1097166 w 4014023"/>
              <a:gd name="connsiteY54" fmla="*/ 3796451 h 3990819"/>
              <a:gd name="connsiteX55" fmla="*/ 1008741 w 4014023"/>
              <a:gd name="connsiteY55" fmla="*/ 3747585 h 3990819"/>
              <a:gd name="connsiteX56" fmla="*/ 922644 w 4014023"/>
              <a:gd name="connsiteY56" fmla="*/ 3695228 h 3990819"/>
              <a:gd name="connsiteX57" fmla="*/ 841200 w 4014023"/>
              <a:gd name="connsiteY57" fmla="*/ 3640544 h 3990819"/>
              <a:gd name="connsiteX58" fmla="*/ 762083 w 4014023"/>
              <a:gd name="connsiteY58" fmla="*/ 3582370 h 3990819"/>
              <a:gd name="connsiteX59" fmla="*/ 686456 w 4014023"/>
              <a:gd name="connsiteY59" fmla="*/ 3519542 h 3990819"/>
              <a:gd name="connsiteX60" fmla="*/ 614320 w 4014023"/>
              <a:gd name="connsiteY60" fmla="*/ 3453223 h 3990819"/>
              <a:gd name="connsiteX61" fmla="*/ 548001 w 4014023"/>
              <a:gd name="connsiteY61" fmla="*/ 3384578 h 3990819"/>
              <a:gd name="connsiteX62" fmla="*/ 482846 w 4014023"/>
              <a:gd name="connsiteY62" fmla="*/ 3312442 h 3990819"/>
              <a:gd name="connsiteX63" fmla="*/ 422345 w 4014023"/>
              <a:gd name="connsiteY63" fmla="*/ 3236815 h 3990819"/>
              <a:gd name="connsiteX64" fmla="*/ 363007 w 4014023"/>
              <a:gd name="connsiteY64" fmla="*/ 3160025 h 3990819"/>
              <a:gd name="connsiteX65" fmla="*/ 311814 w 4014023"/>
              <a:gd name="connsiteY65" fmla="*/ 3079745 h 3990819"/>
              <a:gd name="connsiteX66" fmla="*/ 261784 w 4014023"/>
              <a:gd name="connsiteY66" fmla="*/ 2995974 h 3990819"/>
              <a:gd name="connsiteX67" fmla="*/ 216408 w 4014023"/>
              <a:gd name="connsiteY67" fmla="*/ 2911039 h 3990819"/>
              <a:gd name="connsiteX68" fmla="*/ 174523 w 4014023"/>
              <a:gd name="connsiteY68" fmla="*/ 2824942 h 3990819"/>
              <a:gd name="connsiteX69" fmla="*/ 137291 w 4014023"/>
              <a:gd name="connsiteY69" fmla="*/ 2735353 h 3990819"/>
              <a:gd name="connsiteX70" fmla="*/ 103550 w 4014023"/>
              <a:gd name="connsiteY70" fmla="*/ 2645765 h 3990819"/>
              <a:gd name="connsiteX71" fmla="*/ 75627 w 4014023"/>
              <a:gd name="connsiteY71" fmla="*/ 2552686 h 3990819"/>
              <a:gd name="connsiteX72" fmla="*/ 52357 w 4014023"/>
              <a:gd name="connsiteY72" fmla="*/ 2459607 h 3990819"/>
              <a:gd name="connsiteX73" fmla="*/ 31414 w 4014023"/>
              <a:gd name="connsiteY73" fmla="*/ 2364201 h 3990819"/>
              <a:gd name="connsiteX74" fmla="*/ 16289 w 4014023"/>
              <a:gd name="connsiteY74" fmla="*/ 2267632 h 3990819"/>
              <a:gd name="connsiteX75" fmla="*/ 6981 w 4014023"/>
              <a:gd name="connsiteY75" fmla="*/ 2171063 h 3990819"/>
              <a:gd name="connsiteX76" fmla="*/ 1163 w 4014023"/>
              <a:gd name="connsiteY76" fmla="*/ 2072167 h 3990819"/>
              <a:gd name="connsiteX77" fmla="*/ 0 w 4014023"/>
              <a:gd name="connsiteY77" fmla="*/ 1974434 h 3990819"/>
              <a:gd name="connsiteX78" fmla="*/ 4654 w 4014023"/>
              <a:gd name="connsiteY78" fmla="*/ 1875538 h 3990819"/>
              <a:gd name="connsiteX79" fmla="*/ 12798 w 4014023"/>
              <a:gd name="connsiteY79" fmla="*/ 1775478 h 3990819"/>
              <a:gd name="connsiteX80" fmla="*/ 26760 w 4014023"/>
              <a:gd name="connsiteY80" fmla="*/ 1676582 h 3990819"/>
              <a:gd name="connsiteX81" fmla="*/ 46539 w 4014023"/>
              <a:gd name="connsiteY81" fmla="*/ 1577686 h 3990819"/>
              <a:gd name="connsiteX82" fmla="*/ 69809 w 4014023"/>
              <a:gd name="connsiteY82" fmla="*/ 1478790 h 3990819"/>
              <a:gd name="connsiteX83" fmla="*/ 100060 w 4014023"/>
              <a:gd name="connsiteY83" fmla="*/ 1379893 h 3990819"/>
              <a:gd name="connsiteX84" fmla="*/ 136128 w 4014023"/>
              <a:gd name="connsiteY84" fmla="*/ 1280997 h 3990819"/>
              <a:gd name="connsiteX85" fmla="*/ 174523 w 4014023"/>
              <a:gd name="connsiteY85" fmla="*/ 1187918 h 3990819"/>
              <a:gd name="connsiteX86" fmla="*/ 217572 w 4014023"/>
              <a:gd name="connsiteY86" fmla="*/ 1097167 h 3990819"/>
              <a:gd name="connsiteX87" fmla="*/ 266438 w 4014023"/>
              <a:gd name="connsiteY87" fmla="*/ 1007578 h 3990819"/>
              <a:gd name="connsiteX88" fmla="*/ 317631 w 4014023"/>
              <a:gd name="connsiteY88" fmla="*/ 922644 h 3990819"/>
              <a:gd name="connsiteX89" fmla="*/ 373479 w 4014023"/>
              <a:gd name="connsiteY89" fmla="*/ 840036 h 3990819"/>
              <a:gd name="connsiteX90" fmla="*/ 431653 w 4014023"/>
              <a:gd name="connsiteY90" fmla="*/ 762083 h 3990819"/>
              <a:gd name="connsiteX91" fmla="*/ 494481 w 4014023"/>
              <a:gd name="connsiteY91" fmla="*/ 686456 h 3990819"/>
              <a:gd name="connsiteX92" fmla="*/ 560800 w 4014023"/>
              <a:gd name="connsiteY92" fmla="*/ 614320 h 3990819"/>
              <a:gd name="connsiteX93" fmla="*/ 629445 w 4014023"/>
              <a:gd name="connsiteY93" fmla="*/ 545675 h 3990819"/>
              <a:gd name="connsiteX94" fmla="*/ 701581 w 4014023"/>
              <a:gd name="connsiteY94" fmla="*/ 481683 h 3990819"/>
              <a:gd name="connsiteX95" fmla="*/ 777208 w 4014023"/>
              <a:gd name="connsiteY95" fmla="*/ 420018 h 3990819"/>
              <a:gd name="connsiteX96" fmla="*/ 853998 w 4014023"/>
              <a:gd name="connsiteY96" fmla="*/ 363007 h 3990819"/>
              <a:gd name="connsiteX97" fmla="*/ 934278 w 4014023"/>
              <a:gd name="connsiteY97" fmla="*/ 309487 h 3990819"/>
              <a:gd name="connsiteX98" fmla="*/ 1018049 w 4014023"/>
              <a:gd name="connsiteY98" fmla="*/ 260621 h 3990819"/>
              <a:gd name="connsiteX99" fmla="*/ 1101820 w 4014023"/>
              <a:gd name="connsiteY99" fmla="*/ 215245 h 3990819"/>
              <a:gd name="connsiteX100" fmla="*/ 1189082 w 4014023"/>
              <a:gd name="connsiteY100" fmla="*/ 173360 h 3990819"/>
              <a:gd name="connsiteX101" fmla="*/ 1278670 w 4014023"/>
              <a:gd name="connsiteY101" fmla="*/ 137291 h 3990819"/>
              <a:gd name="connsiteX102" fmla="*/ 1368258 w 4014023"/>
              <a:gd name="connsiteY102" fmla="*/ 103551 h 3990819"/>
              <a:gd name="connsiteX103" fmla="*/ 1461337 w 4014023"/>
              <a:gd name="connsiteY103" fmla="*/ 74463 h 3990819"/>
              <a:gd name="connsiteX104" fmla="*/ 1554416 w 4014023"/>
              <a:gd name="connsiteY104" fmla="*/ 51193 h 3990819"/>
              <a:gd name="connsiteX105" fmla="*/ 1649822 w 4014023"/>
              <a:gd name="connsiteY105" fmla="*/ 31414 h 3990819"/>
              <a:gd name="connsiteX106" fmla="*/ 1745227 w 4014023"/>
              <a:gd name="connsiteY106" fmla="*/ 16289 h 3990819"/>
              <a:gd name="connsiteX107" fmla="*/ 1842960 w 4014023"/>
              <a:gd name="connsiteY107" fmla="*/ 5818 h 399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4014023" h="3990819">
                <a:moveTo>
                  <a:pt x="1939529" y="0"/>
                </a:moveTo>
                <a:lnTo>
                  <a:pt x="2038426" y="0"/>
                </a:lnTo>
                <a:lnTo>
                  <a:pt x="2137322" y="2327"/>
                </a:lnTo>
                <a:lnTo>
                  <a:pt x="2236218" y="12798"/>
                </a:lnTo>
                <a:lnTo>
                  <a:pt x="2337441" y="26761"/>
                </a:lnTo>
                <a:lnTo>
                  <a:pt x="2436337" y="46540"/>
                </a:lnTo>
                <a:lnTo>
                  <a:pt x="2535234" y="69809"/>
                </a:lnTo>
                <a:lnTo>
                  <a:pt x="2634130" y="100060"/>
                </a:lnTo>
                <a:lnTo>
                  <a:pt x="2730699" y="134965"/>
                </a:lnTo>
                <a:lnTo>
                  <a:pt x="2826105" y="173360"/>
                </a:lnTo>
                <a:lnTo>
                  <a:pt x="2916857" y="217572"/>
                </a:lnTo>
                <a:lnTo>
                  <a:pt x="3005281" y="266438"/>
                </a:lnTo>
                <a:lnTo>
                  <a:pt x="3091379" y="316468"/>
                </a:lnTo>
                <a:lnTo>
                  <a:pt x="3172823" y="371152"/>
                </a:lnTo>
                <a:lnTo>
                  <a:pt x="3251940" y="431653"/>
                </a:lnTo>
                <a:lnTo>
                  <a:pt x="3327567" y="493318"/>
                </a:lnTo>
                <a:lnTo>
                  <a:pt x="3399703" y="559636"/>
                </a:lnTo>
                <a:lnTo>
                  <a:pt x="3466021" y="629446"/>
                </a:lnTo>
                <a:lnTo>
                  <a:pt x="3531177" y="701582"/>
                </a:lnTo>
                <a:lnTo>
                  <a:pt x="3591678" y="777208"/>
                </a:lnTo>
                <a:lnTo>
                  <a:pt x="3651016" y="853998"/>
                </a:lnTo>
                <a:lnTo>
                  <a:pt x="3704536" y="934279"/>
                </a:lnTo>
                <a:lnTo>
                  <a:pt x="3752239" y="1016886"/>
                </a:lnTo>
                <a:lnTo>
                  <a:pt x="3797615" y="1101820"/>
                </a:lnTo>
                <a:lnTo>
                  <a:pt x="3839500" y="1189082"/>
                </a:lnTo>
                <a:lnTo>
                  <a:pt x="3876732" y="1277507"/>
                </a:lnTo>
                <a:lnTo>
                  <a:pt x="3910473" y="1368258"/>
                </a:lnTo>
                <a:lnTo>
                  <a:pt x="3938397" y="1460174"/>
                </a:lnTo>
                <a:lnTo>
                  <a:pt x="3961666" y="1554416"/>
                </a:lnTo>
                <a:lnTo>
                  <a:pt x="3982609" y="1649822"/>
                </a:lnTo>
                <a:lnTo>
                  <a:pt x="3997734" y="1745228"/>
                </a:lnTo>
                <a:lnTo>
                  <a:pt x="4007042" y="1842960"/>
                </a:lnTo>
                <a:lnTo>
                  <a:pt x="4012859" y="1939530"/>
                </a:lnTo>
                <a:lnTo>
                  <a:pt x="4014023" y="2038426"/>
                </a:lnTo>
                <a:lnTo>
                  <a:pt x="4010533" y="2137322"/>
                </a:lnTo>
                <a:lnTo>
                  <a:pt x="4001225" y="2236218"/>
                </a:lnTo>
                <a:lnTo>
                  <a:pt x="3987263" y="2337441"/>
                </a:lnTo>
                <a:lnTo>
                  <a:pt x="3967483" y="2435174"/>
                </a:lnTo>
                <a:lnTo>
                  <a:pt x="3944214" y="2534070"/>
                </a:lnTo>
                <a:lnTo>
                  <a:pt x="3913963" y="2632967"/>
                </a:lnTo>
                <a:lnTo>
                  <a:pt x="3895347" y="2688814"/>
                </a:lnTo>
                <a:lnTo>
                  <a:pt x="3875568" y="2742334"/>
                </a:lnTo>
                <a:lnTo>
                  <a:pt x="3853462" y="2794691"/>
                </a:lnTo>
                <a:lnTo>
                  <a:pt x="3843852" y="2815834"/>
                </a:lnTo>
                <a:lnTo>
                  <a:pt x="3679825" y="2807551"/>
                </a:lnTo>
                <a:cubicBezTo>
                  <a:pt x="2828343" y="2807551"/>
                  <a:pt x="2087699" y="3282107"/>
                  <a:pt x="1707949" y="3981162"/>
                </a:cubicBezTo>
                <a:lnTo>
                  <a:pt x="1703297" y="3990819"/>
                </a:lnTo>
                <a:lnTo>
                  <a:pt x="1673091" y="3986099"/>
                </a:lnTo>
                <a:lnTo>
                  <a:pt x="1599792" y="3972138"/>
                </a:lnTo>
                <a:lnTo>
                  <a:pt x="1526492" y="3955849"/>
                </a:lnTo>
                <a:lnTo>
                  <a:pt x="1454356" y="3934906"/>
                </a:lnTo>
                <a:lnTo>
                  <a:pt x="1379893" y="3913963"/>
                </a:lnTo>
                <a:lnTo>
                  <a:pt x="1283324" y="3877895"/>
                </a:lnTo>
                <a:lnTo>
                  <a:pt x="1187918" y="3839500"/>
                </a:lnTo>
                <a:lnTo>
                  <a:pt x="1097166" y="3796451"/>
                </a:lnTo>
                <a:lnTo>
                  <a:pt x="1008741" y="3747585"/>
                </a:lnTo>
                <a:lnTo>
                  <a:pt x="922644" y="3695228"/>
                </a:lnTo>
                <a:lnTo>
                  <a:pt x="841200" y="3640544"/>
                </a:lnTo>
                <a:lnTo>
                  <a:pt x="762083" y="3582370"/>
                </a:lnTo>
                <a:lnTo>
                  <a:pt x="686456" y="3519542"/>
                </a:lnTo>
                <a:lnTo>
                  <a:pt x="614320" y="3453223"/>
                </a:lnTo>
                <a:lnTo>
                  <a:pt x="548001" y="3384578"/>
                </a:lnTo>
                <a:lnTo>
                  <a:pt x="482846" y="3312442"/>
                </a:lnTo>
                <a:lnTo>
                  <a:pt x="422345" y="3236815"/>
                </a:lnTo>
                <a:lnTo>
                  <a:pt x="363007" y="3160025"/>
                </a:lnTo>
                <a:lnTo>
                  <a:pt x="311814" y="3079745"/>
                </a:lnTo>
                <a:lnTo>
                  <a:pt x="261784" y="2995974"/>
                </a:lnTo>
                <a:lnTo>
                  <a:pt x="216408" y="2911039"/>
                </a:lnTo>
                <a:lnTo>
                  <a:pt x="174523" y="2824942"/>
                </a:lnTo>
                <a:lnTo>
                  <a:pt x="137291" y="2735353"/>
                </a:lnTo>
                <a:lnTo>
                  <a:pt x="103550" y="2645765"/>
                </a:lnTo>
                <a:lnTo>
                  <a:pt x="75627" y="2552686"/>
                </a:lnTo>
                <a:lnTo>
                  <a:pt x="52357" y="2459607"/>
                </a:lnTo>
                <a:lnTo>
                  <a:pt x="31414" y="2364201"/>
                </a:lnTo>
                <a:lnTo>
                  <a:pt x="16289" y="2267632"/>
                </a:lnTo>
                <a:lnTo>
                  <a:pt x="6981" y="2171063"/>
                </a:lnTo>
                <a:lnTo>
                  <a:pt x="1163" y="2072167"/>
                </a:lnTo>
                <a:lnTo>
                  <a:pt x="0" y="1974434"/>
                </a:lnTo>
                <a:lnTo>
                  <a:pt x="4654" y="1875538"/>
                </a:lnTo>
                <a:lnTo>
                  <a:pt x="12798" y="1775478"/>
                </a:lnTo>
                <a:lnTo>
                  <a:pt x="26760" y="1676582"/>
                </a:lnTo>
                <a:lnTo>
                  <a:pt x="46539" y="1577686"/>
                </a:lnTo>
                <a:lnTo>
                  <a:pt x="69809" y="1478790"/>
                </a:lnTo>
                <a:lnTo>
                  <a:pt x="100060" y="1379893"/>
                </a:lnTo>
                <a:lnTo>
                  <a:pt x="136128" y="1280997"/>
                </a:lnTo>
                <a:lnTo>
                  <a:pt x="174523" y="1187918"/>
                </a:lnTo>
                <a:lnTo>
                  <a:pt x="217572" y="1097167"/>
                </a:lnTo>
                <a:lnTo>
                  <a:pt x="266438" y="1007578"/>
                </a:lnTo>
                <a:lnTo>
                  <a:pt x="317631" y="922644"/>
                </a:lnTo>
                <a:lnTo>
                  <a:pt x="373479" y="840036"/>
                </a:lnTo>
                <a:lnTo>
                  <a:pt x="431653" y="762083"/>
                </a:lnTo>
                <a:lnTo>
                  <a:pt x="494481" y="686456"/>
                </a:lnTo>
                <a:lnTo>
                  <a:pt x="560800" y="614320"/>
                </a:lnTo>
                <a:lnTo>
                  <a:pt x="629445" y="545675"/>
                </a:lnTo>
                <a:lnTo>
                  <a:pt x="701581" y="481683"/>
                </a:lnTo>
                <a:lnTo>
                  <a:pt x="777208" y="420018"/>
                </a:lnTo>
                <a:lnTo>
                  <a:pt x="853998" y="363007"/>
                </a:lnTo>
                <a:lnTo>
                  <a:pt x="934278" y="309487"/>
                </a:lnTo>
                <a:lnTo>
                  <a:pt x="1018049" y="260621"/>
                </a:lnTo>
                <a:lnTo>
                  <a:pt x="1101820" y="215245"/>
                </a:lnTo>
                <a:lnTo>
                  <a:pt x="1189082" y="173360"/>
                </a:lnTo>
                <a:lnTo>
                  <a:pt x="1278670" y="137291"/>
                </a:lnTo>
                <a:lnTo>
                  <a:pt x="1368258" y="103551"/>
                </a:lnTo>
                <a:lnTo>
                  <a:pt x="1461337" y="74463"/>
                </a:lnTo>
                <a:lnTo>
                  <a:pt x="1554416" y="51193"/>
                </a:lnTo>
                <a:lnTo>
                  <a:pt x="1649822" y="31414"/>
                </a:lnTo>
                <a:lnTo>
                  <a:pt x="1745227" y="16289"/>
                </a:lnTo>
                <a:lnTo>
                  <a:pt x="1842960" y="5818"/>
                </a:lnTo>
                <a:close/>
              </a:path>
            </a:pathLst>
          </a:custGeom>
        </p:spPr>
      </p:sp>
      <p:sp>
        <p:nvSpPr>
          <p:cNvPr id="6" name="Рисунок 4">
            <a:extLst>
              <a:ext uri="{FF2B5EF4-FFF2-40B4-BE49-F238E27FC236}">
                <a16:creationId xmlns:a16="http://schemas.microsoft.com/office/drawing/2014/main" id="{A23CED7C-134A-D7EF-549A-025CDEA96A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8730" y="3372828"/>
            <a:ext cx="2984281" cy="2976017"/>
          </a:xfrm>
          <a:custGeom>
            <a:avLst/>
            <a:gdLst>
              <a:gd name="connsiteX0" fmla="*/ 1785781 w 4011699"/>
              <a:gd name="connsiteY0" fmla="*/ 0 h 4000590"/>
              <a:gd name="connsiteX1" fmla="*/ 1828190 w 4011699"/>
              <a:gd name="connsiteY1" fmla="*/ 88035 h 4000590"/>
              <a:gd name="connsiteX2" fmla="*/ 3800066 w 4011699"/>
              <a:gd name="connsiteY2" fmla="*/ 1261645 h 4000590"/>
              <a:gd name="connsiteX3" fmla="*/ 3871336 w 4011699"/>
              <a:gd name="connsiteY3" fmla="*/ 1258046 h 4000590"/>
              <a:gd name="connsiteX4" fmla="*/ 3884952 w 4011699"/>
              <a:gd name="connsiteY4" fmla="*/ 1293567 h 4000590"/>
              <a:gd name="connsiteX5" fmla="*/ 3910534 w 4011699"/>
              <a:gd name="connsiteY5" fmla="*/ 1363335 h 4000590"/>
              <a:gd name="connsiteX6" fmla="*/ 3931465 w 4011699"/>
              <a:gd name="connsiteY6" fmla="*/ 1435429 h 4000590"/>
              <a:gd name="connsiteX7" fmla="*/ 3952396 w 4011699"/>
              <a:gd name="connsiteY7" fmla="*/ 1508687 h 4000590"/>
              <a:gd name="connsiteX8" fmla="*/ 3968675 w 4011699"/>
              <a:gd name="connsiteY8" fmla="*/ 1584269 h 4000590"/>
              <a:gd name="connsiteX9" fmla="*/ 3987280 w 4011699"/>
              <a:gd name="connsiteY9" fmla="*/ 1685434 h 4000590"/>
              <a:gd name="connsiteX10" fmla="*/ 4000071 w 4011699"/>
              <a:gd name="connsiteY10" fmla="*/ 1786598 h 4000590"/>
              <a:gd name="connsiteX11" fmla="*/ 4009374 w 4011699"/>
              <a:gd name="connsiteY11" fmla="*/ 1887763 h 4000590"/>
              <a:gd name="connsiteX12" fmla="*/ 4011699 w 4011699"/>
              <a:gd name="connsiteY12" fmla="*/ 1987765 h 4000590"/>
              <a:gd name="connsiteX13" fmla="*/ 4009374 w 4011699"/>
              <a:gd name="connsiteY13" fmla="*/ 2086603 h 4000590"/>
              <a:gd name="connsiteX14" fmla="*/ 4002396 w 4011699"/>
              <a:gd name="connsiteY14" fmla="*/ 2185442 h 4000590"/>
              <a:gd name="connsiteX15" fmla="*/ 3990768 w 4011699"/>
              <a:gd name="connsiteY15" fmla="*/ 2284281 h 4000590"/>
              <a:gd name="connsiteX16" fmla="*/ 3973326 w 4011699"/>
              <a:gd name="connsiteY16" fmla="*/ 2379632 h 4000590"/>
              <a:gd name="connsiteX17" fmla="*/ 3953558 w 4011699"/>
              <a:gd name="connsiteY17" fmla="*/ 2474982 h 4000590"/>
              <a:gd name="connsiteX18" fmla="*/ 3926814 w 4011699"/>
              <a:gd name="connsiteY18" fmla="*/ 2569170 h 4000590"/>
              <a:gd name="connsiteX19" fmla="*/ 3896581 w 4011699"/>
              <a:gd name="connsiteY19" fmla="*/ 2661032 h 4000590"/>
              <a:gd name="connsiteX20" fmla="*/ 3862859 w 4011699"/>
              <a:gd name="connsiteY20" fmla="*/ 2751731 h 4000590"/>
              <a:gd name="connsiteX21" fmla="*/ 3824486 w 4011699"/>
              <a:gd name="connsiteY21" fmla="*/ 2840105 h 4000590"/>
              <a:gd name="connsiteX22" fmla="*/ 3781462 w 4011699"/>
              <a:gd name="connsiteY22" fmla="*/ 2926153 h 4000590"/>
              <a:gd name="connsiteX23" fmla="*/ 3733787 w 4011699"/>
              <a:gd name="connsiteY23" fmla="*/ 3011038 h 4000590"/>
              <a:gd name="connsiteX24" fmla="*/ 3683786 w 4011699"/>
              <a:gd name="connsiteY24" fmla="*/ 3091272 h 4000590"/>
              <a:gd name="connsiteX25" fmla="*/ 3629134 w 4011699"/>
              <a:gd name="connsiteY25" fmla="*/ 3171506 h 4000590"/>
              <a:gd name="connsiteX26" fmla="*/ 3569831 w 4011699"/>
              <a:gd name="connsiteY26" fmla="*/ 3249414 h 4000590"/>
              <a:gd name="connsiteX27" fmla="*/ 3508202 w 4011699"/>
              <a:gd name="connsiteY27" fmla="*/ 3322671 h 4000590"/>
              <a:gd name="connsiteX28" fmla="*/ 3443084 w 4011699"/>
              <a:gd name="connsiteY28" fmla="*/ 3392440 h 4000590"/>
              <a:gd name="connsiteX29" fmla="*/ 3374478 w 4011699"/>
              <a:gd name="connsiteY29" fmla="*/ 3459883 h 4000590"/>
              <a:gd name="connsiteX30" fmla="*/ 3302384 w 4011699"/>
              <a:gd name="connsiteY30" fmla="*/ 3525000 h 4000590"/>
              <a:gd name="connsiteX31" fmla="*/ 3226801 w 4011699"/>
              <a:gd name="connsiteY31" fmla="*/ 3585466 h 4000590"/>
              <a:gd name="connsiteX32" fmla="*/ 3147730 w 4011699"/>
              <a:gd name="connsiteY32" fmla="*/ 3643607 h 4000590"/>
              <a:gd name="connsiteX33" fmla="*/ 3066334 w 4011699"/>
              <a:gd name="connsiteY33" fmla="*/ 3698259 h 4000590"/>
              <a:gd name="connsiteX34" fmla="*/ 2980285 w 4011699"/>
              <a:gd name="connsiteY34" fmla="*/ 3748260 h 4000590"/>
              <a:gd name="connsiteX35" fmla="*/ 2894237 w 4011699"/>
              <a:gd name="connsiteY35" fmla="*/ 3793610 h 4000590"/>
              <a:gd name="connsiteX36" fmla="*/ 2803538 w 4011699"/>
              <a:gd name="connsiteY36" fmla="*/ 3835471 h 4000590"/>
              <a:gd name="connsiteX37" fmla="*/ 2709350 w 4011699"/>
              <a:gd name="connsiteY37" fmla="*/ 3871518 h 4000590"/>
              <a:gd name="connsiteX38" fmla="*/ 2614000 w 4011699"/>
              <a:gd name="connsiteY38" fmla="*/ 3905240 h 4000590"/>
              <a:gd name="connsiteX39" fmla="*/ 2515161 w 4011699"/>
              <a:gd name="connsiteY39" fmla="*/ 3934310 h 4000590"/>
              <a:gd name="connsiteX40" fmla="*/ 2415159 w 4011699"/>
              <a:gd name="connsiteY40" fmla="*/ 3957566 h 4000590"/>
              <a:gd name="connsiteX41" fmla="*/ 2313994 w 4011699"/>
              <a:gd name="connsiteY41" fmla="*/ 3976171 h 4000590"/>
              <a:gd name="connsiteX42" fmla="*/ 2211667 w 4011699"/>
              <a:gd name="connsiteY42" fmla="*/ 3988962 h 4000590"/>
              <a:gd name="connsiteX43" fmla="*/ 2111665 w 4011699"/>
              <a:gd name="connsiteY43" fmla="*/ 3997102 h 4000590"/>
              <a:gd name="connsiteX44" fmla="*/ 2011664 w 4011699"/>
              <a:gd name="connsiteY44" fmla="*/ 4000590 h 4000590"/>
              <a:gd name="connsiteX45" fmla="*/ 1912825 w 4011699"/>
              <a:gd name="connsiteY45" fmla="*/ 3997102 h 4000590"/>
              <a:gd name="connsiteX46" fmla="*/ 1813986 w 4011699"/>
              <a:gd name="connsiteY46" fmla="*/ 3991288 h 4000590"/>
              <a:gd name="connsiteX47" fmla="*/ 1716310 w 4011699"/>
              <a:gd name="connsiteY47" fmla="*/ 3979660 h 4000590"/>
              <a:gd name="connsiteX48" fmla="*/ 1619796 w 4011699"/>
              <a:gd name="connsiteY48" fmla="*/ 3962217 h 4000590"/>
              <a:gd name="connsiteX49" fmla="*/ 1524446 w 4011699"/>
              <a:gd name="connsiteY49" fmla="*/ 3942450 h 4000590"/>
              <a:gd name="connsiteX50" fmla="*/ 1430258 w 4011699"/>
              <a:gd name="connsiteY50" fmla="*/ 3915705 h 4000590"/>
              <a:gd name="connsiteX51" fmla="*/ 1338396 w 4011699"/>
              <a:gd name="connsiteY51" fmla="*/ 3885472 h 4000590"/>
              <a:gd name="connsiteX52" fmla="*/ 1247696 w 4011699"/>
              <a:gd name="connsiteY52" fmla="*/ 3851750 h 4000590"/>
              <a:gd name="connsiteX53" fmla="*/ 1159323 w 4011699"/>
              <a:gd name="connsiteY53" fmla="*/ 3813378 h 4000590"/>
              <a:gd name="connsiteX54" fmla="*/ 1073275 w 4011699"/>
              <a:gd name="connsiteY54" fmla="*/ 3769191 h 4000590"/>
              <a:gd name="connsiteX55" fmla="*/ 989552 w 4011699"/>
              <a:gd name="connsiteY55" fmla="*/ 3722678 h 4000590"/>
              <a:gd name="connsiteX56" fmla="*/ 908156 w 4011699"/>
              <a:gd name="connsiteY56" fmla="*/ 3672677 h 4000590"/>
              <a:gd name="connsiteX57" fmla="*/ 827922 w 4011699"/>
              <a:gd name="connsiteY57" fmla="*/ 3616862 h 4000590"/>
              <a:gd name="connsiteX58" fmla="*/ 752339 w 4011699"/>
              <a:gd name="connsiteY58" fmla="*/ 3558722 h 4000590"/>
              <a:gd name="connsiteX59" fmla="*/ 677919 w 4011699"/>
              <a:gd name="connsiteY59" fmla="*/ 3497093 h 4000590"/>
              <a:gd name="connsiteX60" fmla="*/ 605825 w 4011699"/>
              <a:gd name="connsiteY60" fmla="*/ 3431976 h 4000590"/>
              <a:gd name="connsiteX61" fmla="*/ 539544 w 4011699"/>
              <a:gd name="connsiteY61" fmla="*/ 3363370 h 4000590"/>
              <a:gd name="connsiteX62" fmla="*/ 474427 w 4011699"/>
              <a:gd name="connsiteY62" fmla="*/ 3291276 h 4000590"/>
              <a:gd name="connsiteX63" fmla="*/ 413961 w 4011699"/>
              <a:gd name="connsiteY63" fmla="*/ 3213367 h 4000590"/>
              <a:gd name="connsiteX64" fmla="*/ 356983 w 4011699"/>
              <a:gd name="connsiteY64" fmla="*/ 3135459 h 4000590"/>
              <a:gd name="connsiteX65" fmla="*/ 303494 w 4011699"/>
              <a:gd name="connsiteY65" fmla="*/ 3055225 h 4000590"/>
              <a:gd name="connsiteX66" fmla="*/ 253493 w 4011699"/>
              <a:gd name="connsiteY66" fmla="*/ 2969177 h 4000590"/>
              <a:gd name="connsiteX67" fmla="*/ 205818 w 4011699"/>
              <a:gd name="connsiteY67" fmla="*/ 2881966 h 4000590"/>
              <a:gd name="connsiteX68" fmla="*/ 163956 w 4011699"/>
              <a:gd name="connsiteY68" fmla="*/ 2791267 h 4000590"/>
              <a:gd name="connsiteX69" fmla="*/ 127909 w 4011699"/>
              <a:gd name="connsiteY69" fmla="*/ 2698242 h 4000590"/>
              <a:gd name="connsiteX70" fmla="*/ 94188 w 4011699"/>
              <a:gd name="connsiteY70" fmla="*/ 2602892 h 4000590"/>
              <a:gd name="connsiteX71" fmla="*/ 65117 w 4011699"/>
              <a:gd name="connsiteY71" fmla="*/ 2504053 h 4000590"/>
              <a:gd name="connsiteX72" fmla="*/ 41861 w 4011699"/>
              <a:gd name="connsiteY72" fmla="*/ 2402888 h 4000590"/>
              <a:gd name="connsiteX73" fmla="*/ 23256 w 4011699"/>
              <a:gd name="connsiteY73" fmla="*/ 2302886 h 4000590"/>
              <a:gd name="connsiteX74" fmla="*/ 10465 w 4011699"/>
              <a:gd name="connsiteY74" fmla="*/ 2200559 h 4000590"/>
              <a:gd name="connsiteX75" fmla="*/ 2326 w 4011699"/>
              <a:gd name="connsiteY75" fmla="*/ 2100557 h 4000590"/>
              <a:gd name="connsiteX76" fmla="*/ 0 w 4011699"/>
              <a:gd name="connsiteY76" fmla="*/ 1999393 h 4000590"/>
              <a:gd name="connsiteX77" fmla="*/ 2326 w 4011699"/>
              <a:gd name="connsiteY77" fmla="*/ 1900554 h 4000590"/>
              <a:gd name="connsiteX78" fmla="*/ 8140 w 4011699"/>
              <a:gd name="connsiteY78" fmla="*/ 1801715 h 4000590"/>
              <a:gd name="connsiteX79" fmla="*/ 19768 w 4011699"/>
              <a:gd name="connsiteY79" fmla="*/ 1702876 h 4000590"/>
              <a:gd name="connsiteX80" fmla="*/ 37210 w 4011699"/>
              <a:gd name="connsiteY80" fmla="*/ 1607525 h 4000590"/>
              <a:gd name="connsiteX81" fmla="*/ 59303 w 4011699"/>
              <a:gd name="connsiteY81" fmla="*/ 1512175 h 4000590"/>
              <a:gd name="connsiteX82" fmla="*/ 83722 w 4011699"/>
              <a:gd name="connsiteY82" fmla="*/ 1419150 h 4000590"/>
              <a:gd name="connsiteX83" fmla="*/ 113956 w 4011699"/>
              <a:gd name="connsiteY83" fmla="*/ 1326125 h 4000590"/>
              <a:gd name="connsiteX84" fmla="*/ 148840 w 4011699"/>
              <a:gd name="connsiteY84" fmla="*/ 1236589 h 4000590"/>
              <a:gd name="connsiteX85" fmla="*/ 187213 w 4011699"/>
              <a:gd name="connsiteY85" fmla="*/ 1147052 h 4000590"/>
              <a:gd name="connsiteX86" fmla="*/ 229074 w 4011699"/>
              <a:gd name="connsiteY86" fmla="*/ 1062167 h 4000590"/>
              <a:gd name="connsiteX87" fmla="*/ 276749 w 4011699"/>
              <a:gd name="connsiteY87" fmla="*/ 976119 h 4000590"/>
              <a:gd name="connsiteX88" fmla="*/ 327913 w 4011699"/>
              <a:gd name="connsiteY88" fmla="*/ 894722 h 4000590"/>
              <a:gd name="connsiteX89" fmla="*/ 382565 w 4011699"/>
              <a:gd name="connsiteY89" fmla="*/ 815651 h 4000590"/>
              <a:gd name="connsiteX90" fmla="*/ 440705 w 4011699"/>
              <a:gd name="connsiteY90" fmla="*/ 738906 h 4000590"/>
              <a:gd name="connsiteX91" fmla="*/ 502334 w 4011699"/>
              <a:gd name="connsiteY91" fmla="*/ 664486 h 4000590"/>
              <a:gd name="connsiteX92" fmla="*/ 567452 w 4011699"/>
              <a:gd name="connsiteY92" fmla="*/ 594717 h 4000590"/>
              <a:gd name="connsiteX93" fmla="*/ 636058 w 4011699"/>
              <a:gd name="connsiteY93" fmla="*/ 527274 h 4000590"/>
              <a:gd name="connsiteX94" fmla="*/ 710478 w 4011699"/>
              <a:gd name="connsiteY94" fmla="*/ 462157 h 4000590"/>
              <a:gd name="connsiteX95" fmla="*/ 786060 w 4011699"/>
              <a:gd name="connsiteY95" fmla="*/ 401691 h 4000590"/>
              <a:gd name="connsiteX96" fmla="*/ 863969 w 4011699"/>
              <a:gd name="connsiteY96" fmla="*/ 343550 h 4000590"/>
              <a:gd name="connsiteX97" fmla="*/ 946528 w 4011699"/>
              <a:gd name="connsiteY97" fmla="*/ 290061 h 4000590"/>
              <a:gd name="connsiteX98" fmla="*/ 1030251 w 4011699"/>
              <a:gd name="connsiteY98" fmla="*/ 240060 h 4000590"/>
              <a:gd name="connsiteX99" fmla="*/ 1118624 w 4011699"/>
              <a:gd name="connsiteY99" fmla="*/ 194710 h 4000590"/>
              <a:gd name="connsiteX100" fmla="*/ 1209324 w 4011699"/>
              <a:gd name="connsiteY100" fmla="*/ 152849 h 4000590"/>
              <a:gd name="connsiteX101" fmla="*/ 1301186 w 4011699"/>
              <a:gd name="connsiteY101" fmla="*/ 115639 h 4000590"/>
              <a:gd name="connsiteX102" fmla="*/ 1396536 w 4011699"/>
              <a:gd name="connsiteY102" fmla="*/ 81918 h 4000590"/>
              <a:gd name="connsiteX103" fmla="*/ 1495375 w 4011699"/>
              <a:gd name="connsiteY103" fmla="*/ 54010 h 4000590"/>
              <a:gd name="connsiteX104" fmla="*/ 1596540 w 4011699"/>
              <a:gd name="connsiteY104" fmla="*/ 30754 h 4000590"/>
              <a:gd name="connsiteX105" fmla="*/ 1652355 w 4011699"/>
              <a:gd name="connsiteY105" fmla="*/ 19126 h 4000590"/>
              <a:gd name="connsiteX106" fmla="*/ 1709333 w 4011699"/>
              <a:gd name="connsiteY106" fmla="*/ 9823 h 4000590"/>
              <a:gd name="connsiteX107" fmla="*/ 1765148 w 4011699"/>
              <a:gd name="connsiteY107" fmla="*/ 1684 h 400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4011699" h="4000590">
                <a:moveTo>
                  <a:pt x="1785781" y="0"/>
                </a:moveTo>
                <a:lnTo>
                  <a:pt x="1828190" y="88035"/>
                </a:lnTo>
                <a:cubicBezTo>
                  <a:pt x="2207940" y="787090"/>
                  <a:pt x="2948584" y="1261645"/>
                  <a:pt x="3800066" y="1261645"/>
                </a:cubicBezTo>
                <a:lnTo>
                  <a:pt x="3871336" y="1258046"/>
                </a:lnTo>
                <a:lnTo>
                  <a:pt x="3884952" y="1293567"/>
                </a:lnTo>
                <a:lnTo>
                  <a:pt x="3910534" y="1363335"/>
                </a:lnTo>
                <a:lnTo>
                  <a:pt x="3931465" y="1435429"/>
                </a:lnTo>
                <a:lnTo>
                  <a:pt x="3952396" y="1508687"/>
                </a:lnTo>
                <a:lnTo>
                  <a:pt x="3968675" y="1584269"/>
                </a:lnTo>
                <a:lnTo>
                  <a:pt x="3987280" y="1685434"/>
                </a:lnTo>
                <a:lnTo>
                  <a:pt x="4000071" y="1786598"/>
                </a:lnTo>
                <a:lnTo>
                  <a:pt x="4009374" y="1887763"/>
                </a:lnTo>
                <a:lnTo>
                  <a:pt x="4011699" y="1987765"/>
                </a:lnTo>
                <a:lnTo>
                  <a:pt x="4009374" y="2086603"/>
                </a:lnTo>
                <a:lnTo>
                  <a:pt x="4002396" y="2185442"/>
                </a:lnTo>
                <a:lnTo>
                  <a:pt x="3990768" y="2284281"/>
                </a:lnTo>
                <a:lnTo>
                  <a:pt x="3973326" y="2379632"/>
                </a:lnTo>
                <a:lnTo>
                  <a:pt x="3953558" y="2474982"/>
                </a:lnTo>
                <a:lnTo>
                  <a:pt x="3926814" y="2569170"/>
                </a:lnTo>
                <a:lnTo>
                  <a:pt x="3896581" y="2661032"/>
                </a:lnTo>
                <a:lnTo>
                  <a:pt x="3862859" y="2751731"/>
                </a:lnTo>
                <a:lnTo>
                  <a:pt x="3824486" y="2840105"/>
                </a:lnTo>
                <a:lnTo>
                  <a:pt x="3781462" y="2926153"/>
                </a:lnTo>
                <a:lnTo>
                  <a:pt x="3733787" y="3011038"/>
                </a:lnTo>
                <a:lnTo>
                  <a:pt x="3683786" y="3091272"/>
                </a:lnTo>
                <a:lnTo>
                  <a:pt x="3629134" y="3171506"/>
                </a:lnTo>
                <a:lnTo>
                  <a:pt x="3569831" y="3249414"/>
                </a:lnTo>
                <a:lnTo>
                  <a:pt x="3508202" y="3322671"/>
                </a:lnTo>
                <a:lnTo>
                  <a:pt x="3443084" y="3392440"/>
                </a:lnTo>
                <a:lnTo>
                  <a:pt x="3374478" y="3459883"/>
                </a:lnTo>
                <a:lnTo>
                  <a:pt x="3302384" y="3525000"/>
                </a:lnTo>
                <a:lnTo>
                  <a:pt x="3226801" y="3585466"/>
                </a:lnTo>
                <a:lnTo>
                  <a:pt x="3147730" y="3643607"/>
                </a:lnTo>
                <a:lnTo>
                  <a:pt x="3066334" y="3698259"/>
                </a:lnTo>
                <a:lnTo>
                  <a:pt x="2980285" y="3748260"/>
                </a:lnTo>
                <a:lnTo>
                  <a:pt x="2894237" y="3793610"/>
                </a:lnTo>
                <a:lnTo>
                  <a:pt x="2803538" y="3835471"/>
                </a:lnTo>
                <a:lnTo>
                  <a:pt x="2709350" y="3871518"/>
                </a:lnTo>
                <a:lnTo>
                  <a:pt x="2614000" y="3905240"/>
                </a:lnTo>
                <a:lnTo>
                  <a:pt x="2515161" y="3934310"/>
                </a:lnTo>
                <a:lnTo>
                  <a:pt x="2415159" y="3957566"/>
                </a:lnTo>
                <a:lnTo>
                  <a:pt x="2313994" y="3976171"/>
                </a:lnTo>
                <a:lnTo>
                  <a:pt x="2211667" y="3988962"/>
                </a:lnTo>
                <a:lnTo>
                  <a:pt x="2111665" y="3997102"/>
                </a:lnTo>
                <a:lnTo>
                  <a:pt x="2011664" y="4000590"/>
                </a:lnTo>
                <a:lnTo>
                  <a:pt x="1912825" y="3997102"/>
                </a:lnTo>
                <a:lnTo>
                  <a:pt x="1813986" y="3991288"/>
                </a:lnTo>
                <a:lnTo>
                  <a:pt x="1716310" y="3979660"/>
                </a:lnTo>
                <a:lnTo>
                  <a:pt x="1619796" y="3962217"/>
                </a:lnTo>
                <a:lnTo>
                  <a:pt x="1524446" y="3942450"/>
                </a:lnTo>
                <a:lnTo>
                  <a:pt x="1430258" y="3915705"/>
                </a:lnTo>
                <a:lnTo>
                  <a:pt x="1338396" y="3885472"/>
                </a:lnTo>
                <a:lnTo>
                  <a:pt x="1247696" y="3851750"/>
                </a:lnTo>
                <a:lnTo>
                  <a:pt x="1159323" y="3813378"/>
                </a:lnTo>
                <a:lnTo>
                  <a:pt x="1073275" y="3769191"/>
                </a:lnTo>
                <a:lnTo>
                  <a:pt x="989552" y="3722678"/>
                </a:lnTo>
                <a:lnTo>
                  <a:pt x="908156" y="3672677"/>
                </a:lnTo>
                <a:lnTo>
                  <a:pt x="827922" y="3616862"/>
                </a:lnTo>
                <a:lnTo>
                  <a:pt x="752339" y="3558722"/>
                </a:lnTo>
                <a:lnTo>
                  <a:pt x="677919" y="3497093"/>
                </a:lnTo>
                <a:lnTo>
                  <a:pt x="605825" y="3431976"/>
                </a:lnTo>
                <a:lnTo>
                  <a:pt x="539544" y="3363370"/>
                </a:lnTo>
                <a:lnTo>
                  <a:pt x="474427" y="3291276"/>
                </a:lnTo>
                <a:lnTo>
                  <a:pt x="413961" y="3213367"/>
                </a:lnTo>
                <a:lnTo>
                  <a:pt x="356983" y="3135459"/>
                </a:lnTo>
                <a:lnTo>
                  <a:pt x="303494" y="3055225"/>
                </a:lnTo>
                <a:lnTo>
                  <a:pt x="253493" y="2969177"/>
                </a:lnTo>
                <a:lnTo>
                  <a:pt x="205818" y="2881966"/>
                </a:lnTo>
                <a:lnTo>
                  <a:pt x="163956" y="2791267"/>
                </a:lnTo>
                <a:lnTo>
                  <a:pt x="127909" y="2698242"/>
                </a:lnTo>
                <a:lnTo>
                  <a:pt x="94188" y="2602892"/>
                </a:lnTo>
                <a:lnTo>
                  <a:pt x="65117" y="2504053"/>
                </a:lnTo>
                <a:lnTo>
                  <a:pt x="41861" y="2402888"/>
                </a:lnTo>
                <a:lnTo>
                  <a:pt x="23256" y="2302886"/>
                </a:lnTo>
                <a:lnTo>
                  <a:pt x="10465" y="2200559"/>
                </a:lnTo>
                <a:lnTo>
                  <a:pt x="2326" y="2100557"/>
                </a:lnTo>
                <a:lnTo>
                  <a:pt x="0" y="1999393"/>
                </a:lnTo>
                <a:lnTo>
                  <a:pt x="2326" y="1900554"/>
                </a:lnTo>
                <a:lnTo>
                  <a:pt x="8140" y="1801715"/>
                </a:lnTo>
                <a:lnTo>
                  <a:pt x="19768" y="1702876"/>
                </a:lnTo>
                <a:lnTo>
                  <a:pt x="37210" y="1607525"/>
                </a:lnTo>
                <a:lnTo>
                  <a:pt x="59303" y="1512175"/>
                </a:lnTo>
                <a:lnTo>
                  <a:pt x="83722" y="1419150"/>
                </a:lnTo>
                <a:lnTo>
                  <a:pt x="113956" y="1326125"/>
                </a:lnTo>
                <a:lnTo>
                  <a:pt x="148840" y="1236589"/>
                </a:lnTo>
                <a:lnTo>
                  <a:pt x="187213" y="1147052"/>
                </a:lnTo>
                <a:lnTo>
                  <a:pt x="229074" y="1062167"/>
                </a:lnTo>
                <a:lnTo>
                  <a:pt x="276749" y="976119"/>
                </a:lnTo>
                <a:lnTo>
                  <a:pt x="327913" y="894722"/>
                </a:lnTo>
                <a:lnTo>
                  <a:pt x="382565" y="815651"/>
                </a:lnTo>
                <a:lnTo>
                  <a:pt x="440705" y="738906"/>
                </a:lnTo>
                <a:lnTo>
                  <a:pt x="502334" y="664486"/>
                </a:lnTo>
                <a:lnTo>
                  <a:pt x="567452" y="594717"/>
                </a:lnTo>
                <a:lnTo>
                  <a:pt x="636058" y="527274"/>
                </a:lnTo>
                <a:lnTo>
                  <a:pt x="710478" y="462157"/>
                </a:lnTo>
                <a:lnTo>
                  <a:pt x="786060" y="401691"/>
                </a:lnTo>
                <a:lnTo>
                  <a:pt x="863969" y="343550"/>
                </a:lnTo>
                <a:lnTo>
                  <a:pt x="946528" y="290061"/>
                </a:lnTo>
                <a:lnTo>
                  <a:pt x="1030251" y="240060"/>
                </a:lnTo>
                <a:lnTo>
                  <a:pt x="1118624" y="194710"/>
                </a:lnTo>
                <a:lnTo>
                  <a:pt x="1209324" y="152849"/>
                </a:lnTo>
                <a:lnTo>
                  <a:pt x="1301186" y="115639"/>
                </a:lnTo>
                <a:lnTo>
                  <a:pt x="1396536" y="81918"/>
                </a:lnTo>
                <a:lnTo>
                  <a:pt x="1495375" y="54010"/>
                </a:lnTo>
                <a:lnTo>
                  <a:pt x="1596540" y="30754"/>
                </a:lnTo>
                <a:lnTo>
                  <a:pt x="1652355" y="19126"/>
                </a:lnTo>
                <a:lnTo>
                  <a:pt x="1709333" y="9823"/>
                </a:lnTo>
                <a:lnTo>
                  <a:pt x="1765148" y="1684"/>
                </a:lnTo>
                <a:close/>
              </a:path>
            </a:pathLst>
          </a:custGeom>
        </p:spPr>
      </p:sp>
      <p:sp>
        <p:nvSpPr>
          <p:cNvPr id="8" name="Рисунок 6">
            <a:extLst>
              <a:ext uri="{FF2B5EF4-FFF2-40B4-BE49-F238E27FC236}">
                <a16:creationId xmlns:a16="http://schemas.microsoft.com/office/drawing/2014/main" id="{0C07C952-0E68-A539-CF4B-98AB35E7D76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0151" y="3372827"/>
            <a:ext cx="2693641" cy="2976017"/>
          </a:xfrm>
          <a:custGeom>
            <a:avLst/>
            <a:gdLst>
              <a:gd name="connsiteX0" fmla="*/ 1631430 w 3620999"/>
              <a:gd name="connsiteY0" fmla="*/ 0 h 4011696"/>
              <a:gd name="connsiteX1" fmla="*/ 1726781 w 3620999"/>
              <a:gd name="connsiteY1" fmla="*/ 3488 h 4011696"/>
              <a:gd name="connsiteX2" fmla="*/ 1824457 w 3620999"/>
              <a:gd name="connsiteY2" fmla="*/ 11625 h 4011696"/>
              <a:gd name="connsiteX3" fmla="*/ 1919807 w 3620999"/>
              <a:gd name="connsiteY3" fmla="*/ 23250 h 4011696"/>
              <a:gd name="connsiteX4" fmla="*/ 2013995 w 3620999"/>
              <a:gd name="connsiteY4" fmla="*/ 40687 h 4011696"/>
              <a:gd name="connsiteX5" fmla="*/ 2109346 w 3620999"/>
              <a:gd name="connsiteY5" fmla="*/ 62774 h 4011696"/>
              <a:gd name="connsiteX6" fmla="*/ 2201208 w 3620999"/>
              <a:gd name="connsiteY6" fmla="*/ 87186 h 4011696"/>
              <a:gd name="connsiteX7" fmla="*/ 2293070 w 3620999"/>
              <a:gd name="connsiteY7" fmla="*/ 117410 h 4011696"/>
              <a:gd name="connsiteX8" fmla="*/ 2383769 w 3620999"/>
              <a:gd name="connsiteY8" fmla="*/ 152284 h 4011696"/>
              <a:gd name="connsiteX9" fmla="*/ 2472143 w 3620999"/>
              <a:gd name="connsiteY9" fmla="*/ 192971 h 4011696"/>
              <a:gd name="connsiteX10" fmla="*/ 2560516 w 3620999"/>
              <a:gd name="connsiteY10" fmla="*/ 235982 h 4011696"/>
              <a:gd name="connsiteX11" fmla="*/ 2646564 w 3620999"/>
              <a:gd name="connsiteY11" fmla="*/ 284806 h 4011696"/>
              <a:gd name="connsiteX12" fmla="*/ 2730287 w 3620999"/>
              <a:gd name="connsiteY12" fmla="*/ 338280 h 4011696"/>
              <a:gd name="connsiteX13" fmla="*/ 2810521 w 3620999"/>
              <a:gd name="connsiteY13" fmla="*/ 395241 h 4011696"/>
              <a:gd name="connsiteX14" fmla="*/ 2890755 w 3620999"/>
              <a:gd name="connsiteY14" fmla="*/ 456852 h 4011696"/>
              <a:gd name="connsiteX15" fmla="*/ 2966337 w 3620999"/>
              <a:gd name="connsiteY15" fmla="*/ 523113 h 4011696"/>
              <a:gd name="connsiteX16" fmla="*/ 3039595 w 3620999"/>
              <a:gd name="connsiteY16" fmla="*/ 595187 h 4011696"/>
              <a:gd name="connsiteX17" fmla="*/ 3110526 w 3620999"/>
              <a:gd name="connsiteY17" fmla="*/ 669585 h 4011696"/>
              <a:gd name="connsiteX18" fmla="*/ 3176806 w 3620999"/>
              <a:gd name="connsiteY18" fmla="*/ 748633 h 4011696"/>
              <a:gd name="connsiteX19" fmla="*/ 3239598 w 3620999"/>
              <a:gd name="connsiteY19" fmla="*/ 828844 h 4011696"/>
              <a:gd name="connsiteX20" fmla="*/ 3297739 w 3620999"/>
              <a:gd name="connsiteY20" fmla="*/ 912542 h 4011696"/>
              <a:gd name="connsiteX21" fmla="*/ 3350065 w 3620999"/>
              <a:gd name="connsiteY21" fmla="*/ 998565 h 4011696"/>
              <a:gd name="connsiteX22" fmla="*/ 3397740 w 3620999"/>
              <a:gd name="connsiteY22" fmla="*/ 1084588 h 4011696"/>
              <a:gd name="connsiteX23" fmla="*/ 3441927 w 3620999"/>
              <a:gd name="connsiteY23" fmla="*/ 1174098 h 4011696"/>
              <a:gd name="connsiteX24" fmla="*/ 3480299 w 3620999"/>
              <a:gd name="connsiteY24" fmla="*/ 1264771 h 4011696"/>
              <a:gd name="connsiteX25" fmla="*/ 3514021 w 3620999"/>
              <a:gd name="connsiteY25" fmla="*/ 1356607 h 4011696"/>
              <a:gd name="connsiteX26" fmla="*/ 3541929 w 3620999"/>
              <a:gd name="connsiteY26" fmla="*/ 1448442 h 4011696"/>
              <a:gd name="connsiteX27" fmla="*/ 3567511 w 3620999"/>
              <a:gd name="connsiteY27" fmla="*/ 1543765 h 4011696"/>
              <a:gd name="connsiteX28" fmla="*/ 3587279 w 3620999"/>
              <a:gd name="connsiteY28" fmla="*/ 1637925 h 4011696"/>
              <a:gd name="connsiteX29" fmla="*/ 3602395 w 3620999"/>
              <a:gd name="connsiteY29" fmla="*/ 1733248 h 4011696"/>
              <a:gd name="connsiteX30" fmla="*/ 3612861 w 3620999"/>
              <a:gd name="connsiteY30" fmla="*/ 1829733 h 4011696"/>
              <a:gd name="connsiteX31" fmla="*/ 3619837 w 3620999"/>
              <a:gd name="connsiteY31" fmla="*/ 1925056 h 4011696"/>
              <a:gd name="connsiteX32" fmla="*/ 3620999 w 3620999"/>
              <a:gd name="connsiteY32" fmla="*/ 2021542 h 4011696"/>
              <a:gd name="connsiteX33" fmla="*/ 3617511 w 3620999"/>
              <a:gd name="connsiteY33" fmla="*/ 2118027 h 4011696"/>
              <a:gd name="connsiteX34" fmla="*/ 3610535 w 3620999"/>
              <a:gd name="connsiteY34" fmla="*/ 2213350 h 4011696"/>
              <a:gd name="connsiteX35" fmla="*/ 3597743 w 3620999"/>
              <a:gd name="connsiteY35" fmla="*/ 2308672 h 4011696"/>
              <a:gd name="connsiteX36" fmla="*/ 3580301 w 3620999"/>
              <a:gd name="connsiteY36" fmla="*/ 2403995 h 4011696"/>
              <a:gd name="connsiteX37" fmla="*/ 3559371 w 3620999"/>
              <a:gd name="connsiteY37" fmla="*/ 2498156 h 4011696"/>
              <a:gd name="connsiteX38" fmla="*/ 3533789 w 3620999"/>
              <a:gd name="connsiteY38" fmla="*/ 2592316 h 4011696"/>
              <a:gd name="connsiteX39" fmla="*/ 3503555 w 3620999"/>
              <a:gd name="connsiteY39" fmla="*/ 2684151 h 4011696"/>
              <a:gd name="connsiteX40" fmla="*/ 3468671 w 3620999"/>
              <a:gd name="connsiteY40" fmla="*/ 2774824 h 4011696"/>
              <a:gd name="connsiteX41" fmla="*/ 3427973 w 3620999"/>
              <a:gd name="connsiteY41" fmla="*/ 2863172 h 4011696"/>
              <a:gd name="connsiteX42" fmla="*/ 3384949 w 3620999"/>
              <a:gd name="connsiteY42" fmla="*/ 2950358 h 4011696"/>
              <a:gd name="connsiteX43" fmla="*/ 3336111 w 3620999"/>
              <a:gd name="connsiteY43" fmla="*/ 3035218 h 4011696"/>
              <a:gd name="connsiteX44" fmla="*/ 3284947 w 3620999"/>
              <a:gd name="connsiteY44" fmla="*/ 3118916 h 4011696"/>
              <a:gd name="connsiteX45" fmla="*/ 3225644 w 3620999"/>
              <a:gd name="connsiteY45" fmla="*/ 3201452 h 4011696"/>
              <a:gd name="connsiteX46" fmla="*/ 3164015 w 3620999"/>
              <a:gd name="connsiteY46" fmla="*/ 3280500 h 4011696"/>
              <a:gd name="connsiteX47" fmla="*/ 3098898 w 3620999"/>
              <a:gd name="connsiteY47" fmla="*/ 3357224 h 4011696"/>
              <a:gd name="connsiteX48" fmla="*/ 3026803 w 3620999"/>
              <a:gd name="connsiteY48" fmla="*/ 3430459 h 4011696"/>
              <a:gd name="connsiteX49" fmla="*/ 2952384 w 3620999"/>
              <a:gd name="connsiteY49" fmla="*/ 3501370 h 4011696"/>
              <a:gd name="connsiteX50" fmla="*/ 2874475 w 3620999"/>
              <a:gd name="connsiteY50" fmla="*/ 3567631 h 4011696"/>
              <a:gd name="connsiteX51" fmla="*/ 2791916 w 3620999"/>
              <a:gd name="connsiteY51" fmla="*/ 3629242 h 4011696"/>
              <a:gd name="connsiteX52" fmla="*/ 2708193 w 3620999"/>
              <a:gd name="connsiteY52" fmla="*/ 3686204 h 4011696"/>
              <a:gd name="connsiteX53" fmla="*/ 2623308 w 3620999"/>
              <a:gd name="connsiteY53" fmla="*/ 3740840 h 4011696"/>
              <a:gd name="connsiteX54" fmla="*/ 2536097 w 3620999"/>
              <a:gd name="connsiteY54" fmla="*/ 3787338 h 4011696"/>
              <a:gd name="connsiteX55" fmla="*/ 2447724 w 3620999"/>
              <a:gd name="connsiteY55" fmla="*/ 3830350 h 4011696"/>
              <a:gd name="connsiteX56" fmla="*/ 2357025 w 3620999"/>
              <a:gd name="connsiteY56" fmla="*/ 3868712 h 4011696"/>
              <a:gd name="connsiteX57" fmla="*/ 2265162 w 3620999"/>
              <a:gd name="connsiteY57" fmla="*/ 3902424 h 4011696"/>
              <a:gd name="connsiteX58" fmla="*/ 2172137 w 3620999"/>
              <a:gd name="connsiteY58" fmla="*/ 3932648 h 4011696"/>
              <a:gd name="connsiteX59" fmla="*/ 2079113 w 3620999"/>
              <a:gd name="connsiteY59" fmla="*/ 3958222 h 4011696"/>
              <a:gd name="connsiteX60" fmla="*/ 1983762 w 3620999"/>
              <a:gd name="connsiteY60" fmla="*/ 3977984 h 4011696"/>
              <a:gd name="connsiteX61" fmla="*/ 1888411 w 3620999"/>
              <a:gd name="connsiteY61" fmla="*/ 3993096 h 4011696"/>
              <a:gd name="connsiteX62" fmla="*/ 1793061 w 3620999"/>
              <a:gd name="connsiteY62" fmla="*/ 4003559 h 4011696"/>
              <a:gd name="connsiteX63" fmla="*/ 1695385 w 3620999"/>
              <a:gd name="connsiteY63" fmla="*/ 4009371 h 4011696"/>
              <a:gd name="connsiteX64" fmla="*/ 1600034 w 3620999"/>
              <a:gd name="connsiteY64" fmla="*/ 4011696 h 4011696"/>
              <a:gd name="connsiteX65" fmla="*/ 1502358 w 3620999"/>
              <a:gd name="connsiteY65" fmla="*/ 4008208 h 4011696"/>
              <a:gd name="connsiteX66" fmla="*/ 1407008 w 3620999"/>
              <a:gd name="connsiteY66" fmla="*/ 4000071 h 4011696"/>
              <a:gd name="connsiteX67" fmla="*/ 1311657 w 3620999"/>
              <a:gd name="connsiteY67" fmla="*/ 3988446 h 4011696"/>
              <a:gd name="connsiteX68" fmla="*/ 1216307 w 3620999"/>
              <a:gd name="connsiteY68" fmla="*/ 3971010 h 4011696"/>
              <a:gd name="connsiteX69" fmla="*/ 1123282 w 3620999"/>
              <a:gd name="connsiteY69" fmla="*/ 3950085 h 4011696"/>
              <a:gd name="connsiteX70" fmla="*/ 1029094 w 3620999"/>
              <a:gd name="connsiteY70" fmla="*/ 3924510 h 4011696"/>
              <a:gd name="connsiteX71" fmla="*/ 938395 w 3620999"/>
              <a:gd name="connsiteY71" fmla="*/ 3893124 h 4011696"/>
              <a:gd name="connsiteX72" fmla="*/ 846533 w 3620999"/>
              <a:gd name="connsiteY72" fmla="*/ 3859412 h 4011696"/>
              <a:gd name="connsiteX73" fmla="*/ 758159 w 3620999"/>
              <a:gd name="connsiteY73" fmla="*/ 3818726 h 4011696"/>
              <a:gd name="connsiteX74" fmla="*/ 670948 w 3620999"/>
              <a:gd name="connsiteY74" fmla="*/ 3775714 h 4011696"/>
              <a:gd name="connsiteX75" fmla="*/ 584900 w 3620999"/>
              <a:gd name="connsiteY75" fmla="*/ 3726890 h 4011696"/>
              <a:gd name="connsiteX76" fmla="*/ 501178 w 3620999"/>
              <a:gd name="connsiteY76" fmla="*/ 3673416 h 4011696"/>
              <a:gd name="connsiteX77" fmla="*/ 419781 w 3620999"/>
              <a:gd name="connsiteY77" fmla="*/ 3616455 h 4011696"/>
              <a:gd name="connsiteX78" fmla="*/ 340710 w 3620999"/>
              <a:gd name="connsiteY78" fmla="*/ 3554844 h 4011696"/>
              <a:gd name="connsiteX79" fmla="*/ 265127 w 3620999"/>
              <a:gd name="connsiteY79" fmla="*/ 3487420 h 4011696"/>
              <a:gd name="connsiteX80" fmla="*/ 191870 w 3620999"/>
              <a:gd name="connsiteY80" fmla="*/ 3417672 h 4011696"/>
              <a:gd name="connsiteX81" fmla="*/ 119776 w 3620999"/>
              <a:gd name="connsiteY81" fmla="*/ 3342111 h 4011696"/>
              <a:gd name="connsiteX82" fmla="*/ 69775 w 3620999"/>
              <a:gd name="connsiteY82" fmla="*/ 3282825 h 4011696"/>
              <a:gd name="connsiteX83" fmla="*/ 22100 w 3620999"/>
              <a:gd name="connsiteY83" fmla="*/ 3224702 h 4011696"/>
              <a:gd name="connsiteX84" fmla="*/ 0 w 3620999"/>
              <a:gd name="connsiteY84" fmla="*/ 3194469 h 4011696"/>
              <a:gd name="connsiteX85" fmla="*/ 2546 w 3620999"/>
              <a:gd name="connsiteY85" fmla="*/ 3191065 h 4011696"/>
              <a:gd name="connsiteX86" fmla="*/ 385536 w 3620999"/>
              <a:gd name="connsiteY86" fmla="*/ 1937242 h 4011696"/>
              <a:gd name="connsiteX87" fmla="*/ 114874 w 3620999"/>
              <a:gd name="connsiteY87" fmla="*/ 868317 h 4011696"/>
              <a:gd name="connsiteX88" fmla="*/ 47016 w 3620999"/>
              <a:gd name="connsiteY88" fmla="*/ 756619 h 4011696"/>
              <a:gd name="connsiteX89" fmla="*/ 69775 w 3620999"/>
              <a:gd name="connsiteY89" fmla="*/ 728871 h 4011696"/>
              <a:gd name="connsiteX90" fmla="*/ 118613 w 3620999"/>
              <a:gd name="connsiteY90" fmla="*/ 671910 h 4011696"/>
              <a:gd name="connsiteX91" fmla="*/ 169777 w 3620999"/>
              <a:gd name="connsiteY91" fmla="*/ 616111 h 4011696"/>
              <a:gd name="connsiteX92" fmla="*/ 223266 w 3620999"/>
              <a:gd name="connsiteY92" fmla="*/ 562637 h 4011696"/>
              <a:gd name="connsiteX93" fmla="*/ 279081 w 3620999"/>
              <a:gd name="connsiteY93" fmla="*/ 511489 h 4011696"/>
              <a:gd name="connsiteX94" fmla="*/ 356989 w 3620999"/>
              <a:gd name="connsiteY94" fmla="*/ 444065 h 4011696"/>
              <a:gd name="connsiteX95" fmla="*/ 439549 w 3620999"/>
              <a:gd name="connsiteY95" fmla="*/ 382454 h 4011696"/>
              <a:gd name="connsiteX96" fmla="*/ 522109 w 3620999"/>
              <a:gd name="connsiteY96" fmla="*/ 325493 h 4011696"/>
              <a:gd name="connsiteX97" fmla="*/ 606994 w 3620999"/>
              <a:gd name="connsiteY97" fmla="*/ 272019 h 4011696"/>
              <a:gd name="connsiteX98" fmla="*/ 694205 w 3620999"/>
              <a:gd name="connsiteY98" fmla="*/ 223195 h 4011696"/>
              <a:gd name="connsiteX99" fmla="*/ 784904 w 3620999"/>
              <a:gd name="connsiteY99" fmla="*/ 181346 h 4011696"/>
              <a:gd name="connsiteX100" fmla="*/ 874440 w 3620999"/>
              <a:gd name="connsiteY100" fmla="*/ 142984 h 4011696"/>
              <a:gd name="connsiteX101" fmla="*/ 965139 w 3620999"/>
              <a:gd name="connsiteY101" fmla="*/ 106948 h 4011696"/>
              <a:gd name="connsiteX102" fmla="*/ 1059327 w 3620999"/>
              <a:gd name="connsiteY102" fmla="*/ 79048 h 4011696"/>
              <a:gd name="connsiteX103" fmla="*/ 1152352 w 3620999"/>
              <a:gd name="connsiteY103" fmla="*/ 53474 h 4011696"/>
              <a:gd name="connsiteX104" fmla="*/ 1248865 w 3620999"/>
              <a:gd name="connsiteY104" fmla="*/ 33712 h 4011696"/>
              <a:gd name="connsiteX105" fmla="*/ 1344216 w 3620999"/>
              <a:gd name="connsiteY105" fmla="*/ 18600 h 4011696"/>
              <a:gd name="connsiteX106" fmla="*/ 1439567 w 3620999"/>
              <a:gd name="connsiteY106" fmla="*/ 8138 h 4011696"/>
              <a:gd name="connsiteX107" fmla="*/ 1534917 w 3620999"/>
              <a:gd name="connsiteY107" fmla="*/ 2325 h 4011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620999" h="4011696">
                <a:moveTo>
                  <a:pt x="1631430" y="0"/>
                </a:moveTo>
                <a:lnTo>
                  <a:pt x="1726781" y="3488"/>
                </a:lnTo>
                <a:lnTo>
                  <a:pt x="1824457" y="11625"/>
                </a:lnTo>
                <a:lnTo>
                  <a:pt x="1919807" y="23250"/>
                </a:lnTo>
                <a:lnTo>
                  <a:pt x="2013995" y="40687"/>
                </a:lnTo>
                <a:lnTo>
                  <a:pt x="2109346" y="62774"/>
                </a:lnTo>
                <a:lnTo>
                  <a:pt x="2201208" y="87186"/>
                </a:lnTo>
                <a:lnTo>
                  <a:pt x="2293070" y="117410"/>
                </a:lnTo>
                <a:lnTo>
                  <a:pt x="2383769" y="152284"/>
                </a:lnTo>
                <a:lnTo>
                  <a:pt x="2472143" y="192971"/>
                </a:lnTo>
                <a:lnTo>
                  <a:pt x="2560516" y="235982"/>
                </a:lnTo>
                <a:lnTo>
                  <a:pt x="2646564" y="284806"/>
                </a:lnTo>
                <a:lnTo>
                  <a:pt x="2730287" y="338280"/>
                </a:lnTo>
                <a:lnTo>
                  <a:pt x="2810521" y="395241"/>
                </a:lnTo>
                <a:lnTo>
                  <a:pt x="2890755" y="456852"/>
                </a:lnTo>
                <a:lnTo>
                  <a:pt x="2966337" y="523113"/>
                </a:lnTo>
                <a:lnTo>
                  <a:pt x="3039595" y="595187"/>
                </a:lnTo>
                <a:lnTo>
                  <a:pt x="3110526" y="669585"/>
                </a:lnTo>
                <a:lnTo>
                  <a:pt x="3176806" y="748633"/>
                </a:lnTo>
                <a:lnTo>
                  <a:pt x="3239598" y="828844"/>
                </a:lnTo>
                <a:lnTo>
                  <a:pt x="3297739" y="912542"/>
                </a:lnTo>
                <a:lnTo>
                  <a:pt x="3350065" y="998565"/>
                </a:lnTo>
                <a:lnTo>
                  <a:pt x="3397740" y="1084588"/>
                </a:lnTo>
                <a:lnTo>
                  <a:pt x="3441927" y="1174098"/>
                </a:lnTo>
                <a:lnTo>
                  <a:pt x="3480299" y="1264771"/>
                </a:lnTo>
                <a:lnTo>
                  <a:pt x="3514021" y="1356607"/>
                </a:lnTo>
                <a:lnTo>
                  <a:pt x="3541929" y="1448442"/>
                </a:lnTo>
                <a:lnTo>
                  <a:pt x="3567511" y="1543765"/>
                </a:lnTo>
                <a:lnTo>
                  <a:pt x="3587279" y="1637925"/>
                </a:lnTo>
                <a:lnTo>
                  <a:pt x="3602395" y="1733248"/>
                </a:lnTo>
                <a:lnTo>
                  <a:pt x="3612861" y="1829733"/>
                </a:lnTo>
                <a:lnTo>
                  <a:pt x="3619837" y="1925056"/>
                </a:lnTo>
                <a:lnTo>
                  <a:pt x="3620999" y="2021542"/>
                </a:lnTo>
                <a:lnTo>
                  <a:pt x="3617511" y="2118027"/>
                </a:lnTo>
                <a:lnTo>
                  <a:pt x="3610535" y="2213350"/>
                </a:lnTo>
                <a:lnTo>
                  <a:pt x="3597743" y="2308672"/>
                </a:lnTo>
                <a:lnTo>
                  <a:pt x="3580301" y="2403995"/>
                </a:lnTo>
                <a:lnTo>
                  <a:pt x="3559371" y="2498156"/>
                </a:lnTo>
                <a:lnTo>
                  <a:pt x="3533789" y="2592316"/>
                </a:lnTo>
                <a:lnTo>
                  <a:pt x="3503555" y="2684151"/>
                </a:lnTo>
                <a:lnTo>
                  <a:pt x="3468671" y="2774824"/>
                </a:lnTo>
                <a:lnTo>
                  <a:pt x="3427973" y="2863172"/>
                </a:lnTo>
                <a:lnTo>
                  <a:pt x="3384949" y="2950358"/>
                </a:lnTo>
                <a:lnTo>
                  <a:pt x="3336111" y="3035218"/>
                </a:lnTo>
                <a:lnTo>
                  <a:pt x="3284947" y="3118916"/>
                </a:lnTo>
                <a:lnTo>
                  <a:pt x="3225644" y="3201452"/>
                </a:lnTo>
                <a:lnTo>
                  <a:pt x="3164015" y="3280500"/>
                </a:lnTo>
                <a:lnTo>
                  <a:pt x="3098898" y="3357224"/>
                </a:lnTo>
                <a:lnTo>
                  <a:pt x="3026803" y="3430459"/>
                </a:lnTo>
                <a:lnTo>
                  <a:pt x="2952384" y="3501370"/>
                </a:lnTo>
                <a:lnTo>
                  <a:pt x="2874475" y="3567631"/>
                </a:lnTo>
                <a:lnTo>
                  <a:pt x="2791916" y="3629242"/>
                </a:lnTo>
                <a:lnTo>
                  <a:pt x="2708193" y="3686204"/>
                </a:lnTo>
                <a:lnTo>
                  <a:pt x="2623308" y="3740840"/>
                </a:lnTo>
                <a:lnTo>
                  <a:pt x="2536097" y="3787338"/>
                </a:lnTo>
                <a:lnTo>
                  <a:pt x="2447724" y="3830350"/>
                </a:lnTo>
                <a:lnTo>
                  <a:pt x="2357025" y="3868712"/>
                </a:lnTo>
                <a:lnTo>
                  <a:pt x="2265162" y="3902424"/>
                </a:lnTo>
                <a:lnTo>
                  <a:pt x="2172137" y="3932648"/>
                </a:lnTo>
                <a:lnTo>
                  <a:pt x="2079113" y="3958222"/>
                </a:lnTo>
                <a:lnTo>
                  <a:pt x="1983762" y="3977984"/>
                </a:lnTo>
                <a:lnTo>
                  <a:pt x="1888411" y="3993096"/>
                </a:lnTo>
                <a:lnTo>
                  <a:pt x="1793061" y="4003559"/>
                </a:lnTo>
                <a:lnTo>
                  <a:pt x="1695385" y="4009371"/>
                </a:lnTo>
                <a:lnTo>
                  <a:pt x="1600034" y="4011696"/>
                </a:lnTo>
                <a:lnTo>
                  <a:pt x="1502358" y="4008208"/>
                </a:lnTo>
                <a:lnTo>
                  <a:pt x="1407008" y="4000071"/>
                </a:lnTo>
                <a:lnTo>
                  <a:pt x="1311657" y="3988446"/>
                </a:lnTo>
                <a:lnTo>
                  <a:pt x="1216307" y="3971010"/>
                </a:lnTo>
                <a:lnTo>
                  <a:pt x="1123282" y="3950085"/>
                </a:lnTo>
                <a:lnTo>
                  <a:pt x="1029094" y="3924510"/>
                </a:lnTo>
                <a:lnTo>
                  <a:pt x="938395" y="3893124"/>
                </a:lnTo>
                <a:lnTo>
                  <a:pt x="846533" y="3859412"/>
                </a:lnTo>
                <a:lnTo>
                  <a:pt x="758159" y="3818726"/>
                </a:lnTo>
                <a:lnTo>
                  <a:pt x="670948" y="3775714"/>
                </a:lnTo>
                <a:lnTo>
                  <a:pt x="584900" y="3726890"/>
                </a:lnTo>
                <a:lnTo>
                  <a:pt x="501178" y="3673416"/>
                </a:lnTo>
                <a:lnTo>
                  <a:pt x="419781" y="3616455"/>
                </a:lnTo>
                <a:lnTo>
                  <a:pt x="340710" y="3554844"/>
                </a:lnTo>
                <a:lnTo>
                  <a:pt x="265127" y="3487420"/>
                </a:lnTo>
                <a:lnTo>
                  <a:pt x="191870" y="3417672"/>
                </a:lnTo>
                <a:lnTo>
                  <a:pt x="119776" y="3342111"/>
                </a:lnTo>
                <a:lnTo>
                  <a:pt x="69775" y="3282825"/>
                </a:lnTo>
                <a:lnTo>
                  <a:pt x="22100" y="3224702"/>
                </a:lnTo>
                <a:lnTo>
                  <a:pt x="0" y="3194469"/>
                </a:lnTo>
                <a:lnTo>
                  <a:pt x="2546" y="3191065"/>
                </a:lnTo>
                <a:cubicBezTo>
                  <a:pt x="244346" y="2833154"/>
                  <a:pt x="385536" y="2401686"/>
                  <a:pt x="385536" y="1937242"/>
                </a:cubicBezTo>
                <a:cubicBezTo>
                  <a:pt x="385536" y="1550205"/>
                  <a:pt x="287487" y="1186069"/>
                  <a:pt x="114874" y="868317"/>
                </a:cubicBezTo>
                <a:lnTo>
                  <a:pt x="47016" y="756619"/>
                </a:lnTo>
                <a:lnTo>
                  <a:pt x="69775" y="728871"/>
                </a:lnTo>
                <a:lnTo>
                  <a:pt x="118613" y="671910"/>
                </a:lnTo>
                <a:lnTo>
                  <a:pt x="169777" y="616111"/>
                </a:lnTo>
                <a:lnTo>
                  <a:pt x="223266" y="562637"/>
                </a:lnTo>
                <a:lnTo>
                  <a:pt x="279081" y="511489"/>
                </a:lnTo>
                <a:lnTo>
                  <a:pt x="356989" y="444065"/>
                </a:lnTo>
                <a:lnTo>
                  <a:pt x="439549" y="382454"/>
                </a:lnTo>
                <a:lnTo>
                  <a:pt x="522109" y="325493"/>
                </a:lnTo>
                <a:lnTo>
                  <a:pt x="606994" y="272019"/>
                </a:lnTo>
                <a:lnTo>
                  <a:pt x="694205" y="223195"/>
                </a:lnTo>
                <a:lnTo>
                  <a:pt x="784904" y="181346"/>
                </a:lnTo>
                <a:lnTo>
                  <a:pt x="874440" y="142984"/>
                </a:lnTo>
                <a:lnTo>
                  <a:pt x="965139" y="106948"/>
                </a:lnTo>
                <a:lnTo>
                  <a:pt x="1059327" y="79048"/>
                </a:lnTo>
                <a:lnTo>
                  <a:pt x="1152352" y="53474"/>
                </a:lnTo>
                <a:lnTo>
                  <a:pt x="1248865" y="33712"/>
                </a:lnTo>
                <a:lnTo>
                  <a:pt x="1344216" y="18600"/>
                </a:lnTo>
                <a:lnTo>
                  <a:pt x="1439567" y="8138"/>
                </a:lnTo>
                <a:lnTo>
                  <a:pt x="1534917" y="232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3089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CAB7D-8D79-EDBC-8404-AA63D3687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2E240-1FFF-4A24-8243-0AC3199E2C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3487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49" r:id="rId3"/>
    <p:sldLayoutId id="2147483663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2" r:id="rId11"/>
    <p:sldLayoutId id="2147483661" r:id="rId12"/>
    <p:sldLayoutId id="2147483660" r:id="rId13"/>
    <p:sldLayoutId id="2147483659" r:id="rId14"/>
    <p:sldLayoutId id="2147483658" r:id="rId15"/>
    <p:sldLayoutId id="2147483657" r:id="rId16"/>
    <p:sldLayoutId id="2147483656" r:id="rId17"/>
    <p:sldLayoutId id="2147483655" r:id="rId18"/>
    <p:sldLayoutId id="2147483653" r:id="rId19"/>
    <p:sldLayoutId id="2147483651" r:id="rId20"/>
    <p:sldLayoutId id="2147483652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6.png"/><Relationship Id="rId18" Type="http://schemas.openxmlformats.org/officeDocument/2006/relationships/slide" Target="slide46.xml"/><Relationship Id="rId3" Type="http://schemas.openxmlformats.org/officeDocument/2006/relationships/slide" Target="slide4.xml"/><Relationship Id="rId7" Type="http://schemas.openxmlformats.org/officeDocument/2006/relationships/image" Target="../media/image40.png"/><Relationship Id="rId12" Type="http://schemas.openxmlformats.org/officeDocument/2006/relationships/slide" Target="slide30.xml"/><Relationship Id="rId1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19.xml"/><Relationship Id="rId6" Type="http://schemas.openxmlformats.org/officeDocument/2006/relationships/slide" Target="slide13.xml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5" Type="http://schemas.openxmlformats.org/officeDocument/2006/relationships/slide" Target="slide38.xml"/><Relationship Id="rId10" Type="http://schemas.openxmlformats.org/officeDocument/2006/relationships/image" Target="../media/image5.png"/><Relationship Id="rId19" Type="http://schemas.openxmlformats.org/officeDocument/2006/relationships/image" Target="../media/image80.png"/><Relationship Id="rId4" Type="http://schemas.openxmlformats.org/officeDocument/2006/relationships/image" Target="../media/image3.png"/><Relationship Id="rId9" Type="http://schemas.openxmlformats.org/officeDocument/2006/relationships/slide" Target="slide21.xml"/><Relationship Id="rId1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5FDF3A0-6120-0977-DD91-36122062EDE0}"/>
              </a:ext>
            </a:extLst>
          </p:cNvPr>
          <p:cNvSpPr/>
          <p:nvPr/>
        </p:nvSpPr>
        <p:spPr>
          <a:xfrm flipH="1">
            <a:off x="-3" y="134359"/>
            <a:ext cx="9405259" cy="6589282"/>
          </a:xfrm>
          <a:custGeom>
            <a:avLst/>
            <a:gdLst>
              <a:gd name="connsiteX0" fmla="*/ 0 w 9405259"/>
              <a:gd name="connsiteY0" fmla="*/ 0 h 6589282"/>
              <a:gd name="connsiteX1" fmla="*/ 6096000 w 9405259"/>
              <a:gd name="connsiteY1" fmla="*/ 0 h 6589282"/>
              <a:gd name="connsiteX2" fmla="*/ 6096000 w 9405259"/>
              <a:gd name="connsiteY2" fmla="*/ 1637 h 6589282"/>
              <a:gd name="connsiteX3" fmla="*/ 6104967 w 9405259"/>
              <a:gd name="connsiteY3" fmla="*/ 0 h 6589282"/>
              <a:gd name="connsiteX4" fmla="*/ 7200638 w 9405259"/>
              <a:gd name="connsiteY4" fmla="*/ 5999211 h 6589282"/>
              <a:gd name="connsiteX5" fmla="*/ 9405259 w 9405259"/>
              <a:gd name="connsiteY5" fmla="*/ 5999211 h 6589282"/>
              <a:gd name="connsiteX6" fmla="*/ 9405259 w 9405259"/>
              <a:gd name="connsiteY6" fmla="*/ 6589282 h 6589282"/>
              <a:gd name="connsiteX7" fmla="*/ 6696075 w 9405259"/>
              <a:gd name="connsiteY7" fmla="*/ 6589282 h 6589282"/>
              <a:gd name="connsiteX8" fmla="*/ 6696075 w 9405259"/>
              <a:gd name="connsiteY8" fmla="*/ 6520843 h 6589282"/>
              <a:gd name="connsiteX9" fmla="*/ 5612904 w 9405259"/>
              <a:gd name="connsiteY9" fmla="*/ 590071 h 6589282"/>
              <a:gd name="connsiteX10" fmla="*/ 0 w 9405259"/>
              <a:gd name="connsiteY10" fmla="*/ 590071 h 658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05259" h="6589282">
                <a:moveTo>
                  <a:pt x="0" y="0"/>
                </a:moveTo>
                <a:lnTo>
                  <a:pt x="6096000" y="0"/>
                </a:lnTo>
                <a:lnTo>
                  <a:pt x="6096000" y="1637"/>
                </a:lnTo>
                <a:lnTo>
                  <a:pt x="6104967" y="0"/>
                </a:lnTo>
                <a:lnTo>
                  <a:pt x="7200638" y="5999211"/>
                </a:lnTo>
                <a:lnTo>
                  <a:pt x="9405259" y="5999211"/>
                </a:lnTo>
                <a:lnTo>
                  <a:pt x="9405259" y="6589282"/>
                </a:lnTo>
                <a:lnTo>
                  <a:pt x="6696075" y="6589282"/>
                </a:lnTo>
                <a:lnTo>
                  <a:pt x="6696075" y="6520843"/>
                </a:lnTo>
                <a:lnTo>
                  <a:pt x="5612904" y="590071"/>
                </a:lnTo>
                <a:lnTo>
                  <a:pt x="0" y="5900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C1842F-C209-4CC5-3B40-FBFB631AE0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0" t="20528" r="21905" b="37355"/>
          <a:stretch/>
        </p:blipFill>
        <p:spPr>
          <a:xfrm>
            <a:off x="2685140" y="741237"/>
            <a:ext cx="8752115" cy="537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7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AF7F57EB-30A7-F1EE-DC1B-38912BC0BC19}"/>
              </a:ext>
            </a:extLst>
          </p:cNvPr>
          <p:cNvGrpSpPr/>
          <p:nvPr/>
        </p:nvGrpSpPr>
        <p:grpSpPr>
          <a:xfrm>
            <a:off x="801577" y="1900237"/>
            <a:ext cx="5391151" cy="4538663"/>
            <a:chOff x="801577" y="1900237"/>
            <a:chExt cx="5391151" cy="4538663"/>
          </a:xfrm>
        </p:grpSpPr>
        <p:sp>
          <p:nvSpPr>
            <p:cNvPr id="2" name="Line 5">
              <a:extLst>
                <a:ext uri="{FF2B5EF4-FFF2-40B4-BE49-F238E27FC236}">
                  <a16:creationId xmlns:a16="http://schemas.microsoft.com/office/drawing/2014/main" id="{C87285E1-8678-EE14-4BFB-E6A615ABAB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6927" y="4859337"/>
              <a:ext cx="735013" cy="730250"/>
            </a:xfrm>
            <a:prstGeom prst="line">
              <a:avLst/>
            </a:prstGeom>
            <a:noFill/>
            <a:ln w="1270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" name="Line 6">
              <a:extLst>
                <a:ext uri="{FF2B5EF4-FFF2-40B4-BE49-F238E27FC236}">
                  <a16:creationId xmlns:a16="http://schemas.microsoft.com/office/drawing/2014/main" id="{EF4A8354-F729-F2BC-4E6E-0DDE9072CF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1690" y="3444875"/>
              <a:ext cx="893763" cy="525463"/>
            </a:xfrm>
            <a:prstGeom prst="line">
              <a:avLst/>
            </a:prstGeom>
            <a:ln w="133350"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Line 7">
              <a:extLst>
                <a:ext uri="{FF2B5EF4-FFF2-40B4-BE49-F238E27FC236}">
                  <a16:creationId xmlns:a16="http://schemas.microsoft.com/office/drawing/2014/main" id="{A0F8B6C2-035C-555F-C0FF-50CC75732E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65177" y="3535362"/>
              <a:ext cx="720725" cy="746125"/>
            </a:xfrm>
            <a:prstGeom prst="line">
              <a:avLst/>
            </a:prstGeom>
            <a:noFill/>
            <a:ln w="1270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Line 8">
              <a:extLst>
                <a:ext uri="{FF2B5EF4-FFF2-40B4-BE49-F238E27FC236}">
                  <a16:creationId xmlns:a16="http://schemas.microsoft.com/office/drawing/2014/main" id="{390587FB-40DE-B0A0-E50E-914DC0D491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70315" y="3240086"/>
              <a:ext cx="703262" cy="660401"/>
            </a:xfrm>
            <a:prstGeom prst="line">
              <a:avLst/>
            </a:prstGeom>
            <a:ln w="88900"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26B39E5C-DEFB-C60E-4D38-BE291BA4B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615" y="5440362"/>
              <a:ext cx="1466850" cy="99853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13FC2E9A-FD75-9579-CFF4-FDA203B0D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7477" y="5554662"/>
              <a:ext cx="1128713" cy="769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id="{A605119F-B2BF-AA62-5E8C-623F3E6C9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577" y="4065587"/>
              <a:ext cx="1260475" cy="90805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90AB0283-1706-46AD-285B-AEC57B7BC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627" y="4171950"/>
              <a:ext cx="968375" cy="700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3E349DE9-2407-1D70-BC51-A38434219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615" y="2974975"/>
              <a:ext cx="1052513" cy="763588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19C925E5-57D1-F889-DC02-D4F55C9FD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9852" y="3062287"/>
              <a:ext cx="808038" cy="588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9CF02146-D498-4762-73E3-339AE0248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6377" y="3552825"/>
              <a:ext cx="1285875" cy="91281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2EE75EF7-CECE-6F60-2001-983C5ABF6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5602" y="3657600"/>
              <a:ext cx="989013" cy="70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id="{D5789ED6-3B8F-AE14-E6E0-5B8071EB7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0215" y="2749550"/>
              <a:ext cx="1052513" cy="747713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17804E0B-8BC6-DED1-605D-6FC98548D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2452" y="2833687"/>
              <a:ext cx="808038" cy="576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2E5A994B-E752-7536-2676-12BB638A8D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227" y="3032125"/>
              <a:ext cx="762000" cy="1498600"/>
            </a:xfrm>
            <a:custGeom>
              <a:avLst/>
              <a:gdLst>
                <a:gd name="T0" fmla="*/ 257 w 261"/>
                <a:gd name="T1" fmla="*/ 295 h 513"/>
                <a:gd name="T2" fmla="*/ 200 w 261"/>
                <a:gd name="T3" fmla="*/ 157 h 513"/>
                <a:gd name="T4" fmla="*/ 180 w 261"/>
                <a:gd name="T5" fmla="*/ 145 h 513"/>
                <a:gd name="T6" fmla="*/ 89 w 261"/>
                <a:gd name="T7" fmla="*/ 145 h 513"/>
                <a:gd name="T8" fmla="*/ 61 w 261"/>
                <a:gd name="T9" fmla="*/ 163 h 513"/>
                <a:gd name="T10" fmla="*/ 48 w 261"/>
                <a:gd name="T11" fmla="*/ 195 h 513"/>
                <a:gd name="T12" fmla="*/ 5 w 261"/>
                <a:gd name="T13" fmla="*/ 294 h 513"/>
                <a:gd name="T14" fmla="*/ 16 w 261"/>
                <a:gd name="T15" fmla="*/ 323 h 513"/>
                <a:gd name="T16" fmla="*/ 46 w 261"/>
                <a:gd name="T17" fmla="*/ 313 h 513"/>
                <a:gd name="T18" fmla="*/ 49 w 261"/>
                <a:gd name="T19" fmla="*/ 304 h 513"/>
                <a:gd name="T20" fmla="*/ 42 w 261"/>
                <a:gd name="T21" fmla="*/ 352 h 513"/>
                <a:gd name="T22" fmla="*/ 39 w 261"/>
                <a:gd name="T23" fmla="*/ 371 h 513"/>
                <a:gd name="T24" fmla="*/ 53 w 261"/>
                <a:gd name="T25" fmla="*/ 388 h 513"/>
                <a:gd name="T26" fmla="*/ 80 w 261"/>
                <a:gd name="T27" fmla="*/ 388 h 513"/>
                <a:gd name="T28" fmla="*/ 80 w 261"/>
                <a:gd name="T29" fmla="*/ 396 h 513"/>
                <a:gd name="T30" fmla="*/ 80 w 261"/>
                <a:gd name="T31" fmla="*/ 484 h 513"/>
                <a:gd name="T32" fmla="*/ 81 w 261"/>
                <a:gd name="T33" fmla="*/ 494 h 513"/>
                <a:gd name="T34" fmla="*/ 103 w 261"/>
                <a:gd name="T35" fmla="*/ 513 h 513"/>
                <a:gd name="T36" fmla="*/ 125 w 261"/>
                <a:gd name="T37" fmla="*/ 495 h 513"/>
                <a:gd name="T38" fmla="*/ 126 w 261"/>
                <a:gd name="T39" fmla="*/ 485 h 513"/>
                <a:gd name="T40" fmla="*/ 126 w 261"/>
                <a:gd name="T41" fmla="*/ 395 h 513"/>
                <a:gd name="T42" fmla="*/ 126 w 261"/>
                <a:gd name="T43" fmla="*/ 388 h 513"/>
                <a:gd name="T44" fmla="*/ 134 w 261"/>
                <a:gd name="T45" fmla="*/ 388 h 513"/>
                <a:gd name="T46" fmla="*/ 134 w 261"/>
                <a:gd name="T47" fmla="*/ 395 h 513"/>
                <a:gd name="T48" fmla="*/ 134 w 261"/>
                <a:gd name="T49" fmla="*/ 485 h 513"/>
                <a:gd name="T50" fmla="*/ 135 w 261"/>
                <a:gd name="T51" fmla="*/ 496 h 513"/>
                <a:gd name="T52" fmla="*/ 158 w 261"/>
                <a:gd name="T53" fmla="*/ 513 h 513"/>
                <a:gd name="T54" fmla="*/ 179 w 261"/>
                <a:gd name="T55" fmla="*/ 495 h 513"/>
                <a:gd name="T56" fmla="*/ 180 w 261"/>
                <a:gd name="T57" fmla="*/ 483 h 513"/>
                <a:gd name="T58" fmla="*/ 180 w 261"/>
                <a:gd name="T59" fmla="*/ 395 h 513"/>
                <a:gd name="T60" fmla="*/ 187 w 261"/>
                <a:gd name="T61" fmla="*/ 388 h 513"/>
                <a:gd name="T62" fmla="*/ 201 w 261"/>
                <a:gd name="T63" fmla="*/ 388 h 513"/>
                <a:gd name="T64" fmla="*/ 223 w 261"/>
                <a:gd name="T65" fmla="*/ 362 h 513"/>
                <a:gd name="T66" fmla="*/ 213 w 261"/>
                <a:gd name="T67" fmla="*/ 304 h 513"/>
                <a:gd name="T68" fmla="*/ 214 w 261"/>
                <a:gd name="T69" fmla="*/ 304 h 513"/>
                <a:gd name="T70" fmla="*/ 221 w 261"/>
                <a:gd name="T71" fmla="*/ 316 h 513"/>
                <a:gd name="T72" fmla="*/ 251 w 261"/>
                <a:gd name="T73" fmla="*/ 320 h 513"/>
                <a:gd name="T74" fmla="*/ 257 w 261"/>
                <a:gd name="T75" fmla="*/ 295 h 513"/>
                <a:gd name="T76" fmla="*/ 130 w 261"/>
                <a:gd name="T77" fmla="*/ 129 h 513"/>
                <a:gd name="T78" fmla="*/ 194 w 261"/>
                <a:gd name="T79" fmla="*/ 64 h 513"/>
                <a:gd name="T80" fmla="*/ 130 w 261"/>
                <a:gd name="T81" fmla="*/ 0 h 513"/>
                <a:gd name="T82" fmla="*/ 66 w 261"/>
                <a:gd name="T83" fmla="*/ 65 h 513"/>
                <a:gd name="T84" fmla="*/ 130 w 261"/>
                <a:gd name="T85" fmla="*/ 1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1" h="513">
                  <a:moveTo>
                    <a:pt x="257" y="295"/>
                  </a:moveTo>
                  <a:cubicBezTo>
                    <a:pt x="238" y="250"/>
                    <a:pt x="219" y="204"/>
                    <a:pt x="200" y="157"/>
                  </a:cubicBezTo>
                  <a:cubicBezTo>
                    <a:pt x="197" y="149"/>
                    <a:pt x="190" y="145"/>
                    <a:pt x="180" y="145"/>
                  </a:cubicBezTo>
                  <a:cubicBezTo>
                    <a:pt x="149" y="145"/>
                    <a:pt x="119" y="145"/>
                    <a:pt x="89" y="145"/>
                  </a:cubicBezTo>
                  <a:cubicBezTo>
                    <a:pt x="75" y="145"/>
                    <a:pt x="67" y="151"/>
                    <a:pt x="61" y="163"/>
                  </a:cubicBezTo>
                  <a:cubicBezTo>
                    <a:pt x="57" y="174"/>
                    <a:pt x="52" y="184"/>
                    <a:pt x="48" y="195"/>
                  </a:cubicBezTo>
                  <a:cubicBezTo>
                    <a:pt x="34" y="228"/>
                    <a:pt x="19" y="261"/>
                    <a:pt x="5" y="294"/>
                  </a:cubicBezTo>
                  <a:cubicBezTo>
                    <a:pt x="0" y="306"/>
                    <a:pt x="5" y="318"/>
                    <a:pt x="16" y="323"/>
                  </a:cubicBezTo>
                  <a:cubicBezTo>
                    <a:pt x="27" y="328"/>
                    <a:pt x="39" y="324"/>
                    <a:pt x="46" y="313"/>
                  </a:cubicBezTo>
                  <a:cubicBezTo>
                    <a:pt x="47" y="310"/>
                    <a:pt x="48" y="307"/>
                    <a:pt x="49" y="304"/>
                  </a:cubicBezTo>
                  <a:cubicBezTo>
                    <a:pt x="48" y="320"/>
                    <a:pt x="45" y="336"/>
                    <a:pt x="42" y="352"/>
                  </a:cubicBezTo>
                  <a:cubicBezTo>
                    <a:pt x="41" y="358"/>
                    <a:pt x="40" y="364"/>
                    <a:pt x="39" y="371"/>
                  </a:cubicBezTo>
                  <a:cubicBezTo>
                    <a:pt x="38" y="381"/>
                    <a:pt x="44" y="388"/>
                    <a:pt x="53" y="388"/>
                  </a:cubicBezTo>
                  <a:cubicBezTo>
                    <a:pt x="62" y="388"/>
                    <a:pt x="71" y="388"/>
                    <a:pt x="80" y="388"/>
                  </a:cubicBezTo>
                  <a:cubicBezTo>
                    <a:pt x="80" y="396"/>
                    <a:pt x="80" y="396"/>
                    <a:pt x="80" y="396"/>
                  </a:cubicBezTo>
                  <a:cubicBezTo>
                    <a:pt x="80" y="425"/>
                    <a:pt x="80" y="454"/>
                    <a:pt x="80" y="484"/>
                  </a:cubicBezTo>
                  <a:cubicBezTo>
                    <a:pt x="80" y="487"/>
                    <a:pt x="80" y="491"/>
                    <a:pt x="81" y="494"/>
                  </a:cubicBezTo>
                  <a:cubicBezTo>
                    <a:pt x="82" y="506"/>
                    <a:pt x="91" y="513"/>
                    <a:pt x="103" y="513"/>
                  </a:cubicBezTo>
                  <a:cubicBezTo>
                    <a:pt x="114" y="513"/>
                    <a:pt x="123" y="507"/>
                    <a:pt x="125" y="495"/>
                  </a:cubicBezTo>
                  <a:cubicBezTo>
                    <a:pt x="126" y="492"/>
                    <a:pt x="126" y="488"/>
                    <a:pt x="126" y="485"/>
                  </a:cubicBezTo>
                  <a:cubicBezTo>
                    <a:pt x="126" y="455"/>
                    <a:pt x="126" y="425"/>
                    <a:pt x="126" y="395"/>
                  </a:cubicBezTo>
                  <a:cubicBezTo>
                    <a:pt x="126" y="393"/>
                    <a:pt x="126" y="391"/>
                    <a:pt x="126" y="388"/>
                  </a:cubicBezTo>
                  <a:cubicBezTo>
                    <a:pt x="134" y="388"/>
                    <a:pt x="134" y="388"/>
                    <a:pt x="134" y="388"/>
                  </a:cubicBezTo>
                  <a:cubicBezTo>
                    <a:pt x="134" y="395"/>
                    <a:pt x="134" y="395"/>
                    <a:pt x="134" y="395"/>
                  </a:cubicBezTo>
                  <a:cubicBezTo>
                    <a:pt x="134" y="425"/>
                    <a:pt x="134" y="455"/>
                    <a:pt x="134" y="485"/>
                  </a:cubicBezTo>
                  <a:cubicBezTo>
                    <a:pt x="134" y="489"/>
                    <a:pt x="135" y="492"/>
                    <a:pt x="135" y="496"/>
                  </a:cubicBezTo>
                  <a:cubicBezTo>
                    <a:pt x="138" y="507"/>
                    <a:pt x="146" y="513"/>
                    <a:pt x="158" y="513"/>
                  </a:cubicBezTo>
                  <a:cubicBezTo>
                    <a:pt x="169" y="513"/>
                    <a:pt x="177" y="506"/>
                    <a:pt x="179" y="495"/>
                  </a:cubicBezTo>
                  <a:cubicBezTo>
                    <a:pt x="180" y="491"/>
                    <a:pt x="180" y="487"/>
                    <a:pt x="180" y="483"/>
                  </a:cubicBezTo>
                  <a:cubicBezTo>
                    <a:pt x="180" y="454"/>
                    <a:pt x="180" y="424"/>
                    <a:pt x="180" y="395"/>
                  </a:cubicBezTo>
                  <a:cubicBezTo>
                    <a:pt x="180" y="389"/>
                    <a:pt x="182" y="387"/>
                    <a:pt x="187" y="388"/>
                  </a:cubicBezTo>
                  <a:cubicBezTo>
                    <a:pt x="192" y="388"/>
                    <a:pt x="196" y="388"/>
                    <a:pt x="201" y="388"/>
                  </a:cubicBezTo>
                  <a:cubicBezTo>
                    <a:pt x="220" y="390"/>
                    <a:pt x="227" y="381"/>
                    <a:pt x="223" y="362"/>
                  </a:cubicBezTo>
                  <a:cubicBezTo>
                    <a:pt x="219" y="343"/>
                    <a:pt x="216" y="323"/>
                    <a:pt x="213" y="304"/>
                  </a:cubicBezTo>
                  <a:cubicBezTo>
                    <a:pt x="214" y="304"/>
                    <a:pt x="214" y="304"/>
                    <a:pt x="214" y="304"/>
                  </a:cubicBezTo>
                  <a:cubicBezTo>
                    <a:pt x="216" y="308"/>
                    <a:pt x="218" y="312"/>
                    <a:pt x="221" y="316"/>
                  </a:cubicBezTo>
                  <a:cubicBezTo>
                    <a:pt x="228" y="327"/>
                    <a:pt x="241" y="329"/>
                    <a:pt x="251" y="320"/>
                  </a:cubicBezTo>
                  <a:cubicBezTo>
                    <a:pt x="258" y="314"/>
                    <a:pt x="261" y="305"/>
                    <a:pt x="257" y="295"/>
                  </a:cubicBezTo>
                  <a:close/>
                  <a:moveTo>
                    <a:pt x="130" y="129"/>
                  </a:moveTo>
                  <a:cubicBezTo>
                    <a:pt x="165" y="129"/>
                    <a:pt x="194" y="100"/>
                    <a:pt x="194" y="64"/>
                  </a:cubicBezTo>
                  <a:cubicBezTo>
                    <a:pt x="194" y="29"/>
                    <a:pt x="166" y="0"/>
                    <a:pt x="130" y="0"/>
                  </a:cubicBezTo>
                  <a:cubicBezTo>
                    <a:pt x="95" y="0"/>
                    <a:pt x="66" y="29"/>
                    <a:pt x="66" y="65"/>
                  </a:cubicBezTo>
                  <a:cubicBezTo>
                    <a:pt x="66" y="100"/>
                    <a:pt x="95" y="128"/>
                    <a:pt x="130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A733DAFB-49FB-7B1B-6D78-BDA84B829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4665" y="2540000"/>
              <a:ext cx="746125" cy="1470025"/>
            </a:xfrm>
            <a:custGeom>
              <a:avLst/>
              <a:gdLst>
                <a:gd name="T0" fmla="*/ 252 w 256"/>
                <a:gd name="T1" fmla="*/ 289 h 504"/>
                <a:gd name="T2" fmla="*/ 196 w 256"/>
                <a:gd name="T3" fmla="*/ 154 h 504"/>
                <a:gd name="T4" fmla="*/ 177 w 256"/>
                <a:gd name="T5" fmla="*/ 141 h 504"/>
                <a:gd name="T6" fmla="*/ 87 w 256"/>
                <a:gd name="T7" fmla="*/ 141 h 504"/>
                <a:gd name="T8" fmla="*/ 60 w 256"/>
                <a:gd name="T9" fmla="*/ 159 h 504"/>
                <a:gd name="T10" fmla="*/ 47 w 256"/>
                <a:gd name="T11" fmla="*/ 191 h 504"/>
                <a:gd name="T12" fmla="*/ 5 w 256"/>
                <a:gd name="T13" fmla="*/ 288 h 504"/>
                <a:gd name="T14" fmla="*/ 16 w 256"/>
                <a:gd name="T15" fmla="*/ 317 h 504"/>
                <a:gd name="T16" fmla="*/ 45 w 256"/>
                <a:gd name="T17" fmla="*/ 306 h 504"/>
                <a:gd name="T18" fmla="*/ 49 w 256"/>
                <a:gd name="T19" fmla="*/ 298 h 504"/>
                <a:gd name="T20" fmla="*/ 41 w 256"/>
                <a:gd name="T21" fmla="*/ 345 h 504"/>
                <a:gd name="T22" fmla="*/ 38 w 256"/>
                <a:gd name="T23" fmla="*/ 363 h 504"/>
                <a:gd name="T24" fmla="*/ 52 w 256"/>
                <a:gd name="T25" fmla="*/ 380 h 504"/>
                <a:gd name="T26" fmla="*/ 79 w 256"/>
                <a:gd name="T27" fmla="*/ 380 h 504"/>
                <a:gd name="T28" fmla="*/ 79 w 256"/>
                <a:gd name="T29" fmla="*/ 388 h 504"/>
                <a:gd name="T30" fmla="*/ 79 w 256"/>
                <a:gd name="T31" fmla="*/ 475 h 504"/>
                <a:gd name="T32" fmla="*/ 79 w 256"/>
                <a:gd name="T33" fmla="*/ 485 h 504"/>
                <a:gd name="T34" fmla="*/ 101 w 256"/>
                <a:gd name="T35" fmla="*/ 504 h 504"/>
                <a:gd name="T36" fmla="*/ 123 w 256"/>
                <a:gd name="T37" fmla="*/ 486 h 504"/>
                <a:gd name="T38" fmla="*/ 124 w 256"/>
                <a:gd name="T39" fmla="*/ 476 h 504"/>
                <a:gd name="T40" fmla="*/ 124 w 256"/>
                <a:gd name="T41" fmla="*/ 387 h 504"/>
                <a:gd name="T42" fmla="*/ 124 w 256"/>
                <a:gd name="T43" fmla="*/ 381 h 504"/>
                <a:gd name="T44" fmla="*/ 132 w 256"/>
                <a:gd name="T45" fmla="*/ 381 h 504"/>
                <a:gd name="T46" fmla="*/ 132 w 256"/>
                <a:gd name="T47" fmla="*/ 388 h 504"/>
                <a:gd name="T48" fmla="*/ 132 w 256"/>
                <a:gd name="T49" fmla="*/ 476 h 504"/>
                <a:gd name="T50" fmla="*/ 133 w 256"/>
                <a:gd name="T51" fmla="*/ 487 h 504"/>
                <a:gd name="T52" fmla="*/ 155 w 256"/>
                <a:gd name="T53" fmla="*/ 504 h 504"/>
                <a:gd name="T54" fmla="*/ 176 w 256"/>
                <a:gd name="T55" fmla="*/ 485 h 504"/>
                <a:gd name="T56" fmla="*/ 177 w 256"/>
                <a:gd name="T57" fmla="*/ 474 h 504"/>
                <a:gd name="T58" fmla="*/ 177 w 256"/>
                <a:gd name="T59" fmla="*/ 388 h 504"/>
                <a:gd name="T60" fmla="*/ 184 w 256"/>
                <a:gd name="T61" fmla="*/ 380 h 504"/>
                <a:gd name="T62" fmla="*/ 197 w 256"/>
                <a:gd name="T63" fmla="*/ 381 h 504"/>
                <a:gd name="T64" fmla="*/ 219 w 256"/>
                <a:gd name="T65" fmla="*/ 355 h 504"/>
                <a:gd name="T66" fmla="*/ 210 w 256"/>
                <a:gd name="T67" fmla="*/ 298 h 504"/>
                <a:gd name="T68" fmla="*/ 211 w 256"/>
                <a:gd name="T69" fmla="*/ 298 h 504"/>
                <a:gd name="T70" fmla="*/ 217 w 256"/>
                <a:gd name="T71" fmla="*/ 310 h 504"/>
                <a:gd name="T72" fmla="*/ 246 w 256"/>
                <a:gd name="T73" fmla="*/ 314 h 504"/>
                <a:gd name="T74" fmla="*/ 252 w 256"/>
                <a:gd name="T75" fmla="*/ 289 h 504"/>
                <a:gd name="T76" fmla="*/ 128 w 256"/>
                <a:gd name="T77" fmla="*/ 126 h 504"/>
                <a:gd name="T78" fmla="*/ 191 w 256"/>
                <a:gd name="T79" fmla="*/ 63 h 504"/>
                <a:gd name="T80" fmla="*/ 128 w 256"/>
                <a:gd name="T81" fmla="*/ 0 h 504"/>
                <a:gd name="T82" fmla="*/ 65 w 256"/>
                <a:gd name="T83" fmla="*/ 63 h 504"/>
                <a:gd name="T84" fmla="*/ 128 w 256"/>
                <a:gd name="T85" fmla="*/ 12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6" h="504">
                  <a:moveTo>
                    <a:pt x="252" y="289"/>
                  </a:moveTo>
                  <a:cubicBezTo>
                    <a:pt x="234" y="244"/>
                    <a:pt x="215" y="199"/>
                    <a:pt x="196" y="154"/>
                  </a:cubicBezTo>
                  <a:cubicBezTo>
                    <a:pt x="193" y="145"/>
                    <a:pt x="186" y="141"/>
                    <a:pt x="177" y="141"/>
                  </a:cubicBezTo>
                  <a:cubicBezTo>
                    <a:pt x="147" y="142"/>
                    <a:pt x="117" y="142"/>
                    <a:pt x="87" y="141"/>
                  </a:cubicBezTo>
                  <a:cubicBezTo>
                    <a:pt x="74" y="141"/>
                    <a:pt x="65" y="148"/>
                    <a:pt x="60" y="159"/>
                  </a:cubicBezTo>
                  <a:cubicBezTo>
                    <a:pt x="56" y="170"/>
                    <a:pt x="51" y="181"/>
                    <a:pt x="47" y="191"/>
                  </a:cubicBezTo>
                  <a:cubicBezTo>
                    <a:pt x="33" y="223"/>
                    <a:pt x="19" y="256"/>
                    <a:pt x="5" y="288"/>
                  </a:cubicBezTo>
                  <a:cubicBezTo>
                    <a:pt x="0" y="300"/>
                    <a:pt x="5" y="312"/>
                    <a:pt x="16" y="317"/>
                  </a:cubicBezTo>
                  <a:cubicBezTo>
                    <a:pt x="26" y="322"/>
                    <a:pt x="38" y="317"/>
                    <a:pt x="45" y="306"/>
                  </a:cubicBezTo>
                  <a:cubicBezTo>
                    <a:pt x="46" y="304"/>
                    <a:pt x="47" y="301"/>
                    <a:pt x="49" y="298"/>
                  </a:cubicBezTo>
                  <a:cubicBezTo>
                    <a:pt x="47" y="314"/>
                    <a:pt x="44" y="330"/>
                    <a:pt x="41" y="345"/>
                  </a:cubicBezTo>
                  <a:cubicBezTo>
                    <a:pt x="40" y="351"/>
                    <a:pt x="39" y="357"/>
                    <a:pt x="38" y="363"/>
                  </a:cubicBezTo>
                  <a:cubicBezTo>
                    <a:pt x="37" y="373"/>
                    <a:pt x="43" y="380"/>
                    <a:pt x="52" y="380"/>
                  </a:cubicBezTo>
                  <a:cubicBezTo>
                    <a:pt x="61" y="381"/>
                    <a:pt x="70" y="380"/>
                    <a:pt x="79" y="380"/>
                  </a:cubicBezTo>
                  <a:cubicBezTo>
                    <a:pt x="79" y="388"/>
                    <a:pt x="79" y="388"/>
                    <a:pt x="79" y="388"/>
                  </a:cubicBezTo>
                  <a:cubicBezTo>
                    <a:pt x="79" y="417"/>
                    <a:pt x="79" y="446"/>
                    <a:pt x="79" y="475"/>
                  </a:cubicBezTo>
                  <a:cubicBezTo>
                    <a:pt x="79" y="478"/>
                    <a:pt x="79" y="481"/>
                    <a:pt x="79" y="485"/>
                  </a:cubicBezTo>
                  <a:cubicBezTo>
                    <a:pt x="81" y="496"/>
                    <a:pt x="90" y="503"/>
                    <a:pt x="101" y="504"/>
                  </a:cubicBezTo>
                  <a:cubicBezTo>
                    <a:pt x="112" y="504"/>
                    <a:pt x="121" y="497"/>
                    <a:pt x="123" y="486"/>
                  </a:cubicBezTo>
                  <a:cubicBezTo>
                    <a:pt x="123" y="482"/>
                    <a:pt x="124" y="479"/>
                    <a:pt x="124" y="476"/>
                  </a:cubicBezTo>
                  <a:cubicBezTo>
                    <a:pt x="124" y="446"/>
                    <a:pt x="124" y="417"/>
                    <a:pt x="124" y="387"/>
                  </a:cubicBezTo>
                  <a:cubicBezTo>
                    <a:pt x="124" y="385"/>
                    <a:pt x="124" y="383"/>
                    <a:pt x="124" y="381"/>
                  </a:cubicBezTo>
                  <a:cubicBezTo>
                    <a:pt x="132" y="381"/>
                    <a:pt x="132" y="381"/>
                    <a:pt x="132" y="381"/>
                  </a:cubicBezTo>
                  <a:cubicBezTo>
                    <a:pt x="132" y="388"/>
                    <a:pt x="132" y="388"/>
                    <a:pt x="132" y="388"/>
                  </a:cubicBezTo>
                  <a:cubicBezTo>
                    <a:pt x="132" y="417"/>
                    <a:pt x="132" y="446"/>
                    <a:pt x="132" y="476"/>
                  </a:cubicBezTo>
                  <a:cubicBezTo>
                    <a:pt x="132" y="479"/>
                    <a:pt x="132" y="483"/>
                    <a:pt x="133" y="487"/>
                  </a:cubicBezTo>
                  <a:cubicBezTo>
                    <a:pt x="135" y="497"/>
                    <a:pt x="144" y="504"/>
                    <a:pt x="155" y="504"/>
                  </a:cubicBezTo>
                  <a:cubicBezTo>
                    <a:pt x="166" y="503"/>
                    <a:pt x="174" y="496"/>
                    <a:pt x="176" y="485"/>
                  </a:cubicBezTo>
                  <a:cubicBezTo>
                    <a:pt x="177" y="481"/>
                    <a:pt x="177" y="478"/>
                    <a:pt x="177" y="474"/>
                  </a:cubicBezTo>
                  <a:cubicBezTo>
                    <a:pt x="177" y="445"/>
                    <a:pt x="177" y="416"/>
                    <a:pt x="177" y="388"/>
                  </a:cubicBezTo>
                  <a:cubicBezTo>
                    <a:pt x="177" y="382"/>
                    <a:pt x="179" y="380"/>
                    <a:pt x="184" y="380"/>
                  </a:cubicBezTo>
                  <a:cubicBezTo>
                    <a:pt x="188" y="381"/>
                    <a:pt x="193" y="380"/>
                    <a:pt x="197" y="381"/>
                  </a:cubicBezTo>
                  <a:cubicBezTo>
                    <a:pt x="216" y="382"/>
                    <a:pt x="223" y="374"/>
                    <a:pt x="219" y="355"/>
                  </a:cubicBezTo>
                  <a:cubicBezTo>
                    <a:pt x="215" y="336"/>
                    <a:pt x="212" y="317"/>
                    <a:pt x="210" y="298"/>
                  </a:cubicBezTo>
                  <a:cubicBezTo>
                    <a:pt x="210" y="298"/>
                    <a:pt x="210" y="298"/>
                    <a:pt x="211" y="298"/>
                  </a:cubicBezTo>
                  <a:cubicBezTo>
                    <a:pt x="212" y="301"/>
                    <a:pt x="214" y="305"/>
                    <a:pt x="217" y="310"/>
                  </a:cubicBezTo>
                  <a:cubicBezTo>
                    <a:pt x="224" y="321"/>
                    <a:pt x="236" y="323"/>
                    <a:pt x="246" y="314"/>
                  </a:cubicBezTo>
                  <a:cubicBezTo>
                    <a:pt x="253" y="308"/>
                    <a:pt x="256" y="299"/>
                    <a:pt x="252" y="289"/>
                  </a:cubicBezTo>
                  <a:close/>
                  <a:moveTo>
                    <a:pt x="128" y="126"/>
                  </a:moveTo>
                  <a:cubicBezTo>
                    <a:pt x="162" y="126"/>
                    <a:pt x="191" y="97"/>
                    <a:pt x="191" y="63"/>
                  </a:cubicBezTo>
                  <a:cubicBezTo>
                    <a:pt x="191" y="28"/>
                    <a:pt x="163" y="0"/>
                    <a:pt x="128" y="0"/>
                  </a:cubicBezTo>
                  <a:cubicBezTo>
                    <a:pt x="93" y="0"/>
                    <a:pt x="65" y="28"/>
                    <a:pt x="65" y="63"/>
                  </a:cubicBezTo>
                  <a:cubicBezTo>
                    <a:pt x="65" y="97"/>
                    <a:pt x="93" y="125"/>
                    <a:pt x="128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54C4CFDB-983F-9084-6F88-2393ED8CE2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5752" y="4279900"/>
              <a:ext cx="796925" cy="1674813"/>
            </a:xfrm>
            <a:custGeom>
              <a:avLst/>
              <a:gdLst>
                <a:gd name="T0" fmla="*/ 269 w 273"/>
                <a:gd name="T1" fmla="*/ 327 h 574"/>
                <a:gd name="T2" fmla="*/ 221 w 273"/>
                <a:gd name="T3" fmla="*/ 181 h 574"/>
                <a:gd name="T4" fmla="*/ 192 w 273"/>
                <a:gd name="T5" fmla="*/ 159 h 574"/>
                <a:gd name="T6" fmla="*/ 80 w 273"/>
                <a:gd name="T7" fmla="*/ 159 h 574"/>
                <a:gd name="T8" fmla="*/ 50 w 273"/>
                <a:gd name="T9" fmla="*/ 181 h 574"/>
                <a:gd name="T10" fmla="*/ 18 w 273"/>
                <a:gd name="T11" fmla="*/ 277 h 574"/>
                <a:gd name="T12" fmla="*/ 0 w 273"/>
                <a:gd name="T13" fmla="*/ 332 h 574"/>
                <a:gd name="T14" fmla="*/ 0 w 273"/>
                <a:gd name="T15" fmla="*/ 344 h 574"/>
                <a:gd name="T16" fmla="*/ 1 w 273"/>
                <a:gd name="T17" fmla="*/ 347 h 574"/>
                <a:gd name="T18" fmla="*/ 24 w 273"/>
                <a:gd name="T19" fmla="*/ 362 h 574"/>
                <a:gd name="T20" fmla="*/ 47 w 273"/>
                <a:gd name="T21" fmla="*/ 347 h 574"/>
                <a:gd name="T22" fmla="*/ 51 w 273"/>
                <a:gd name="T23" fmla="*/ 337 h 574"/>
                <a:gd name="T24" fmla="*/ 60 w 273"/>
                <a:gd name="T25" fmla="*/ 312 h 574"/>
                <a:gd name="T26" fmla="*/ 62 w 273"/>
                <a:gd name="T27" fmla="*/ 312 h 574"/>
                <a:gd name="T28" fmla="*/ 62 w 273"/>
                <a:gd name="T29" fmla="*/ 328 h 574"/>
                <a:gd name="T30" fmla="*/ 62 w 273"/>
                <a:gd name="T31" fmla="*/ 528 h 574"/>
                <a:gd name="T32" fmla="*/ 63 w 273"/>
                <a:gd name="T33" fmla="*/ 539 h 574"/>
                <a:gd name="T34" fmla="*/ 103 w 273"/>
                <a:gd name="T35" fmla="*/ 567 h 574"/>
                <a:gd name="T36" fmla="*/ 128 w 273"/>
                <a:gd name="T37" fmla="*/ 532 h 574"/>
                <a:gd name="T38" fmla="*/ 128 w 273"/>
                <a:gd name="T39" fmla="*/ 408 h 574"/>
                <a:gd name="T40" fmla="*/ 141 w 273"/>
                <a:gd name="T41" fmla="*/ 395 h 574"/>
                <a:gd name="T42" fmla="*/ 143 w 273"/>
                <a:gd name="T43" fmla="*/ 396 h 574"/>
                <a:gd name="T44" fmla="*/ 143 w 273"/>
                <a:gd name="T45" fmla="*/ 403 h 574"/>
                <a:gd name="T46" fmla="*/ 143 w 273"/>
                <a:gd name="T47" fmla="*/ 530 h 574"/>
                <a:gd name="T48" fmla="*/ 144 w 273"/>
                <a:gd name="T49" fmla="*/ 543 h 574"/>
                <a:gd name="T50" fmla="*/ 189 w 273"/>
                <a:gd name="T51" fmla="*/ 566 h 574"/>
                <a:gd name="T52" fmla="*/ 210 w 273"/>
                <a:gd name="T53" fmla="*/ 532 h 574"/>
                <a:gd name="T54" fmla="*/ 210 w 273"/>
                <a:gd name="T55" fmla="*/ 324 h 574"/>
                <a:gd name="T56" fmla="*/ 210 w 273"/>
                <a:gd name="T57" fmla="*/ 313 h 574"/>
                <a:gd name="T58" fmla="*/ 211 w 273"/>
                <a:gd name="T59" fmla="*/ 313 h 574"/>
                <a:gd name="T60" fmla="*/ 214 w 273"/>
                <a:gd name="T61" fmla="*/ 319 h 574"/>
                <a:gd name="T62" fmla="*/ 225 w 273"/>
                <a:gd name="T63" fmla="*/ 349 h 574"/>
                <a:gd name="T64" fmla="*/ 248 w 273"/>
                <a:gd name="T65" fmla="*/ 363 h 574"/>
                <a:gd name="T66" fmla="*/ 269 w 273"/>
                <a:gd name="T67" fmla="*/ 347 h 574"/>
                <a:gd name="T68" fmla="*/ 269 w 273"/>
                <a:gd name="T69" fmla="*/ 327 h 574"/>
                <a:gd name="T70" fmla="*/ 135 w 273"/>
                <a:gd name="T71" fmla="*/ 142 h 574"/>
                <a:gd name="T72" fmla="*/ 208 w 273"/>
                <a:gd name="T73" fmla="*/ 72 h 574"/>
                <a:gd name="T74" fmla="*/ 138 w 273"/>
                <a:gd name="T75" fmla="*/ 0 h 574"/>
                <a:gd name="T76" fmla="*/ 65 w 273"/>
                <a:gd name="T77" fmla="*/ 69 h 574"/>
                <a:gd name="T78" fmla="*/ 135 w 273"/>
                <a:gd name="T79" fmla="*/ 142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574">
                  <a:moveTo>
                    <a:pt x="269" y="327"/>
                  </a:moveTo>
                  <a:cubicBezTo>
                    <a:pt x="253" y="278"/>
                    <a:pt x="237" y="229"/>
                    <a:pt x="221" y="181"/>
                  </a:cubicBezTo>
                  <a:cubicBezTo>
                    <a:pt x="216" y="166"/>
                    <a:pt x="207" y="159"/>
                    <a:pt x="192" y="159"/>
                  </a:cubicBezTo>
                  <a:cubicBezTo>
                    <a:pt x="155" y="159"/>
                    <a:pt x="117" y="159"/>
                    <a:pt x="80" y="159"/>
                  </a:cubicBezTo>
                  <a:cubicBezTo>
                    <a:pt x="63" y="159"/>
                    <a:pt x="56" y="165"/>
                    <a:pt x="50" y="181"/>
                  </a:cubicBezTo>
                  <a:cubicBezTo>
                    <a:pt x="40" y="213"/>
                    <a:pt x="29" y="245"/>
                    <a:pt x="18" y="277"/>
                  </a:cubicBezTo>
                  <a:cubicBezTo>
                    <a:pt x="12" y="295"/>
                    <a:pt x="6" y="314"/>
                    <a:pt x="0" y="332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345"/>
                    <a:pt x="1" y="346"/>
                    <a:pt x="1" y="347"/>
                  </a:cubicBezTo>
                  <a:cubicBezTo>
                    <a:pt x="6" y="357"/>
                    <a:pt x="13" y="362"/>
                    <a:pt x="24" y="362"/>
                  </a:cubicBezTo>
                  <a:cubicBezTo>
                    <a:pt x="35" y="363"/>
                    <a:pt x="43" y="357"/>
                    <a:pt x="47" y="347"/>
                  </a:cubicBezTo>
                  <a:cubicBezTo>
                    <a:pt x="49" y="344"/>
                    <a:pt x="50" y="340"/>
                    <a:pt x="51" y="337"/>
                  </a:cubicBezTo>
                  <a:cubicBezTo>
                    <a:pt x="54" y="329"/>
                    <a:pt x="57" y="321"/>
                    <a:pt x="60" y="312"/>
                  </a:cubicBezTo>
                  <a:cubicBezTo>
                    <a:pt x="61" y="312"/>
                    <a:pt x="62" y="312"/>
                    <a:pt x="62" y="312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62" y="395"/>
                    <a:pt x="62" y="461"/>
                    <a:pt x="62" y="528"/>
                  </a:cubicBezTo>
                  <a:cubicBezTo>
                    <a:pt x="62" y="532"/>
                    <a:pt x="62" y="536"/>
                    <a:pt x="63" y="539"/>
                  </a:cubicBezTo>
                  <a:cubicBezTo>
                    <a:pt x="65" y="559"/>
                    <a:pt x="84" y="572"/>
                    <a:pt x="103" y="567"/>
                  </a:cubicBezTo>
                  <a:cubicBezTo>
                    <a:pt x="119" y="563"/>
                    <a:pt x="128" y="550"/>
                    <a:pt x="128" y="532"/>
                  </a:cubicBezTo>
                  <a:cubicBezTo>
                    <a:pt x="128" y="491"/>
                    <a:pt x="128" y="449"/>
                    <a:pt x="128" y="408"/>
                  </a:cubicBezTo>
                  <a:cubicBezTo>
                    <a:pt x="128" y="394"/>
                    <a:pt x="128" y="394"/>
                    <a:pt x="141" y="395"/>
                  </a:cubicBezTo>
                  <a:cubicBezTo>
                    <a:pt x="142" y="395"/>
                    <a:pt x="142" y="396"/>
                    <a:pt x="143" y="396"/>
                  </a:cubicBezTo>
                  <a:cubicBezTo>
                    <a:pt x="143" y="403"/>
                    <a:pt x="143" y="403"/>
                    <a:pt x="143" y="403"/>
                  </a:cubicBezTo>
                  <a:cubicBezTo>
                    <a:pt x="143" y="445"/>
                    <a:pt x="143" y="487"/>
                    <a:pt x="143" y="530"/>
                  </a:cubicBezTo>
                  <a:cubicBezTo>
                    <a:pt x="143" y="535"/>
                    <a:pt x="144" y="539"/>
                    <a:pt x="144" y="543"/>
                  </a:cubicBezTo>
                  <a:cubicBezTo>
                    <a:pt x="149" y="563"/>
                    <a:pt x="171" y="574"/>
                    <a:pt x="189" y="566"/>
                  </a:cubicBezTo>
                  <a:cubicBezTo>
                    <a:pt x="204" y="559"/>
                    <a:pt x="210" y="547"/>
                    <a:pt x="210" y="532"/>
                  </a:cubicBezTo>
                  <a:cubicBezTo>
                    <a:pt x="210" y="463"/>
                    <a:pt x="210" y="393"/>
                    <a:pt x="210" y="324"/>
                  </a:cubicBezTo>
                  <a:cubicBezTo>
                    <a:pt x="210" y="321"/>
                    <a:pt x="210" y="317"/>
                    <a:pt x="210" y="313"/>
                  </a:cubicBezTo>
                  <a:cubicBezTo>
                    <a:pt x="210" y="313"/>
                    <a:pt x="211" y="313"/>
                    <a:pt x="211" y="313"/>
                  </a:cubicBezTo>
                  <a:cubicBezTo>
                    <a:pt x="212" y="315"/>
                    <a:pt x="213" y="317"/>
                    <a:pt x="214" y="319"/>
                  </a:cubicBezTo>
                  <a:cubicBezTo>
                    <a:pt x="217" y="329"/>
                    <a:pt x="221" y="339"/>
                    <a:pt x="225" y="349"/>
                  </a:cubicBezTo>
                  <a:cubicBezTo>
                    <a:pt x="230" y="358"/>
                    <a:pt x="237" y="363"/>
                    <a:pt x="248" y="363"/>
                  </a:cubicBezTo>
                  <a:cubicBezTo>
                    <a:pt x="258" y="362"/>
                    <a:pt x="266" y="357"/>
                    <a:pt x="269" y="347"/>
                  </a:cubicBezTo>
                  <a:cubicBezTo>
                    <a:pt x="273" y="340"/>
                    <a:pt x="272" y="334"/>
                    <a:pt x="269" y="327"/>
                  </a:cubicBezTo>
                  <a:close/>
                  <a:moveTo>
                    <a:pt x="135" y="142"/>
                  </a:moveTo>
                  <a:cubicBezTo>
                    <a:pt x="175" y="142"/>
                    <a:pt x="207" y="111"/>
                    <a:pt x="208" y="72"/>
                  </a:cubicBezTo>
                  <a:cubicBezTo>
                    <a:pt x="208" y="34"/>
                    <a:pt x="177" y="2"/>
                    <a:pt x="138" y="0"/>
                  </a:cubicBezTo>
                  <a:cubicBezTo>
                    <a:pt x="99" y="0"/>
                    <a:pt x="66" y="31"/>
                    <a:pt x="65" y="69"/>
                  </a:cubicBezTo>
                  <a:cubicBezTo>
                    <a:pt x="64" y="109"/>
                    <a:pt x="96" y="141"/>
                    <a:pt x="135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1BD3FBA9-3C7F-8C7A-E03A-EE8214B3B7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7802" y="2116137"/>
              <a:ext cx="595313" cy="1252538"/>
            </a:xfrm>
            <a:custGeom>
              <a:avLst/>
              <a:gdLst>
                <a:gd name="T0" fmla="*/ 201 w 204"/>
                <a:gd name="T1" fmla="*/ 244 h 429"/>
                <a:gd name="T2" fmla="*/ 165 w 204"/>
                <a:gd name="T3" fmla="*/ 135 h 429"/>
                <a:gd name="T4" fmla="*/ 143 w 204"/>
                <a:gd name="T5" fmla="*/ 119 h 429"/>
                <a:gd name="T6" fmla="*/ 60 w 204"/>
                <a:gd name="T7" fmla="*/ 119 h 429"/>
                <a:gd name="T8" fmla="*/ 38 w 204"/>
                <a:gd name="T9" fmla="*/ 135 h 429"/>
                <a:gd name="T10" fmla="*/ 14 w 204"/>
                <a:gd name="T11" fmla="*/ 207 h 429"/>
                <a:gd name="T12" fmla="*/ 0 w 204"/>
                <a:gd name="T13" fmla="*/ 248 h 429"/>
                <a:gd name="T14" fmla="*/ 0 w 204"/>
                <a:gd name="T15" fmla="*/ 257 h 429"/>
                <a:gd name="T16" fmla="*/ 1 w 204"/>
                <a:gd name="T17" fmla="*/ 259 h 429"/>
                <a:gd name="T18" fmla="*/ 18 w 204"/>
                <a:gd name="T19" fmla="*/ 271 h 429"/>
                <a:gd name="T20" fmla="*/ 36 w 204"/>
                <a:gd name="T21" fmla="*/ 259 h 429"/>
                <a:gd name="T22" fmla="*/ 38 w 204"/>
                <a:gd name="T23" fmla="*/ 252 h 429"/>
                <a:gd name="T24" fmla="*/ 45 w 204"/>
                <a:gd name="T25" fmla="*/ 234 h 429"/>
                <a:gd name="T26" fmla="*/ 47 w 204"/>
                <a:gd name="T27" fmla="*/ 234 h 429"/>
                <a:gd name="T28" fmla="*/ 47 w 204"/>
                <a:gd name="T29" fmla="*/ 245 h 429"/>
                <a:gd name="T30" fmla="*/ 47 w 204"/>
                <a:gd name="T31" fmla="*/ 395 h 429"/>
                <a:gd name="T32" fmla="*/ 47 w 204"/>
                <a:gd name="T33" fmla="*/ 403 h 429"/>
                <a:gd name="T34" fmla="*/ 77 w 204"/>
                <a:gd name="T35" fmla="*/ 424 h 429"/>
                <a:gd name="T36" fmla="*/ 96 w 204"/>
                <a:gd name="T37" fmla="*/ 398 h 429"/>
                <a:gd name="T38" fmla="*/ 96 w 204"/>
                <a:gd name="T39" fmla="*/ 305 h 429"/>
                <a:gd name="T40" fmla="*/ 106 w 204"/>
                <a:gd name="T41" fmla="*/ 295 h 429"/>
                <a:gd name="T42" fmla="*/ 107 w 204"/>
                <a:gd name="T43" fmla="*/ 296 h 429"/>
                <a:gd name="T44" fmla="*/ 107 w 204"/>
                <a:gd name="T45" fmla="*/ 301 h 429"/>
                <a:gd name="T46" fmla="*/ 107 w 204"/>
                <a:gd name="T47" fmla="*/ 396 h 429"/>
                <a:gd name="T48" fmla="*/ 108 w 204"/>
                <a:gd name="T49" fmla="*/ 406 h 429"/>
                <a:gd name="T50" fmla="*/ 141 w 204"/>
                <a:gd name="T51" fmla="*/ 423 h 429"/>
                <a:gd name="T52" fmla="*/ 157 w 204"/>
                <a:gd name="T53" fmla="*/ 398 h 429"/>
                <a:gd name="T54" fmla="*/ 157 w 204"/>
                <a:gd name="T55" fmla="*/ 243 h 429"/>
                <a:gd name="T56" fmla="*/ 157 w 204"/>
                <a:gd name="T57" fmla="*/ 234 h 429"/>
                <a:gd name="T58" fmla="*/ 158 w 204"/>
                <a:gd name="T59" fmla="*/ 234 h 429"/>
                <a:gd name="T60" fmla="*/ 160 w 204"/>
                <a:gd name="T61" fmla="*/ 239 h 429"/>
                <a:gd name="T62" fmla="*/ 168 w 204"/>
                <a:gd name="T63" fmla="*/ 261 h 429"/>
                <a:gd name="T64" fmla="*/ 185 w 204"/>
                <a:gd name="T65" fmla="*/ 271 h 429"/>
                <a:gd name="T66" fmla="*/ 201 w 204"/>
                <a:gd name="T67" fmla="*/ 260 h 429"/>
                <a:gd name="T68" fmla="*/ 201 w 204"/>
                <a:gd name="T69" fmla="*/ 244 h 429"/>
                <a:gd name="T70" fmla="*/ 101 w 204"/>
                <a:gd name="T71" fmla="*/ 106 h 429"/>
                <a:gd name="T72" fmla="*/ 155 w 204"/>
                <a:gd name="T73" fmla="*/ 54 h 429"/>
                <a:gd name="T74" fmla="*/ 103 w 204"/>
                <a:gd name="T75" fmla="*/ 1 h 429"/>
                <a:gd name="T76" fmla="*/ 49 w 204"/>
                <a:gd name="T77" fmla="*/ 52 h 429"/>
                <a:gd name="T78" fmla="*/ 101 w 204"/>
                <a:gd name="T79" fmla="*/ 10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4" h="429">
                  <a:moveTo>
                    <a:pt x="201" y="244"/>
                  </a:moveTo>
                  <a:cubicBezTo>
                    <a:pt x="189" y="208"/>
                    <a:pt x="177" y="172"/>
                    <a:pt x="165" y="135"/>
                  </a:cubicBezTo>
                  <a:cubicBezTo>
                    <a:pt x="162" y="124"/>
                    <a:pt x="155" y="119"/>
                    <a:pt x="143" y="119"/>
                  </a:cubicBezTo>
                  <a:cubicBezTo>
                    <a:pt x="116" y="119"/>
                    <a:pt x="87" y="119"/>
                    <a:pt x="60" y="119"/>
                  </a:cubicBezTo>
                  <a:cubicBezTo>
                    <a:pt x="47" y="119"/>
                    <a:pt x="42" y="124"/>
                    <a:pt x="38" y="135"/>
                  </a:cubicBezTo>
                  <a:cubicBezTo>
                    <a:pt x="30" y="159"/>
                    <a:pt x="22" y="183"/>
                    <a:pt x="14" y="207"/>
                  </a:cubicBezTo>
                  <a:cubicBezTo>
                    <a:pt x="9" y="221"/>
                    <a:pt x="5" y="235"/>
                    <a:pt x="0" y="24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1" y="259"/>
                    <a:pt x="1" y="259"/>
                  </a:cubicBezTo>
                  <a:cubicBezTo>
                    <a:pt x="4" y="267"/>
                    <a:pt x="10" y="271"/>
                    <a:pt x="18" y="271"/>
                  </a:cubicBezTo>
                  <a:cubicBezTo>
                    <a:pt x="27" y="271"/>
                    <a:pt x="32" y="267"/>
                    <a:pt x="36" y="259"/>
                  </a:cubicBezTo>
                  <a:cubicBezTo>
                    <a:pt x="37" y="257"/>
                    <a:pt x="38" y="254"/>
                    <a:pt x="38" y="252"/>
                  </a:cubicBezTo>
                  <a:cubicBezTo>
                    <a:pt x="41" y="246"/>
                    <a:pt x="43" y="240"/>
                    <a:pt x="45" y="234"/>
                  </a:cubicBezTo>
                  <a:cubicBezTo>
                    <a:pt x="46" y="234"/>
                    <a:pt x="46" y="234"/>
                    <a:pt x="47" y="234"/>
                  </a:cubicBezTo>
                  <a:cubicBezTo>
                    <a:pt x="47" y="245"/>
                    <a:pt x="47" y="245"/>
                    <a:pt x="47" y="245"/>
                  </a:cubicBezTo>
                  <a:cubicBezTo>
                    <a:pt x="47" y="295"/>
                    <a:pt x="47" y="345"/>
                    <a:pt x="47" y="395"/>
                  </a:cubicBezTo>
                  <a:cubicBezTo>
                    <a:pt x="47" y="398"/>
                    <a:pt x="47" y="400"/>
                    <a:pt x="47" y="403"/>
                  </a:cubicBezTo>
                  <a:cubicBezTo>
                    <a:pt x="49" y="418"/>
                    <a:pt x="63" y="428"/>
                    <a:pt x="77" y="424"/>
                  </a:cubicBezTo>
                  <a:cubicBezTo>
                    <a:pt x="89" y="421"/>
                    <a:pt x="96" y="411"/>
                    <a:pt x="96" y="398"/>
                  </a:cubicBezTo>
                  <a:cubicBezTo>
                    <a:pt x="96" y="367"/>
                    <a:pt x="96" y="336"/>
                    <a:pt x="96" y="305"/>
                  </a:cubicBezTo>
                  <a:cubicBezTo>
                    <a:pt x="96" y="295"/>
                    <a:pt x="96" y="295"/>
                    <a:pt x="106" y="295"/>
                  </a:cubicBezTo>
                  <a:cubicBezTo>
                    <a:pt x="106" y="295"/>
                    <a:pt x="106" y="296"/>
                    <a:pt x="107" y="296"/>
                  </a:cubicBezTo>
                  <a:cubicBezTo>
                    <a:pt x="107" y="301"/>
                    <a:pt x="107" y="301"/>
                    <a:pt x="107" y="301"/>
                  </a:cubicBezTo>
                  <a:cubicBezTo>
                    <a:pt x="107" y="333"/>
                    <a:pt x="107" y="364"/>
                    <a:pt x="107" y="396"/>
                  </a:cubicBezTo>
                  <a:cubicBezTo>
                    <a:pt x="107" y="400"/>
                    <a:pt x="107" y="403"/>
                    <a:pt x="108" y="406"/>
                  </a:cubicBezTo>
                  <a:cubicBezTo>
                    <a:pt x="112" y="421"/>
                    <a:pt x="128" y="429"/>
                    <a:pt x="141" y="423"/>
                  </a:cubicBezTo>
                  <a:cubicBezTo>
                    <a:pt x="152" y="418"/>
                    <a:pt x="157" y="409"/>
                    <a:pt x="157" y="398"/>
                  </a:cubicBezTo>
                  <a:cubicBezTo>
                    <a:pt x="157" y="346"/>
                    <a:pt x="157" y="294"/>
                    <a:pt x="157" y="243"/>
                  </a:cubicBezTo>
                  <a:cubicBezTo>
                    <a:pt x="157" y="240"/>
                    <a:pt x="157" y="237"/>
                    <a:pt x="157" y="234"/>
                  </a:cubicBezTo>
                  <a:cubicBezTo>
                    <a:pt x="157" y="234"/>
                    <a:pt x="158" y="234"/>
                    <a:pt x="158" y="234"/>
                  </a:cubicBezTo>
                  <a:cubicBezTo>
                    <a:pt x="159" y="236"/>
                    <a:pt x="159" y="237"/>
                    <a:pt x="160" y="239"/>
                  </a:cubicBezTo>
                  <a:cubicBezTo>
                    <a:pt x="163" y="246"/>
                    <a:pt x="165" y="254"/>
                    <a:pt x="168" y="261"/>
                  </a:cubicBezTo>
                  <a:cubicBezTo>
                    <a:pt x="172" y="268"/>
                    <a:pt x="177" y="271"/>
                    <a:pt x="185" y="271"/>
                  </a:cubicBezTo>
                  <a:cubicBezTo>
                    <a:pt x="193" y="271"/>
                    <a:pt x="199" y="267"/>
                    <a:pt x="201" y="260"/>
                  </a:cubicBezTo>
                  <a:cubicBezTo>
                    <a:pt x="204" y="254"/>
                    <a:pt x="203" y="250"/>
                    <a:pt x="201" y="244"/>
                  </a:cubicBezTo>
                  <a:close/>
                  <a:moveTo>
                    <a:pt x="101" y="106"/>
                  </a:moveTo>
                  <a:cubicBezTo>
                    <a:pt x="131" y="107"/>
                    <a:pt x="155" y="83"/>
                    <a:pt x="155" y="54"/>
                  </a:cubicBezTo>
                  <a:cubicBezTo>
                    <a:pt x="156" y="26"/>
                    <a:pt x="132" y="1"/>
                    <a:pt x="103" y="1"/>
                  </a:cubicBezTo>
                  <a:cubicBezTo>
                    <a:pt x="74" y="0"/>
                    <a:pt x="49" y="23"/>
                    <a:pt x="49" y="52"/>
                  </a:cubicBezTo>
                  <a:cubicBezTo>
                    <a:pt x="48" y="82"/>
                    <a:pt x="72" y="106"/>
                    <a:pt x="101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AF4E0898-901C-F9FD-2D48-F5F8DEBA06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3577" y="1900237"/>
              <a:ext cx="588963" cy="1235075"/>
            </a:xfrm>
            <a:custGeom>
              <a:avLst/>
              <a:gdLst>
                <a:gd name="T0" fmla="*/ 199 w 202"/>
                <a:gd name="T1" fmla="*/ 240 h 423"/>
                <a:gd name="T2" fmla="*/ 164 w 202"/>
                <a:gd name="T3" fmla="*/ 133 h 423"/>
                <a:gd name="T4" fmla="*/ 142 w 202"/>
                <a:gd name="T5" fmla="*/ 117 h 423"/>
                <a:gd name="T6" fmla="*/ 59 w 202"/>
                <a:gd name="T7" fmla="*/ 117 h 423"/>
                <a:gd name="T8" fmla="*/ 37 w 202"/>
                <a:gd name="T9" fmla="*/ 133 h 423"/>
                <a:gd name="T10" fmla="*/ 14 w 202"/>
                <a:gd name="T11" fmla="*/ 204 h 423"/>
                <a:gd name="T12" fmla="*/ 0 w 202"/>
                <a:gd name="T13" fmla="*/ 244 h 423"/>
                <a:gd name="T14" fmla="*/ 0 w 202"/>
                <a:gd name="T15" fmla="*/ 253 h 423"/>
                <a:gd name="T16" fmla="*/ 2 w 202"/>
                <a:gd name="T17" fmla="*/ 255 h 423"/>
                <a:gd name="T18" fmla="*/ 18 w 202"/>
                <a:gd name="T19" fmla="*/ 267 h 423"/>
                <a:gd name="T20" fmla="*/ 35 w 202"/>
                <a:gd name="T21" fmla="*/ 255 h 423"/>
                <a:gd name="T22" fmla="*/ 38 w 202"/>
                <a:gd name="T23" fmla="*/ 248 h 423"/>
                <a:gd name="T24" fmla="*/ 45 w 202"/>
                <a:gd name="T25" fmla="*/ 230 h 423"/>
                <a:gd name="T26" fmla="*/ 46 w 202"/>
                <a:gd name="T27" fmla="*/ 230 h 423"/>
                <a:gd name="T28" fmla="*/ 46 w 202"/>
                <a:gd name="T29" fmla="*/ 242 h 423"/>
                <a:gd name="T30" fmla="*/ 46 w 202"/>
                <a:gd name="T31" fmla="*/ 389 h 423"/>
                <a:gd name="T32" fmla="*/ 47 w 202"/>
                <a:gd name="T33" fmla="*/ 397 h 423"/>
                <a:gd name="T34" fmla="*/ 77 w 202"/>
                <a:gd name="T35" fmla="*/ 418 h 423"/>
                <a:gd name="T36" fmla="*/ 95 w 202"/>
                <a:gd name="T37" fmla="*/ 392 h 423"/>
                <a:gd name="T38" fmla="*/ 95 w 202"/>
                <a:gd name="T39" fmla="*/ 300 h 423"/>
                <a:gd name="T40" fmla="*/ 105 w 202"/>
                <a:gd name="T41" fmla="*/ 291 h 423"/>
                <a:gd name="T42" fmla="*/ 106 w 202"/>
                <a:gd name="T43" fmla="*/ 292 h 423"/>
                <a:gd name="T44" fmla="*/ 106 w 202"/>
                <a:gd name="T45" fmla="*/ 297 h 423"/>
                <a:gd name="T46" fmla="*/ 106 w 202"/>
                <a:gd name="T47" fmla="*/ 390 h 423"/>
                <a:gd name="T48" fmla="*/ 107 w 202"/>
                <a:gd name="T49" fmla="*/ 400 h 423"/>
                <a:gd name="T50" fmla="*/ 140 w 202"/>
                <a:gd name="T51" fmla="*/ 417 h 423"/>
                <a:gd name="T52" fmla="*/ 155 w 202"/>
                <a:gd name="T53" fmla="*/ 392 h 423"/>
                <a:gd name="T54" fmla="*/ 155 w 202"/>
                <a:gd name="T55" fmla="*/ 239 h 423"/>
                <a:gd name="T56" fmla="*/ 155 w 202"/>
                <a:gd name="T57" fmla="*/ 230 h 423"/>
                <a:gd name="T58" fmla="*/ 156 w 202"/>
                <a:gd name="T59" fmla="*/ 230 h 423"/>
                <a:gd name="T60" fmla="*/ 158 w 202"/>
                <a:gd name="T61" fmla="*/ 235 h 423"/>
                <a:gd name="T62" fmla="*/ 166 w 202"/>
                <a:gd name="T63" fmla="*/ 256 h 423"/>
                <a:gd name="T64" fmla="*/ 183 w 202"/>
                <a:gd name="T65" fmla="*/ 267 h 423"/>
                <a:gd name="T66" fmla="*/ 199 w 202"/>
                <a:gd name="T67" fmla="*/ 256 h 423"/>
                <a:gd name="T68" fmla="*/ 199 w 202"/>
                <a:gd name="T69" fmla="*/ 240 h 423"/>
                <a:gd name="T70" fmla="*/ 100 w 202"/>
                <a:gd name="T71" fmla="*/ 104 h 423"/>
                <a:gd name="T72" fmla="*/ 154 w 202"/>
                <a:gd name="T73" fmla="*/ 52 h 423"/>
                <a:gd name="T74" fmla="*/ 102 w 202"/>
                <a:gd name="T75" fmla="*/ 0 h 423"/>
                <a:gd name="T76" fmla="*/ 49 w 202"/>
                <a:gd name="T77" fmla="*/ 50 h 423"/>
                <a:gd name="T78" fmla="*/ 100 w 202"/>
                <a:gd name="T79" fmla="*/ 104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2" h="423">
                  <a:moveTo>
                    <a:pt x="199" y="240"/>
                  </a:moveTo>
                  <a:cubicBezTo>
                    <a:pt x="187" y="204"/>
                    <a:pt x="175" y="169"/>
                    <a:pt x="164" y="133"/>
                  </a:cubicBezTo>
                  <a:cubicBezTo>
                    <a:pt x="160" y="122"/>
                    <a:pt x="153" y="117"/>
                    <a:pt x="142" y="117"/>
                  </a:cubicBezTo>
                  <a:cubicBezTo>
                    <a:pt x="114" y="117"/>
                    <a:pt x="87" y="117"/>
                    <a:pt x="59" y="117"/>
                  </a:cubicBezTo>
                  <a:cubicBezTo>
                    <a:pt x="47" y="117"/>
                    <a:pt x="41" y="121"/>
                    <a:pt x="37" y="133"/>
                  </a:cubicBezTo>
                  <a:cubicBezTo>
                    <a:pt x="30" y="156"/>
                    <a:pt x="22" y="180"/>
                    <a:pt x="14" y="204"/>
                  </a:cubicBezTo>
                  <a:cubicBezTo>
                    <a:pt x="10" y="217"/>
                    <a:pt x="5" y="231"/>
                    <a:pt x="0" y="244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1" y="254"/>
                    <a:pt x="1" y="254"/>
                    <a:pt x="2" y="255"/>
                  </a:cubicBezTo>
                  <a:cubicBezTo>
                    <a:pt x="5" y="263"/>
                    <a:pt x="10" y="267"/>
                    <a:pt x="18" y="267"/>
                  </a:cubicBezTo>
                  <a:cubicBezTo>
                    <a:pt x="27" y="267"/>
                    <a:pt x="32" y="263"/>
                    <a:pt x="35" y="255"/>
                  </a:cubicBezTo>
                  <a:cubicBezTo>
                    <a:pt x="37" y="253"/>
                    <a:pt x="37" y="250"/>
                    <a:pt x="38" y="248"/>
                  </a:cubicBezTo>
                  <a:cubicBezTo>
                    <a:pt x="41" y="242"/>
                    <a:pt x="43" y="236"/>
                    <a:pt x="45" y="230"/>
                  </a:cubicBezTo>
                  <a:cubicBezTo>
                    <a:pt x="45" y="230"/>
                    <a:pt x="46" y="230"/>
                    <a:pt x="46" y="230"/>
                  </a:cubicBezTo>
                  <a:cubicBezTo>
                    <a:pt x="46" y="242"/>
                    <a:pt x="46" y="242"/>
                    <a:pt x="46" y="242"/>
                  </a:cubicBezTo>
                  <a:cubicBezTo>
                    <a:pt x="46" y="291"/>
                    <a:pt x="46" y="340"/>
                    <a:pt x="46" y="389"/>
                  </a:cubicBezTo>
                  <a:cubicBezTo>
                    <a:pt x="46" y="392"/>
                    <a:pt x="46" y="394"/>
                    <a:pt x="47" y="397"/>
                  </a:cubicBezTo>
                  <a:cubicBezTo>
                    <a:pt x="48" y="411"/>
                    <a:pt x="62" y="421"/>
                    <a:pt x="77" y="418"/>
                  </a:cubicBezTo>
                  <a:cubicBezTo>
                    <a:pt x="88" y="415"/>
                    <a:pt x="95" y="405"/>
                    <a:pt x="95" y="392"/>
                  </a:cubicBezTo>
                  <a:cubicBezTo>
                    <a:pt x="95" y="361"/>
                    <a:pt x="95" y="331"/>
                    <a:pt x="95" y="300"/>
                  </a:cubicBezTo>
                  <a:cubicBezTo>
                    <a:pt x="95" y="290"/>
                    <a:pt x="95" y="290"/>
                    <a:pt x="105" y="291"/>
                  </a:cubicBezTo>
                  <a:cubicBezTo>
                    <a:pt x="105" y="291"/>
                    <a:pt x="105" y="291"/>
                    <a:pt x="106" y="292"/>
                  </a:cubicBezTo>
                  <a:cubicBezTo>
                    <a:pt x="106" y="297"/>
                    <a:pt x="106" y="297"/>
                    <a:pt x="106" y="297"/>
                  </a:cubicBezTo>
                  <a:cubicBezTo>
                    <a:pt x="106" y="328"/>
                    <a:pt x="106" y="359"/>
                    <a:pt x="106" y="390"/>
                  </a:cubicBezTo>
                  <a:cubicBezTo>
                    <a:pt x="106" y="394"/>
                    <a:pt x="106" y="397"/>
                    <a:pt x="107" y="400"/>
                  </a:cubicBezTo>
                  <a:cubicBezTo>
                    <a:pt x="110" y="415"/>
                    <a:pt x="127" y="423"/>
                    <a:pt x="140" y="417"/>
                  </a:cubicBezTo>
                  <a:cubicBezTo>
                    <a:pt x="151" y="412"/>
                    <a:pt x="155" y="403"/>
                    <a:pt x="155" y="392"/>
                  </a:cubicBezTo>
                  <a:cubicBezTo>
                    <a:pt x="155" y="341"/>
                    <a:pt x="155" y="290"/>
                    <a:pt x="155" y="239"/>
                  </a:cubicBezTo>
                  <a:cubicBezTo>
                    <a:pt x="155" y="236"/>
                    <a:pt x="155" y="233"/>
                    <a:pt x="155" y="230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7" y="232"/>
                    <a:pt x="157" y="233"/>
                    <a:pt x="158" y="235"/>
                  </a:cubicBezTo>
                  <a:cubicBezTo>
                    <a:pt x="161" y="242"/>
                    <a:pt x="163" y="250"/>
                    <a:pt x="166" y="256"/>
                  </a:cubicBezTo>
                  <a:cubicBezTo>
                    <a:pt x="170" y="263"/>
                    <a:pt x="175" y="267"/>
                    <a:pt x="183" y="267"/>
                  </a:cubicBezTo>
                  <a:cubicBezTo>
                    <a:pt x="191" y="267"/>
                    <a:pt x="196" y="263"/>
                    <a:pt x="199" y="256"/>
                  </a:cubicBezTo>
                  <a:cubicBezTo>
                    <a:pt x="202" y="250"/>
                    <a:pt x="201" y="246"/>
                    <a:pt x="199" y="240"/>
                  </a:cubicBezTo>
                  <a:close/>
                  <a:moveTo>
                    <a:pt x="100" y="104"/>
                  </a:moveTo>
                  <a:cubicBezTo>
                    <a:pt x="129" y="104"/>
                    <a:pt x="153" y="81"/>
                    <a:pt x="154" y="52"/>
                  </a:cubicBezTo>
                  <a:cubicBezTo>
                    <a:pt x="154" y="25"/>
                    <a:pt x="131" y="1"/>
                    <a:pt x="102" y="0"/>
                  </a:cubicBezTo>
                  <a:cubicBezTo>
                    <a:pt x="73" y="0"/>
                    <a:pt x="49" y="22"/>
                    <a:pt x="49" y="50"/>
                  </a:cubicBezTo>
                  <a:cubicBezTo>
                    <a:pt x="48" y="80"/>
                    <a:pt x="71" y="104"/>
                    <a:pt x="100" y="10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70CA69B-94C4-8A0D-4F2E-015A89B85424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5861B57-5E32-8C59-02D0-AEC185539AA5}"/>
              </a:ext>
            </a:extLst>
          </p:cNvPr>
          <p:cNvGrpSpPr/>
          <p:nvPr/>
        </p:nvGrpSpPr>
        <p:grpSpPr>
          <a:xfrm>
            <a:off x="7051789" y="1921990"/>
            <a:ext cx="4568711" cy="935098"/>
            <a:chOff x="7051789" y="1921990"/>
            <a:chExt cx="4568711" cy="93509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38515B-608D-2553-563F-7D4335315395}"/>
                </a:ext>
              </a:extLst>
            </p:cNvPr>
            <p:cNvSpPr/>
            <p:nvPr/>
          </p:nvSpPr>
          <p:spPr>
            <a:xfrm>
              <a:off x="7135133" y="1967948"/>
              <a:ext cx="4485367" cy="889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E2B1623-ECE9-62A8-9185-306AEE9FC598}"/>
                </a:ext>
              </a:extLst>
            </p:cNvPr>
            <p:cNvSpPr/>
            <p:nvPr/>
          </p:nvSpPr>
          <p:spPr>
            <a:xfrm>
              <a:off x="7051789" y="1967948"/>
              <a:ext cx="83344" cy="8891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C2DA493-4364-7756-AC8F-585E48BF554F}"/>
                </a:ext>
              </a:extLst>
            </p:cNvPr>
            <p:cNvSpPr txBox="1"/>
            <p:nvPr/>
          </p:nvSpPr>
          <p:spPr>
            <a:xfrm>
              <a:off x="7051789" y="1921990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5AB3A45-EBEB-3466-CEB7-BBE92E12215A}"/>
              </a:ext>
            </a:extLst>
          </p:cNvPr>
          <p:cNvGrpSpPr/>
          <p:nvPr/>
        </p:nvGrpSpPr>
        <p:grpSpPr>
          <a:xfrm>
            <a:off x="7011986" y="3069362"/>
            <a:ext cx="4608514" cy="889140"/>
            <a:chOff x="7011986" y="3069362"/>
            <a:chExt cx="4608514" cy="8891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B32E58D-1E12-4006-EECA-142ADF4D56D4}"/>
                </a:ext>
              </a:extLst>
            </p:cNvPr>
            <p:cNvSpPr/>
            <p:nvPr/>
          </p:nvSpPr>
          <p:spPr>
            <a:xfrm>
              <a:off x="7135133" y="3069362"/>
              <a:ext cx="4485367" cy="889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972E34-E059-96D3-783E-566B7B280107}"/>
                </a:ext>
              </a:extLst>
            </p:cNvPr>
            <p:cNvSpPr/>
            <p:nvPr/>
          </p:nvSpPr>
          <p:spPr>
            <a:xfrm>
              <a:off x="7051789" y="3069362"/>
              <a:ext cx="83344" cy="8891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2AAE9BC-F7E1-E705-8C1A-D652D6BA6483}"/>
                </a:ext>
              </a:extLst>
            </p:cNvPr>
            <p:cNvSpPr txBox="1"/>
            <p:nvPr/>
          </p:nvSpPr>
          <p:spPr>
            <a:xfrm>
              <a:off x="7011986" y="3069362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9C573A2-DD69-2C62-7A29-311AE2EA95AE}"/>
              </a:ext>
            </a:extLst>
          </p:cNvPr>
          <p:cNvGrpSpPr/>
          <p:nvPr/>
        </p:nvGrpSpPr>
        <p:grpSpPr>
          <a:xfrm>
            <a:off x="6955759" y="4167251"/>
            <a:ext cx="4664741" cy="892665"/>
            <a:chOff x="6955759" y="4167251"/>
            <a:chExt cx="4664741" cy="892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6E5EB7-A5FD-8E19-9D4A-F5A3B9AD32DC}"/>
                </a:ext>
              </a:extLst>
            </p:cNvPr>
            <p:cNvSpPr/>
            <p:nvPr/>
          </p:nvSpPr>
          <p:spPr>
            <a:xfrm>
              <a:off x="7135133" y="4170776"/>
              <a:ext cx="4485367" cy="889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7D9944D-9642-2B62-F904-A5224B44FE03}"/>
                </a:ext>
              </a:extLst>
            </p:cNvPr>
            <p:cNvSpPr/>
            <p:nvPr/>
          </p:nvSpPr>
          <p:spPr>
            <a:xfrm>
              <a:off x="7051789" y="4170776"/>
              <a:ext cx="83344" cy="8891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43E1DB-7B88-9365-4BF1-E433437E236C}"/>
                </a:ext>
              </a:extLst>
            </p:cNvPr>
            <p:cNvSpPr txBox="1"/>
            <p:nvPr/>
          </p:nvSpPr>
          <p:spPr>
            <a:xfrm>
              <a:off x="6955759" y="4167251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65A65A0-0B89-903A-0589-B6AB55FB34CB}"/>
              </a:ext>
            </a:extLst>
          </p:cNvPr>
          <p:cNvGrpSpPr/>
          <p:nvPr/>
        </p:nvGrpSpPr>
        <p:grpSpPr>
          <a:xfrm>
            <a:off x="6915956" y="5272190"/>
            <a:ext cx="4704544" cy="892666"/>
            <a:chOff x="6915956" y="5272190"/>
            <a:chExt cx="4704544" cy="89266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051F707-36C9-66E8-CFCA-7BFD5F9A8D2C}"/>
                </a:ext>
              </a:extLst>
            </p:cNvPr>
            <p:cNvSpPr/>
            <p:nvPr/>
          </p:nvSpPr>
          <p:spPr>
            <a:xfrm>
              <a:off x="7051789" y="5272190"/>
              <a:ext cx="83344" cy="8891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738C7E3-DCA0-E618-F6B6-11F762264DBB}"/>
                </a:ext>
              </a:extLst>
            </p:cNvPr>
            <p:cNvSpPr/>
            <p:nvPr/>
          </p:nvSpPr>
          <p:spPr>
            <a:xfrm>
              <a:off x="7135133" y="5272190"/>
              <a:ext cx="4485367" cy="889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1287453-7C06-59EA-7BA8-C749E7047218}"/>
                </a:ext>
              </a:extLst>
            </p:cNvPr>
            <p:cNvSpPr txBox="1"/>
            <p:nvPr/>
          </p:nvSpPr>
          <p:spPr>
            <a:xfrm>
              <a:off x="6915956" y="5314623"/>
              <a:ext cx="4485367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3467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5FC2A5F-0FA3-85CB-B07F-6488A13D41BE}"/>
              </a:ext>
            </a:extLst>
          </p:cNvPr>
          <p:cNvGrpSpPr/>
          <p:nvPr/>
        </p:nvGrpSpPr>
        <p:grpSpPr>
          <a:xfrm>
            <a:off x="4106465" y="1750380"/>
            <a:ext cx="3979070" cy="3895576"/>
            <a:chOff x="4106465" y="1750380"/>
            <a:chExt cx="3979070" cy="3895576"/>
          </a:xfrm>
        </p:grpSpPr>
        <p:sp>
          <p:nvSpPr>
            <p:cNvPr id="3" name="Freeform 15">
              <a:extLst>
                <a:ext uri="{FF2B5EF4-FFF2-40B4-BE49-F238E27FC236}">
                  <a16:creationId xmlns:a16="http://schemas.microsoft.com/office/drawing/2014/main" id="{0C8EECF1-62D3-6DE8-4E6D-507990AC5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49" y="2553523"/>
              <a:ext cx="323661" cy="151209"/>
            </a:xfrm>
            <a:custGeom>
              <a:avLst/>
              <a:gdLst>
                <a:gd name="T0" fmla="*/ 0 w 259"/>
                <a:gd name="T1" fmla="*/ 19 h 121"/>
                <a:gd name="T2" fmla="*/ 259 w 259"/>
                <a:gd name="T3" fmla="*/ 0 h 121"/>
                <a:gd name="T4" fmla="*/ 180 w 259"/>
                <a:gd name="T5" fmla="*/ 121 h 121"/>
                <a:gd name="T6" fmla="*/ 0 w 259"/>
                <a:gd name="T7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21">
                  <a:moveTo>
                    <a:pt x="0" y="19"/>
                  </a:moveTo>
                  <a:lnTo>
                    <a:pt x="259" y="0"/>
                  </a:lnTo>
                  <a:lnTo>
                    <a:pt x="180" y="12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" name="Freeform 22">
              <a:extLst>
                <a:ext uri="{FF2B5EF4-FFF2-40B4-BE49-F238E27FC236}">
                  <a16:creationId xmlns:a16="http://schemas.microsoft.com/office/drawing/2014/main" id="{ECC38CBC-028A-F610-5495-75DA5B65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536" y="5428698"/>
              <a:ext cx="117607" cy="214388"/>
            </a:xfrm>
            <a:custGeom>
              <a:avLst/>
              <a:gdLst>
                <a:gd name="T0" fmla="*/ 96 w 96"/>
                <a:gd name="T1" fmla="*/ 175 h 175"/>
                <a:gd name="T2" fmla="*/ 0 w 96"/>
                <a:gd name="T3" fmla="*/ 0 h 175"/>
                <a:gd name="T4" fmla="*/ 96 w 96"/>
                <a:gd name="T5" fmla="*/ 4 h 175"/>
                <a:gd name="T6" fmla="*/ 96 w 96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75">
                  <a:moveTo>
                    <a:pt x="96" y="175"/>
                  </a:moveTo>
                  <a:lnTo>
                    <a:pt x="0" y="0"/>
                  </a:lnTo>
                  <a:lnTo>
                    <a:pt x="96" y="4"/>
                  </a:lnTo>
                  <a:lnTo>
                    <a:pt x="96" y="17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0AB49ED4-D08D-4A1B-7F27-4D06EF36D5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1979" y="1789812"/>
              <a:ext cx="1569340" cy="1811557"/>
            </a:xfrm>
            <a:custGeom>
              <a:avLst/>
              <a:gdLst>
                <a:gd name="T0" fmla="*/ 586 w 586"/>
                <a:gd name="T1" fmla="*/ 677 h 677"/>
                <a:gd name="T2" fmla="*/ 586 w 586"/>
                <a:gd name="T3" fmla="*/ 677 h 677"/>
                <a:gd name="T4" fmla="*/ 586 w 586"/>
                <a:gd name="T5" fmla="*/ 0 h 677"/>
                <a:gd name="T6" fmla="*/ 0 w 586"/>
                <a:gd name="T7" fmla="*/ 338 h 677"/>
                <a:gd name="T8" fmla="*/ 586 w 586"/>
                <a:gd name="T9" fmla="*/ 677 h 677"/>
                <a:gd name="T10" fmla="*/ 586 w 586"/>
                <a:gd name="T11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6" h="677">
                  <a:moveTo>
                    <a:pt x="586" y="677"/>
                  </a:moveTo>
                  <a:cubicBezTo>
                    <a:pt x="586" y="677"/>
                    <a:pt x="586" y="677"/>
                    <a:pt x="586" y="677"/>
                  </a:cubicBezTo>
                  <a:moveTo>
                    <a:pt x="586" y="0"/>
                  </a:moveTo>
                  <a:cubicBezTo>
                    <a:pt x="336" y="0"/>
                    <a:pt x="117" y="136"/>
                    <a:pt x="0" y="338"/>
                  </a:cubicBezTo>
                  <a:cubicBezTo>
                    <a:pt x="586" y="677"/>
                    <a:pt x="586" y="677"/>
                    <a:pt x="586" y="677"/>
                  </a:cubicBezTo>
                  <a:cubicBezTo>
                    <a:pt x="586" y="0"/>
                    <a:pt x="586" y="0"/>
                    <a:pt x="58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079744FD-3B45-C568-D7ED-288315DB7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953" y="3601368"/>
              <a:ext cx="1587366" cy="1831835"/>
            </a:xfrm>
            <a:custGeom>
              <a:avLst/>
              <a:gdLst>
                <a:gd name="T0" fmla="*/ 593 w 593"/>
                <a:gd name="T1" fmla="*/ 0 h 685"/>
                <a:gd name="T2" fmla="*/ 593 w 593"/>
                <a:gd name="T3" fmla="*/ 0 h 685"/>
                <a:gd name="T4" fmla="*/ 0 w 593"/>
                <a:gd name="T5" fmla="*/ 342 h 685"/>
                <a:gd name="T6" fmla="*/ 593 w 593"/>
                <a:gd name="T7" fmla="*/ 685 h 685"/>
                <a:gd name="T8" fmla="*/ 593 w 593"/>
                <a:gd name="T9" fmla="*/ 676 h 685"/>
                <a:gd name="T10" fmla="*/ 593 w 593"/>
                <a:gd name="T11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" h="685">
                  <a:moveTo>
                    <a:pt x="593" y="0"/>
                  </a:moveTo>
                  <a:cubicBezTo>
                    <a:pt x="593" y="0"/>
                    <a:pt x="593" y="0"/>
                    <a:pt x="593" y="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19" y="547"/>
                    <a:pt x="340" y="685"/>
                    <a:pt x="593" y="685"/>
                  </a:cubicBezTo>
                  <a:cubicBezTo>
                    <a:pt x="593" y="676"/>
                    <a:pt x="593" y="676"/>
                    <a:pt x="593" y="676"/>
                  </a:cubicBezTo>
                  <a:cubicBezTo>
                    <a:pt x="593" y="0"/>
                    <a:pt x="593" y="0"/>
                    <a:pt x="59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FECB801A-D874-F11F-5FA8-22121A884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319" y="1750380"/>
              <a:ext cx="1605391" cy="1850988"/>
            </a:xfrm>
            <a:custGeom>
              <a:avLst/>
              <a:gdLst>
                <a:gd name="T0" fmla="*/ 0 w 600"/>
                <a:gd name="T1" fmla="*/ 0 h 692"/>
                <a:gd name="T2" fmla="*/ 0 w 600"/>
                <a:gd name="T3" fmla="*/ 692 h 692"/>
                <a:gd name="T4" fmla="*/ 600 w 600"/>
                <a:gd name="T5" fmla="*/ 346 h 692"/>
                <a:gd name="T6" fmla="*/ 0 w 600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0" h="692">
                  <a:moveTo>
                    <a:pt x="0" y="0"/>
                  </a:moveTo>
                  <a:cubicBezTo>
                    <a:pt x="0" y="692"/>
                    <a:pt x="0" y="692"/>
                    <a:pt x="0" y="692"/>
                  </a:cubicBezTo>
                  <a:cubicBezTo>
                    <a:pt x="600" y="346"/>
                    <a:pt x="600" y="346"/>
                    <a:pt x="600" y="346"/>
                  </a:cubicBezTo>
                  <a:cubicBezTo>
                    <a:pt x="480" y="139"/>
                    <a:pt x="256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C46BBB4-A604-F394-2DA7-9CAEB7F1E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465" y="2575100"/>
              <a:ext cx="2053682" cy="2052534"/>
            </a:xfrm>
            <a:custGeom>
              <a:avLst/>
              <a:gdLst>
                <a:gd name="T0" fmla="*/ 100 w 752"/>
                <a:gd name="T1" fmla="*/ 752 h 752"/>
                <a:gd name="T2" fmla="*/ 0 w 752"/>
                <a:gd name="T3" fmla="*/ 376 h 752"/>
                <a:gd name="T4" fmla="*/ 100 w 752"/>
                <a:gd name="T5" fmla="*/ 0 h 752"/>
                <a:gd name="T6" fmla="*/ 752 w 752"/>
                <a:gd name="T7" fmla="*/ 376 h 752"/>
                <a:gd name="T8" fmla="*/ 100 w 752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752">
                  <a:moveTo>
                    <a:pt x="100" y="752"/>
                  </a:moveTo>
                  <a:cubicBezTo>
                    <a:pt x="35" y="638"/>
                    <a:pt x="0" y="508"/>
                    <a:pt x="0" y="376"/>
                  </a:cubicBezTo>
                  <a:cubicBezTo>
                    <a:pt x="0" y="244"/>
                    <a:pt x="35" y="114"/>
                    <a:pt x="100" y="0"/>
                  </a:cubicBezTo>
                  <a:cubicBezTo>
                    <a:pt x="752" y="376"/>
                    <a:pt x="752" y="376"/>
                    <a:pt x="752" y="376"/>
                  </a:cubicBezTo>
                  <a:lnTo>
                    <a:pt x="100" y="75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3625DAFD-4BD7-02F7-9D2C-B3DA2697F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319" y="2638134"/>
              <a:ext cx="1924216" cy="1923089"/>
            </a:xfrm>
            <a:custGeom>
              <a:avLst/>
              <a:gdLst>
                <a:gd name="T0" fmla="*/ 623 w 719"/>
                <a:gd name="T1" fmla="*/ 0 h 719"/>
                <a:gd name="T2" fmla="*/ 600 w 719"/>
                <a:gd name="T3" fmla="*/ 14 h 719"/>
                <a:gd name="T4" fmla="*/ 0 w 719"/>
                <a:gd name="T5" fmla="*/ 360 h 719"/>
                <a:gd name="T6" fmla="*/ 623 w 719"/>
                <a:gd name="T7" fmla="*/ 719 h 719"/>
                <a:gd name="T8" fmla="*/ 719 w 719"/>
                <a:gd name="T9" fmla="*/ 360 h 719"/>
                <a:gd name="T10" fmla="*/ 623 w 719"/>
                <a:gd name="T1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9" h="719">
                  <a:moveTo>
                    <a:pt x="623" y="0"/>
                  </a:moveTo>
                  <a:cubicBezTo>
                    <a:pt x="600" y="14"/>
                    <a:pt x="600" y="14"/>
                    <a:pt x="600" y="1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623" y="719"/>
                    <a:pt x="623" y="719"/>
                    <a:pt x="623" y="719"/>
                  </a:cubicBezTo>
                  <a:cubicBezTo>
                    <a:pt x="684" y="614"/>
                    <a:pt x="719" y="491"/>
                    <a:pt x="719" y="360"/>
                  </a:cubicBezTo>
                  <a:cubicBezTo>
                    <a:pt x="719" y="229"/>
                    <a:pt x="684" y="106"/>
                    <a:pt x="623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01B111CC-014D-6773-381B-E5CF72A95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7545" y="3589147"/>
              <a:ext cx="1779395" cy="2056809"/>
            </a:xfrm>
            <a:custGeom>
              <a:avLst/>
              <a:gdLst>
                <a:gd name="T0" fmla="*/ 0 w 645"/>
                <a:gd name="T1" fmla="*/ 0 h 746"/>
                <a:gd name="T2" fmla="*/ 645 w 645"/>
                <a:gd name="T3" fmla="*/ 373 h 746"/>
                <a:gd name="T4" fmla="*/ 377 w 645"/>
                <a:gd name="T5" fmla="*/ 642 h 746"/>
                <a:gd name="T6" fmla="*/ 0 w 645"/>
                <a:gd name="T7" fmla="*/ 746 h 746"/>
                <a:gd name="T8" fmla="*/ 0 w 645"/>
                <a:gd name="T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746">
                  <a:moveTo>
                    <a:pt x="0" y="0"/>
                  </a:moveTo>
                  <a:cubicBezTo>
                    <a:pt x="645" y="373"/>
                    <a:pt x="645" y="373"/>
                    <a:pt x="645" y="373"/>
                  </a:cubicBezTo>
                  <a:cubicBezTo>
                    <a:pt x="580" y="484"/>
                    <a:pt x="488" y="577"/>
                    <a:pt x="377" y="642"/>
                  </a:cubicBezTo>
                  <a:cubicBezTo>
                    <a:pt x="263" y="709"/>
                    <a:pt x="133" y="745"/>
                    <a:pt x="0" y="746"/>
                  </a:cubicBez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483C16FA-6654-9B04-6574-26810EB71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8649" y="1750380"/>
              <a:ext cx="32671" cy="39432"/>
            </a:xfrm>
            <a:custGeom>
              <a:avLst/>
              <a:gdLst>
                <a:gd name="T0" fmla="*/ 29 w 29"/>
                <a:gd name="T1" fmla="*/ 0 h 35"/>
                <a:gd name="T2" fmla="*/ 0 w 29"/>
                <a:gd name="T3" fmla="*/ 35 h 35"/>
                <a:gd name="T4" fmla="*/ 29 w 29"/>
                <a:gd name="T5" fmla="*/ 35 h 35"/>
                <a:gd name="T6" fmla="*/ 29 w 29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5">
                  <a:moveTo>
                    <a:pt x="29" y="0"/>
                  </a:moveTo>
                  <a:lnTo>
                    <a:pt x="0" y="35"/>
                  </a:lnTo>
                  <a:lnTo>
                    <a:pt x="29" y="3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6FCC9806-C92B-8E3B-C776-832A019FD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4570" y="4513774"/>
              <a:ext cx="291787" cy="151209"/>
            </a:xfrm>
            <a:custGeom>
              <a:avLst/>
              <a:gdLst>
                <a:gd name="T0" fmla="*/ 0 w 247"/>
                <a:gd name="T1" fmla="*/ 95 h 128"/>
                <a:gd name="T2" fmla="*/ 247 w 247"/>
                <a:gd name="T3" fmla="*/ 128 h 128"/>
                <a:gd name="T4" fmla="*/ 164 w 247"/>
                <a:gd name="T5" fmla="*/ 0 h 128"/>
                <a:gd name="T6" fmla="*/ 0 w 247"/>
                <a:gd name="T7" fmla="*/ 9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128">
                  <a:moveTo>
                    <a:pt x="0" y="95"/>
                  </a:moveTo>
                  <a:lnTo>
                    <a:pt x="247" y="128"/>
                  </a:lnTo>
                  <a:lnTo>
                    <a:pt x="164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9">
              <a:extLst>
                <a:ext uri="{FF2B5EF4-FFF2-40B4-BE49-F238E27FC236}">
                  <a16:creationId xmlns:a16="http://schemas.microsoft.com/office/drawing/2014/main" id="{787C22C2-48CE-E02C-A76A-5CBCB2EC3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672" y="2630247"/>
              <a:ext cx="89000" cy="45063"/>
            </a:xfrm>
            <a:custGeom>
              <a:avLst/>
              <a:gdLst>
                <a:gd name="T0" fmla="*/ 79 w 79"/>
                <a:gd name="T1" fmla="*/ 7 h 40"/>
                <a:gd name="T2" fmla="*/ 0 w 79"/>
                <a:gd name="T3" fmla="*/ 0 h 40"/>
                <a:gd name="T4" fmla="*/ 24 w 79"/>
                <a:gd name="T5" fmla="*/ 40 h 40"/>
                <a:gd name="T6" fmla="*/ 79 w 79"/>
                <a:gd name="T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40">
                  <a:moveTo>
                    <a:pt x="79" y="7"/>
                  </a:moveTo>
                  <a:lnTo>
                    <a:pt x="0" y="0"/>
                  </a:lnTo>
                  <a:lnTo>
                    <a:pt x="24" y="40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58C7811C-BDDF-4414-E62C-C5D6B4694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8672" y="4486209"/>
              <a:ext cx="98268" cy="134804"/>
            </a:xfrm>
            <a:custGeom>
              <a:avLst/>
              <a:gdLst>
                <a:gd name="T0" fmla="*/ 78 w 78"/>
                <a:gd name="T1" fmla="*/ 107 h 107"/>
                <a:gd name="T2" fmla="*/ 33 w 78"/>
                <a:gd name="T3" fmla="*/ 0 h 107"/>
                <a:gd name="T4" fmla="*/ 0 w 78"/>
                <a:gd name="T5" fmla="*/ 59 h 107"/>
                <a:gd name="T6" fmla="*/ 78 w 78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78" y="107"/>
                  </a:moveTo>
                  <a:lnTo>
                    <a:pt x="33" y="0"/>
                  </a:lnTo>
                  <a:lnTo>
                    <a:pt x="0" y="59"/>
                  </a:lnTo>
                  <a:lnTo>
                    <a:pt x="78" y="10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Oval 24">
              <a:extLst>
                <a:ext uri="{FF2B5EF4-FFF2-40B4-BE49-F238E27FC236}">
                  <a16:creationId xmlns:a16="http://schemas.microsoft.com/office/drawing/2014/main" id="{0CF08AD6-91AD-A709-09AB-AFC0DADF5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313" y="2798109"/>
              <a:ext cx="1603138" cy="16053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10800000" algn="r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Shape 2630">
              <a:extLst>
                <a:ext uri="{FF2B5EF4-FFF2-40B4-BE49-F238E27FC236}">
                  <a16:creationId xmlns:a16="http://schemas.microsoft.com/office/drawing/2014/main" id="{440ADF31-899B-3F04-81FA-6F1110CC4F99}"/>
                </a:ext>
              </a:extLst>
            </p:cNvPr>
            <p:cNvSpPr/>
            <p:nvPr/>
          </p:nvSpPr>
          <p:spPr>
            <a:xfrm>
              <a:off x="5818513" y="3257232"/>
              <a:ext cx="686738" cy="687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ln w="12700"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schemeClr val="lt1"/>
                </a:solidFill>
                <a:sym typeface="Gill Sans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E55C4A2A-10C0-DFDA-E477-E761634DD2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9794" y="2250435"/>
              <a:ext cx="431482" cy="431482"/>
            </a:xfrm>
            <a:custGeom>
              <a:avLst/>
              <a:gdLst>
                <a:gd name="T0" fmla="*/ 160 w 160"/>
                <a:gd name="T1" fmla="*/ 117 h 160"/>
                <a:gd name="T2" fmla="*/ 147 w 160"/>
                <a:gd name="T3" fmla="*/ 79 h 160"/>
                <a:gd name="T4" fmla="*/ 145 w 160"/>
                <a:gd name="T5" fmla="*/ 76 h 160"/>
                <a:gd name="T6" fmla="*/ 142 w 160"/>
                <a:gd name="T7" fmla="*/ 77 h 160"/>
                <a:gd name="T8" fmla="*/ 112 w 160"/>
                <a:gd name="T9" fmla="*/ 104 h 160"/>
                <a:gd name="T10" fmla="*/ 112 w 160"/>
                <a:gd name="T11" fmla="*/ 108 h 160"/>
                <a:gd name="T12" fmla="*/ 113 w 160"/>
                <a:gd name="T13" fmla="*/ 109 h 160"/>
                <a:gd name="T14" fmla="*/ 121 w 160"/>
                <a:gd name="T15" fmla="*/ 111 h 160"/>
                <a:gd name="T16" fmla="*/ 107 w 160"/>
                <a:gd name="T17" fmla="*/ 122 h 160"/>
                <a:gd name="T18" fmla="*/ 105 w 160"/>
                <a:gd name="T19" fmla="*/ 122 h 160"/>
                <a:gd name="T20" fmla="*/ 96 w 160"/>
                <a:gd name="T21" fmla="*/ 111 h 160"/>
                <a:gd name="T22" fmla="*/ 96 w 160"/>
                <a:gd name="T23" fmla="*/ 84 h 160"/>
                <a:gd name="T24" fmla="*/ 104 w 160"/>
                <a:gd name="T25" fmla="*/ 84 h 160"/>
                <a:gd name="T26" fmla="*/ 115 w 160"/>
                <a:gd name="T27" fmla="*/ 76 h 160"/>
                <a:gd name="T28" fmla="*/ 112 w 160"/>
                <a:gd name="T29" fmla="*/ 68 h 160"/>
                <a:gd name="T30" fmla="*/ 105 w 160"/>
                <a:gd name="T31" fmla="*/ 64 h 160"/>
                <a:gd name="T32" fmla="*/ 96 w 160"/>
                <a:gd name="T33" fmla="*/ 64 h 160"/>
                <a:gd name="T34" fmla="*/ 96 w 160"/>
                <a:gd name="T35" fmla="*/ 53 h 160"/>
                <a:gd name="T36" fmla="*/ 109 w 160"/>
                <a:gd name="T37" fmla="*/ 29 h 160"/>
                <a:gd name="T38" fmla="*/ 80 w 160"/>
                <a:gd name="T39" fmla="*/ 0 h 160"/>
                <a:gd name="T40" fmla="*/ 51 w 160"/>
                <a:gd name="T41" fmla="*/ 29 h 160"/>
                <a:gd name="T42" fmla="*/ 64 w 160"/>
                <a:gd name="T43" fmla="*/ 53 h 160"/>
                <a:gd name="T44" fmla="*/ 64 w 160"/>
                <a:gd name="T45" fmla="*/ 64 h 160"/>
                <a:gd name="T46" fmla="*/ 54 w 160"/>
                <a:gd name="T47" fmla="*/ 64 h 160"/>
                <a:gd name="T48" fmla="*/ 45 w 160"/>
                <a:gd name="T49" fmla="*/ 72 h 160"/>
                <a:gd name="T50" fmla="*/ 46 w 160"/>
                <a:gd name="T51" fmla="*/ 80 h 160"/>
                <a:gd name="T52" fmla="*/ 54 w 160"/>
                <a:gd name="T53" fmla="*/ 84 h 160"/>
                <a:gd name="T54" fmla="*/ 64 w 160"/>
                <a:gd name="T55" fmla="*/ 84 h 160"/>
                <a:gd name="T56" fmla="*/ 64 w 160"/>
                <a:gd name="T57" fmla="*/ 111 h 160"/>
                <a:gd name="T58" fmla="*/ 53 w 160"/>
                <a:gd name="T59" fmla="*/ 122 h 160"/>
                <a:gd name="T60" fmla="*/ 51 w 160"/>
                <a:gd name="T61" fmla="*/ 122 h 160"/>
                <a:gd name="T62" fmla="*/ 40 w 160"/>
                <a:gd name="T63" fmla="*/ 112 h 160"/>
                <a:gd name="T64" fmla="*/ 38 w 160"/>
                <a:gd name="T65" fmla="*/ 111 h 160"/>
                <a:gd name="T66" fmla="*/ 45 w 160"/>
                <a:gd name="T67" fmla="*/ 109 h 160"/>
                <a:gd name="T68" fmla="*/ 48 w 160"/>
                <a:gd name="T69" fmla="*/ 106 h 160"/>
                <a:gd name="T70" fmla="*/ 46 w 160"/>
                <a:gd name="T71" fmla="*/ 103 h 160"/>
                <a:gd name="T72" fmla="*/ 16 w 160"/>
                <a:gd name="T73" fmla="*/ 77 h 160"/>
                <a:gd name="T74" fmla="*/ 13 w 160"/>
                <a:gd name="T75" fmla="*/ 76 h 160"/>
                <a:gd name="T76" fmla="*/ 11 w 160"/>
                <a:gd name="T77" fmla="*/ 79 h 160"/>
                <a:gd name="T78" fmla="*/ 0 w 160"/>
                <a:gd name="T79" fmla="*/ 117 h 160"/>
                <a:gd name="T80" fmla="*/ 0 w 160"/>
                <a:gd name="T81" fmla="*/ 119 h 160"/>
                <a:gd name="T82" fmla="*/ 3 w 160"/>
                <a:gd name="T83" fmla="*/ 120 h 160"/>
                <a:gd name="T84" fmla="*/ 13 w 160"/>
                <a:gd name="T85" fmla="*/ 117 h 160"/>
                <a:gd name="T86" fmla="*/ 14 w 160"/>
                <a:gd name="T87" fmla="*/ 122 h 160"/>
                <a:gd name="T88" fmla="*/ 53 w 160"/>
                <a:gd name="T89" fmla="*/ 151 h 160"/>
                <a:gd name="T90" fmla="*/ 77 w 160"/>
                <a:gd name="T91" fmla="*/ 159 h 160"/>
                <a:gd name="T92" fmla="*/ 80 w 160"/>
                <a:gd name="T93" fmla="*/ 160 h 160"/>
                <a:gd name="T94" fmla="*/ 81 w 160"/>
                <a:gd name="T95" fmla="*/ 159 h 160"/>
                <a:gd name="T96" fmla="*/ 105 w 160"/>
                <a:gd name="T97" fmla="*/ 151 h 160"/>
                <a:gd name="T98" fmla="*/ 145 w 160"/>
                <a:gd name="T99" fmla="*/ 117 h 160"/>
                <a:gd name="T100" fmla="*/ 155 w 160"/>
                <a:gd name="T101" fmla="*/ 120 h 160"/>
                <a:gd name="T102" fmla="*/ 158 w 160"/>
                <a:gd name="T103" fmla="*/ 120 h 160"/>
                <a:gd name="T104" fmla="*/ 160 w 160"/>
                <a:gd name="T105" fmla="*/ 117 h 160"/>
                <a:gd name="T106" fmla="*/ 89 w 160"/>
                <a:gd name="T107" fmla="*/ 29 h 160"/>
                <a:gd name="T108" fmla="*/ 80 w 160"/>
                <a:gd name="T109" fmla="*/ 39 h 160"/>
                <a:gd name="T110" fmla="*/ 70 w 160"/>
                <a:gd name="T111" fmla="*/ 29 h 160"/>
                <a:gd name="T112" fmla="*/ 80 w 160"/>
                <a:gd name="T113" fmla="*/ 20 h 160"/>
                <a:gd name="T114" fmla="*/ 89 w 160"/>
                <a:gd name="T115" fmla="*/ 2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160">
                  <a:moveTo>
                    <a:pt x="160" y="117"/>
                  </a:moveTo>
                  <a:cubicBezTo>
                    <a:pt x="147" y="79"/>
                    <a:pt x="147" y="79"/>
                    <a:pt x="147" y="79"/>
                  </a:cubicBezTo>
                  <a:cubicBezTo>
                    <a:pt x="147" y="77"/>
                    <a:pt x="147" y="77"/>
                    <a:pt x="145" y="76"/>
                  </a:cubicBezTo>
                  <a:cubicBezTo>
                    <a:pt x="144" y="76"/>
                    <a:pt x="144" y="76"/>
                    <a:pt x="142" y="77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2" y="104"/>
                    <a:pt x="110" y="106"/>
                    <a:pt x="112" y="108"/>
                  </a:cubicBezTo>
                  <a:cubicBezTo>
                    <a:pt x="112" y="108"/>
                    <a:pt x="112" y="109"/>
                    <a:pt x="113" y="109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17" y="116"/>
                    <a:pt x="112" y="122"/>
                    <a:pt x="107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99" y="122"/>
                    <a:pt x="96" y="119"/>
                    <a:pt x="96" y="111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3" y="80"/>
                    <a:pt x="115" y="76"/>
                  </a:cubicBezTo>
                  <a:cubicBezTo>
                    <a:pt x="115" y="72"/>
                    <a:pt x="115" y="71"/>
                    <a:pt x="112" y="68"/>
                  </a:cubicBezTo>
                  <a:cubicBezTo>
                    <a:pt x="110" y="66"/>
                    <a:pt x="107" y="64"/>
                    <a:pt x="105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104" y="48"/>
                    <a:pt x="109" y="39"/>
                    <a:pt x="109" y="29"/>
                  </a:cubicBezTo>
                  <a:cubicBezTo>
                    <a:pt x="109" y="13"/>
                    <a:pt x="96" y="0"/>
                    <a:pt x="80" y="0"/>
                  </a:cubicBezTo>
                  <a:cubicBezTo>
                    <a:pt x="64" y="0"/>
                    <a:pt x="51" y="13"/>
                    <a:pt x="51" y="29"/>
                  </a:cubicBezTo>
                  <a:cubicBezTo>
                    <a:pt x="51" y="39"/>
                    <a:pt x="56" y="48"/>
                    <a:pt x="64" y="53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49" y="64"/>
                    <a:pt x="45" y="68"/>
                    <a:pt x="45" y="72"/>
                  </a:cubicBezTo>
                  <a:cubicBezTo>
                    <a:pt x="45" y="76"/>
                    <a:pt x="45" y="77"/>
                    <a:pt x="46" y="80"/>
                  </a:cubicBezTo>
                  <a:cubicBezTo>
                    <a:pt x="48" y="82"/>
                    <a:pt x="51" y="84"/>
                    <a:pt x="5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64" y="119"/>
                    <a:pt x="61" y="122"/>
                    <a:pt x="53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48" y="122"/>
                    <a:pt x="43" y="119"/>
                    <a:pt x="40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6" y="109"/>
                    <a:pt x="48" y="108"/>
                    <a:pt x="48" y="106"/>
                  </a:cubicBezTo>
                  <a:cubicBezTo>
                    <a:pt x="48" y="106"/>
                    <a:pt x="48" y="104"/>
                    <a:pt x="46" y="103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6"/>
                    <a:pt x="14" y="76"/>
                    <a:pt x="13" y="76"/>
                  </a:cubicBezTo>
                  <a:cubicBezTo>
                    <a:pt x="13" y="76"/>
                    <a:pt x="11" y="77"/>
                    <a:pt x="11" y="7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20"/>
                    <a:pt x="3" y="120"/>
                    <a:pt x="3" y="120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13" y="119"/>
                    <a:pt x="14" y="120"/>
                    <a:pt x="14" y="122"/>
                  </a:cubicBezTo>
                  <a:cubicBezTo>
                    <a:pt x="22" y="143"/>
                    <a:pt x="40" y="151"/>
                    <a:pt x="53" y="151"/>
                  </a:cubicBezTo>
                  <a:cubicBezTo>
                    <a:pt x="67" y="151"/>
                    <a:pt x="77" y="159"/>
                    <a:pt x="77" y="159"/>
                  </a:cubicBezTo>
                  <a:cubicBezTo>
                    <a:pt x="78" y="160"/>
                    <a:pt x="78" y="160"/>
                    <a:pt x="80" y="160"/>
                  </a:cubicBezTo>
                  <a:cubicBezTo>
                    <a:pt x="80" y="160"/>
                    <a:pt x="81" y="160"/>
                    <a:pt x="81" y="159"/>
                  </a:cubicBezTo>
                  <a:cubicBezTo>
                    <a:pt x="81" y="159"/>
                    <a:pt x="91" y="151"/>
                    <a:pt x="105" y="151"/>
                  </a:cubicBezTo>
                  <a:cubicBezTo>
                    <a:pt x="120" y="151"/>
                    <a:pt x="137" y="141"/>
                    <a:pt x="145" y="117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7" y="120"/>
                    <a:pt x="158" y="120"/>
                    <a:pt x="158" y="120"/>
                  </a:cubicBezTo>
                  <a:cubicBezTo>
                    <a:pt x="160" y="119"/>
                    <a:pt x="160" y="117"/>
                    <a:pt x="160" y="117"/>
                  </a:cubicBezTo>
                  <a:moveTo>
                    <a:pt x="89" y="29"/>
                  </a:moveTo>
                  <a:cubicBezTo>
                    <a:pt x="89" y="34"/>
                    <a:pt x="85" y="39"/>
                    <a:pt x="80" y="39"/>
                  </a:cubicBezTo>
                  <a:cubicBezTo>
                    <a:pt x="73" y="39"/>
                    <a:pt x="70" y="34"/>
                    <a:pt x="70" y="29"/>
                  </a:cubicBezTo>
                  <a:cubicBezTo>
                    <a:pt x="70" y="24"/>
                    <a:pt x="73" y="20"/>
                    <a:pt x="80" y="20"/>
                  </a:cubicBezTo>
                  <a:cubicBezTo>
                    <a:pt x="85" y="20"/>
                    <a:pt x="89" y="24"/>
                    <a:pt x="89" y="2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EA24DD39-293D-F86D-2B85-FB8954367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937" y="3383530"/>
              <a:ext cx="436875" cy="412603"/>
            </a:xfrm>
            <a:custGeom>
              <a:avLst/>
              <a:gdLst>
                <a:gd name="T0" fmla="*/ 160 w 162"/>
                <a:gd name="T1" fmla="*/ 25 h 153"/>
                <a:gd name="T2" fmla="*/ 40 w 162"/>
                <a:gd name="T3" fmla="*/ 21 h 153"/>
                <a:gd name="T4" fmla="*/ 2 w 162"/>
                <a:gd name="T5" fmla="*/ 70 h 153"/>
                <a:gd name="T6" fmla="*/ 12 w 162"/>
                <a:gd name="T7" fmla="*/ 105 h 153"/>
                <a:gd name="T8" fmla="*/ 61 w 162"/>
                <a:gd name="T9" fmla="*/ 54 h 153"/>
                <a:gd name="T10" fmla="*/ 66 w 162"/>
                <a:gd name="T11" fmla="*/ 56 h 153"/>
                <a:gd name="T12" fmla="*/ 64 w 162"/>
                <a:gd name="T13" fmla="*/ 60 h 153"/>
                <a:gd name="T14" fmla="*/ 2 w 162"/>
                <a:gd name="T15" fmla="*/ 149 h 153"/>
                <a:gd name="T16" fmla="*/ 2 w 162"/>
                <a:gd name="T17" fmla="*/ 151 h 153"/>
                <a:gd name="T18" fmla="*/ 10 w 162"/>
                <a:gd name="T19" fmla="*/ 153 h 153"/>
                <a:gd name="T20" fmla="*/ 16 w 162"/>
                <a:gd name="T21" fmla="*/ 153 h 153"/>
                <a:gd name="T22" fmla="*/ 24 w 162"/>
                <a:gd name="T23" fmla="*/ 149 h 153"/>
                <a:gd name="T24" fmla="*/ 32 w 162"/>
                <a:gd name="T25" fmla="*/ 122 h 153"/>
                <a:gd name="T26" fmla="*/ 125 w 162"/>
                <a:gd name="T27" fmla="*/ 94 h 153"/>
                <a:gd name="T28" fmla="*/ 139 w 162"/>
                <a:gd name="T29" fmla="*/ 64 h 153"/>
                <a:gd name="T30" fmla="*/ 160 w 162"/>
                <a:gd name="T31" fmla="*/ 32 h 153"/>
                <a:gd name="T32" fmla="*/ 162 w 162"/>
                <a:gd name="T33" fmla="*/ 29 h 153"/>
                <a:gd name="T34" fmla="*/ 160 w 162"/>
                <a:gd name="T35" fmla="*/ 2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53">
                  <a:moveTo>
                    <a:pt x="160" y="25"/>
                  </a:moveTo>
                  <a:cubicBezTo>
                    <a:pt x="119" y="1"/>
                    <a:pt x="77" y="0"/>
                    <a:pt x="40" y="21"/>
                  </a:cubicBezTo>
                  <a:cubicBezTo>
                    <a:pt x="20" y="32"/>
                    <a:pt x="5" y="51"/>
                    <a:pt x="2" y="70"/>
                  </a:cubicBezTo>
                  <a:cubicBezTo>
                    <a:pt x="0" y="83"/>
                    <a:pt x="4" y="94"/>
                    <a:pt x="12" y="105"/>
                  </a:cubicBezTo>
                  <a:cubicBezTo>
                    <a:pt x="21" y="86"/>
                    <a:pt x="37" y="68"/>
                    <a:pt x="61" y="54"/>
                  </a:cubicBezTo>
                  <a:cubicBezTo>
                    <a:pt x="63" y="54"/>
                    <a:pt x="64" y="54"/>
                    <a:pt x="66" y="56"/>
                  </a:cubicBezTo>
                  <a:cubicBezTo>
                    <a:pt x="68" y="57"/>
                    <a:pt x="66" y="59"/>
                    <a:pt x="64" y="60"/>
                  </a:cubicBezTo>
                  <a:cubicBezTo>
                    <a:pt x="23" y="83"/>
                    <a:pt x="10" y="118"/>
                    <a:pt x="2" y="149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4" y="153"/>
                    <a:pt x="5" y="153"/>
                    <a:pt x="10" y="153"/>
                  </a:cubicBezTo>
                  <a:cubicBezTo>
                    <a:pt x="12" y="153"/>
                    <a:pt x="15" y="153"/>
                    <a:pt x="16" y="153"/>
                  </a:cubicBezTo>
                  <a:cubicBezTo>
                    <a:pt x="23" y="153"/>
                    <a:pt x="23" y="153"/>
                    <a:pt x="24" y="149"/>
                  </a:cubicBezTo>
                  <a:cubicBezTo>
                    <a:pt x="26" y="138"/>
                    <a:pt x="31" y="129"/>
                    <a:pt x="32" y="122"/>
                  </a:cubicBezTo>
                  <a:cubicBezTo>
                    <a:pt x="64" y="135"/>
                    <a:pt x="106" y="116"/>
                    <a:pt x="125" y="94"/>
                  </a:cubicBezTo>
                  <a:cubicBezTo>
                    <a:pt x="133" y="84"/>
                    <a:pt x="136" y="75"/>
                    <a:pt x="139" y="64"/>
                  </a:cubicBezTo>
                  <a:cubicBezTo>
                    <a:pt x="144" y="52"/>
                    <a:pt x="149" y="40"/>
                    <a:pt x="160" y="32"/>
                  </a:cubicBezTo>
                  <a:cubicBezTo>
                    <a:pt x="160" y="30"/>
                    <a:pt x="162" y="30"/>
                    <a:pt x="162" y="29"/>
                  </a:cubicBezTo>
                  <a:cubicBezTo>
                    <a:pt x="162" y="27"/>
                    <a:pt x="160" y="27"/>
                    <a:pt x="160" y="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FC7643A4-211F-525A-7EC6-7B234206F9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0166" y="2271310"/>
              <a:ext cx="431482" cy="431482"/>
            </a:xfrm>
            <a:custGeom>
              <a:avLst/>
              <a:gdLst>
                <a:gd name="T0" fmla="*/ 160 w 160"/>
                <a:gd name="T1" fmla="*/ 110 h 160"/>
                <a:gd name="T2" fmla="*/ 155 w 160"/>
                <a:gd name="T3" fmla="*/ 117 h 160"/>
                <a:gd name="T4" fmla="*/ 86 w 160"/>
                <a:gd name="T5" fmla="*/ 158 h 160"/>
                <a:gd name="T6" fmla="*/ 80 w 160"/>
                <a:gd name="T7" fmla="*/ 160 h 160"/>
                <a:gd name="T8" fmla="*/ 72 w 160"/>
                <a:gd name="T9" fmla="*/ 158 h 160"/>
                <a:gd name="T10" fmla="*/ 3 w 160"/>
                <a:gd name="T11" fmla="*/ 117 h 160"/>
                <a:gd name="T12" fmla="*/ 0 w 160"/>
                <a:gd name="T13" fmla="*/ 110 h 160"/>
                <a:gd name="T14" fmla="*/ 3 w 160"/>
                <a:gd name="T15" fmla="*/ 105 h 160"/>
                <a:gd name="T16" fmla="*/ 11 w 160"/>
                <a:gd name="T17" fmla="*/ 101 h 160"/>
                <a:gd name="T18" fmla="*/ 69 w 160"/>
                <a:gd name="T19" fmla="*/ 134 h 160"/>
                <a:gd name="T20" fmla="*/ 80 w 160"/>
                <a:gd name="T21" fmla="*/ 137 h 160"/>
                <a:gd name="T22" fmla="*/ 90 w 160"/>
                <a:gd name="T23" fmla="*/ 134 h 160"/>
                <a:gd name="T24" fmla="*/ 149 w 160"/>
                <a:gd name="T25" fmla="*/ 101 h 160"/>
                <a:gd name="T26" fmla="*/ 155 w 160"/>
                <a:gd name="T27" fmla="*/ 105 h 160"/>
                <a:gd name="T28" fmla="*/ 160 w 160"/>
                <a:gd name="T29" fmla="*/ 110 h 160"/>
                <a:gd name="T30" fmla="*/ 3 w 160"/>
                <a:gd name="T31" fmla="*/ 57 h 160"/>
                <a:gd name="T32" fmla="*/ 72 w 160"/>
                <a:gd name="T33" fmla="*/ 99 h 160"/>
                <a:gd name="T34" fmla="*/ 80 w 160"/>
                <a:gd name="T35" fmla="*/ 101 h 160"/>
                <a:gd name="T36" fmla="*/ 86 w 160"/>
                <a:gd name="T37" fmla="*/ 99 h 160"/>
                <a:gd name="T38" fmla="*/ 155 w 160"/>
                <a:gd name="T39" fmla="*/ 57 h 160"/>
                <a:gd name="T40" fmla="*/ 160 w 160"/>
                <a:gd name="T41" fmla="*/ 51 h 160"/>
                <a:gd name="T42" fmla="*/ 155 w 160"/>
                <a:gd name="T43" fmla="*/ 45 h 160"/>
                <a:gd name="T44" fmla="*/ 86 w 160"/>
                <a:gd name="T45" fmla="*/ 1 h 160"/>
                <a:gd name="T46" fmla="*/ 72 w 160"/>
                <a:gd name="T47" fmla="*/ 1 h 160"/>
                <a:gd name="T48" fmla="*/ 3 w 160"/>
                <a:gd name="T49" fmla="*/ 45 h 160"/>
                <a:gd name="T50" fmla="*/ 0 w 160"/>
                <a:gd name="T51" fmla="*/ 51 h 160"/>
                <a:gd name="T52" fmla="*/ 3 w 160"/>
                <a:gd name="T53" fmla="*/ 57 h 160"/>
                <a:gd name="T54" fmla="*/ 3 w 160"/>
                <a:gd name="T55" fmla="*/ 86 h 160"/>
                <a:gd name="T56" fmla="*/ 72 w 160"/>
                <a:gd name="T57" fmla="*/ 128 h 160"/>
                <a:gd name="T58" fmla="*/ 80 w 160"/>
                <a:gd name="T59" fmla="*/ 129 h 160"/>
                <a:gd name="T60" fmla="*/ 86 w 160"/>
                <a:gd name="T61" fmla="*/ 128 h 160"/>
                <a:gd name="T62" fmla="*/ 155 w 160"/>
                <a:gd name="T63" fmla="*/ 86 h 160"/>
                <a:gd name="T64" fmla="*/ 160 w 160"/>
                <a:gd name="T65" fmla="*/ 81 h 160"/>
                <a:gd name="T66" fmla="*/ 155 w 160"/>
                <a:gd name="T67" fmla="*/ 75 h 160"/>
                <a:gd name="T68" fmla="*/ 149 w 160"/>
                <a:gd name="T69" fmla="*/ 70 h 160"/>
                <a:gd name="T70" fmla="*/ 90 w 160"/>
                <a:gd name="T71" fmla="*/ 105 h 160"/>
                <a:gd name="T72" fmla="*/ 80 w 160"/>
                <a:gd name="T73" fmla="*/ 109 h 160"/>
                <a:gd name="T74" fmla="*/ 69 w 160"/>
                <a:gd name="T75" fmla="*/ 105 h 160"/>
                <a:gd name="T76" fmla="*/ 10 w 160"/>
                <a:gd name="T77" fmla="*/ 70 h 160"/>
                <a:gd name="T78" fmla="*/ 3 w 160"/>
                <a:gd name="T79" fmla="*/ 75 h 160"/>
                <a:gd name="T80" fmla="*/ 0 w 160"/>
                <a:gd name="T81" fmla="*/ 80 h 160"/>
                <a:gd name="T82" fmla="*/ 3 w 160"/>
                <a:gd name="T83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60">
                  <a:moveTo>
                    <a:pt x="160" y="110"/>
                  </a:moveTo>
                  <a:cubicBezTo>
                    <a:pt x="160" y="113"/>
                    <a:pt x="158" y="115"/>
                    <a:pt x="155" y="117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5" y="160"/>
                    <a:pt x="82" y="160"/>
                    <a:pt x="80" y="160"/>
                  </a:cubicBezTo>
                  <a:cubicBezTo>
                    <a:pt x="77" y="160"/>
                    <a:pt x="74" y="160"/>
                    <a:pt x="72" y="158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0" y="115"/>
                    <a:pt x="0" y="113"/>
                    <a:pt x="0" y="110"/>
                  </a:cubicBezTo>
                  <a:cubicBezTo>
                    <a:pt x="0" y="109"/>
                    <a:pt x="2" y="105"/>
                    <a:pt x="3" y="105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2" y="137"/>
                    <a:pt x="75" y="137"/>
                    <a:pt x="80" y="137"/>
                  </a:cubicBezTo>
                  <a:cubicBezTo>
                    <a:pt x="83" y="137"/>
                    <a:pt x="86" y="137"/>
                    <a:pt x="90" y="134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8" y="105"/>
                    <a:pt x="160" y="109"/>
                    <a:pt x="160" y="110"/>
                  </a:cubicBezTo>
                  <a:moveTo>
                    <a:pt x="3" y="57"/>
                  </a:move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7" y="101"/>
                    <a:pt x="80" y="101"/>
                  </a:cubicBezTo>
                  <a:cubicBezTo>
                    <a:pt x="82" y="101"/>
                    <a:pt x="85" y="99"/>
                    <a:pt x="86" y="99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8" y="56"/>
                    <a:pt x="160" y="53"/>
                    <a:pt x="160" y="51"/>
                  </a:cubicBezTo>
                  <a:cubicBezTo>
                    <a:pt x="160" y="48"/>
                    <a:pt x="158" y="46"/>
                    <a:pt x="155" y="4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2" y="0"/>
                    <a:pt x="77" y="0"/>
                    <a:pt x="72" y="1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6"/>
                    <a:pt x="0" y="48"/>
                    <a:pt x="0" y="51"/>
                  </a:cubicBezTo>
                  <a:cubicBezTo>
                    <a:pt x="0" y="53"/>
                    <a:pt x="0" y="56"/>
                    <a:pt x="3" y="57"/>
                  </a:cubicBezTo>
                  <a:moveTo>
                    <a:pt x="3" y="86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74" y="129"/>
                    <a:pt x="77" y="129"/>
                    <a:pt x="80" y="129"/>
                  </a:cubicBezTo>
                  <a:cubicBezTo>
                    <a:pt x="82" y="129"/>
                    <a:pt x="85" y="129"/>
                    <a:pt x="86" y="12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8" y="85"/>
                    <a:pt x="160" y="83"/>
                    <a:pt x="160" y="81"/>
                  </a:cubicBezTo>
                  <a:cubicBezTo>
                    <a:pt x="160" y="78"/>
                    <a:pt x="158" y="77"/>
                    <a:pt x="155" y="75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6" y="107"/>
                    <a:pt x="83" y="109"/>
                    <a:pt x="80" y="109"/>
                  </a:cubicBezTo>
                  <a:cubicBezTo>
                    <a:pt x="75" y="109"/>
                    <a:pt x="72" y="107"/>
                    <a:pt x="69" y="105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77"/>
                    <a:pt x="0" y="78"/>
                    <a:pt x="0" y="80"/>
                  </a:cubicBezTo>
                  <a:cubicBezTo>
                    <a:pt x="0" y="83"/>
                    <a:pt x="0" y="85"/>
                    <a:pt x="3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5">
              <a:extLst>
                <a:ext uri="{FF2B5EF4-FFF2-40B4-BE49-F238E27FC236}">
                  <a16:creationId xmlns:a16="http://schemas.microsoft.com/office/drawing/2014/main" id="{1E967145-18DA-D95A-625C-77966071A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5760" y="4630455"/>
              <a:ext cx="431482" cy="366759"/>
            </a:xfrm>
            <a:custGeom>
              <a:avLst/>
              <a:gdLst>
                <a:gd name="T0" fmla="*/ 56 w 160"/>
                <a:gd name="T1" fmla="*/ 39 h 136"/>
                <a:gd name="T2" fmla="*/ 104 w 160"/>
                <a:gd name="T3" fmla="*/ 39 h 136"/>
                <a:gd name="T4" fmla="*/ 80 w 160"/>
                <a:gd name="T5" fmla="*/ 129 h 136"/>
                <a:gd name="T6" fmla="*/ 56 w 160"/>
                <a:gd name="T7" fmla="*/ 39 h 136"/>
                <a:gd name="T8" fmla="*/ 56 w 160"/>
                <a:gd name="T9" fmla="*/ 39 h 136"/>
                <a:gd name="T10" fmla="*/ 56 w 160"/>
                <a:gd name="T11" fmla="*/ 39 h 136"/>
                <a:gd name="T12" fmla="*/ 109 w 160"/>
                <a:gd name="T13" fmla="*/ 31 h 136"/>
                <a:gd name="T14" fmla="*/ 131 w 160"/>
                <a:gd name="T15" fmla="*/ 0 h 136"/>
                <a:gd name="T16" fmla="*/ 85 w 160"/>
                <a:gd name="T17" fmla="*/ 0 h 136"/>
                <a:gd name="T18" fmla="*/ 109 w 160"/>
                <a:gd name="T19" fmla="*/ 31 h 136"/>
                <a:gd name="T20" fmla="*/ 109 w 160"/>
                <a:gd name="T21" fmla="*/ 31 h 136"/>
                <a:gd name="T22" fmla="*/ 109 w 160"/>
                <a:gd name="T23" fmla="*/ 31 h 136"/>
                <a:gd name="T24" fmla="*/ 160 w 160"/>
                <a:gd name="T25" fmla="*/ 33 h 136"/>
                <a:gd name="T26" fmla="*/ 137 w 160"/>
                <a:gd name="T27" fmla="*/ 3 h 136"/>
                <a:gd name="T28" fmla="*/ 116 w 160"/>
                <a:gd name="T29" fmla="*/ 33 h 136"/>
                <a:gd name="T30" fmla="*/ 160 w 160"/>
                <a:gd name="T31" fmla="*/ 33 h 136"/>
                <a:gd name="T32" fmla="*/ 160 w 160"/>
                <a:gd name="T33" fmla="*/ 33 h 136"/>
                <a:gd name="T34" fmla="*/ 160 w 160"/>
                <a:gd name="T35" fmla="*/ 33 h 136"/>
                <a:gd name="T36" fmla="*/ 44 w 160"/>
                <a:gd name="T37" fmla="*/ 33 h 136"/>
                <a:gd name="T38" fmla="*/ 25 w 160"/>
                <a:gd name="T39" fmla="*/ 3 h 136"/>
                <a:gd name="T40" fmla="*/ 0 w 160"/>
                <a:gd name="T41" fmla="*/ 33 h 136"/>
                <a:gd name="T42" fmla="*/ 44 w 160"/>
                <a:gd name="T43" fmla="*/ 33 h 136"/>
                <a:gd name="T44" fmla="*/ 44 w 160"/>
                <a:gd name="T45" fmla="*/ 33 h 136"/>
                <a:gd name="T46" fmla="*/ 44 w 160"/>
                <a:gd name="T47" fmla="*/ 33 h 136"/>
                <a:gd name="T48" fmla="*/ 57 w 160"/>
                <a:gd name="T49" fmla="*/ 33 h 136"/>
                <a:gd name="T50" fmla="*/ 103 w 160"/>
                <a:gd name="T51" fmla="*/ 33 h 136"/>
                <a:gd name="T52" fmla="*/ 80 w 160"/>
                <a:gd name="T53" fmla="*/ 5 h 136"/>
                <a:gd name="T54" fmla="*/ 57 w 160"/>
                <a:gd name="T55" fmla="*/ 33 h 136"/>
                <a:gd name="T56" fmla="*/ 57 w 160"/>
                <a:gd name="T57" fmla="*/ 33 h 136"/>
                <a:gd name="T58" fmla="*/ 57 w 160"/>
                <a:gd name="T59" fmla="*/ 33 h 136"/>
                <a:gd name="T60" fmla="*/ 51 w 160"/>
                <a:gd name="T61" fmla="*/ 31 h 136"/>
                <a:gd name="T62" fmla="*/ 75 w 160"/>
                <a:gd name="T63" fmla="*/ 0 h 136"/>
                <a:gd name="T64" fmla="*/ 31 w 160"/>
                <a:gd name="T65" fmla="*/ 0 h 136"/>
                <a:gd name="T66" fmla="*/ 51 w 160"/>
                <a:gd name="T67" fmla="*/ 31 h 136"/>
                <a:gd name="T68" fmla="*/ 51 w 160"/>
                <a:gd name="T69" fmla="*/ 31 h 136"/>
                <a:gd name="T70" fmla="*/ 51 w 160"/>
                <a:gd name="T71" fmla="*/ 31 h 136"/>
                <a:gd name="T72" fmla="*/ 111 w 160"/>
                <a:gd name="T73" fmla="*/ 39 h 136"/>
                <a:gd name="T74" fmla="*/ 85 w 160"/>
                <a:gd name="T75" fmla="*/ 136 h 136"/>
                <a:gd name="T76" fmla="*/ 160 w 160"/>
                <a:gd name="T77" fmla="*/ 39 h 136"/>
                <a:gd name="T78" fmla="*/ 111 w 160"/>
                <a:gd name="T79" fmla="*/ 39 h 136"/>
                <a:gd name="T80" fmla="*/ 111 w 160"/>
                <a:gd name="T81" fmla="*/ 39 h 136"/>
                <a:gd name="T82" fmla="*/ 111 w 160"/>
                <a:gd name="T83" fmla="*/ 39 h 136"/>
                <a:gd name="T84" fmla="*/ 48 w 160"/>
                <a:gd name="T85" fmla="*/ 39 h 136"/>
                <a:gd name="T86" fmla="*/ 0 w 160"/>
                <a:gd name="T87" fmla="*/ 39 h 136"/>
                <a:gd name="T88" fmla="*/ 75 w 160"/>
                <a:gd name="T89" fmla="*/ 135 h 136"/>
                <a:gd name="T90" fmla="*/ 48 w 160"/>
                <a:gd name="T91" fmla="*/ 39 h 136"/>
                <a:gd name="T92" fmla="*/ 48 w 160"/>
                <a:gd name="T93" fmla="*/ 39 h 136"/>
                <a:gd name="T94" fmla="*/ 48 w 160"/>
                <a:gd name="T95" fmla="*/ 3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36">
                  <a:moveTo>
                    <a:pt x="56" y="39"/>
                  </a:moveTo>
                  <a:lnTo>
                    <a:pt x="104" y="39"/>
                  </a:lnTo>
                  <a:lnTo>
                    <a:pt x="80" y="12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close/>
                  <a:moveTo>
                    <a:pt x="109" y="31"/>
                  </a:moveTo>
                  <a:lnTo>
                    <a:pt x="131" y="0"/>
                  </a:lnTo>
                  <a:lnTo>
                    <a:pt x="85" y="0"/>
                  </a:lnTo>
                  <a:lnTo>
                    <a:pt x="109" y="31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60" y="33"/>
                  </a:moveTo>
                  <a:lnTo>
                    <a:pt x="137" y="3"/>
                  </a:lnTo>
                  <a:lnTo>
                    <a:pt x="116" y="33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60" y="33"/>
                  </a:lnTo>
                  <a:close/>
                  <a:moveTo>
                    <a:pt x="44" y="33"/>
                  </a:moveTo>
                  <a:lnTo>
                    <a:pt x="25" y="3"/>
                  </a:lnTo>
                  <a:lnTo>
                    <a:pt x="0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close/>
                  <a:moveTo>
                    <a:pt x="57" y="33"/>
                  </a:moveTo>
                  <a:lnTo>
                    <a:pt x="103" y="33"/>
                  </a:lnTo>
                  <a:lnTo>
                    <a:pt x="80" y="5"/>
                  </a:lnTo>
                  <a:lnTo>
                    <a:pt x="57" y="33"/>
                  </a:lnTo>
                  <a:lnTo>
                    <a:pt x="57" y="33"/>
                  </a:lnTo>
                  <a:lnTo>
                    <a:pt x="57" y="33"/>
                  </a:lnTo>
                  <a:close/>
                  <a:moveTo>
                    <a:pt x="51" y="31"/>
                  </a:moveTo>
                  <a:lnTo>
                    <a:pt x="75" y="0"/>
                  </a:lnTo>
                  <a:lnTo>
                    <a:pt x="31" y="0"/>
                  </a:lnTo>
                  <a:lnTo>
                    <a:pt x="51" y="31"/>
                  </a:lnTo>
                  <a:lnTo>
                    <a:pt x="51" y="31"/>
                  </a:lnTo>
                  <a:lnTo>
                    <a:pt x="51" y="31"/>
                  </a:lnTo>
                  <a:close/>
                  <a:moveTo>
                    <a:pt x="111" y="39"/>
                  </a:moveTo>
                  <a:lnTo>
                    <a:pt x="85" y="136"/>
                  </a:lnTo>
                  <a:lnTo>
                    <a:pt x="160" y="39"/>
                  </a:lnTo>
                  <a:lnTo>
                    <a:pt x="111" y="39"/>
                  </a:lnTo>
                  <a:lnTo>
                    <a:pt x="111" y="39"/>
                  </a:lnTo>
                  <a:lnTo>
                    <a:pt x="111" y="39"/>
                  </a:lnTo>
                  <a:close/>
                  <a:moveTo>
                    <a:pt x="48" y="39"/>
                  </a:moveTo>
                  <a:lnTo>
                    <a:pt x="0" y="39"/>
                  </a:lnTo>
                  <a:lnTo>
                    <a:pt x="75" y="135"/>
                  </a:lnTo>
                  <a:lnTo>
                    <a:pt x="48" y="39"/>
                  </a:lnTo>
                  <a:lnTo>
                    <a:pt x="48" y="39"/>
                  </a:lnTo>
                  <a:lnTo>
                    <a:pt x="48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1">
              <a:extLst>
                <a:ext uri="{FF2B5EF4-FFF2-40B4-BE49-F238E27FC236}">
                  <a16:creationId xmlns:a16="http://schemas.microsoft.com/office/drawing/2014/main" id="{EAFBDC3A-582C-7E45-D206-84A142482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757" y="3364652"/>
              <a:ext cx="331704" cy="431481"/>
            </a:xfrm>
            <a:custGeom>
              <a:avLst/>
              <a:gdLst>
                <a:gd name="T0" fmla="*/ 92 w 123"/>
                <a:gd name="T1" fmla="*/ 20 h 160"/>
                <a:gd name="T2" fmla="*/ 61 w 123"/>
                <a:gd name="T3" fmla="*/ 0 h 160"/>
                <a:gd name="T4" fmla="*/ 58 w 123"/>
                <a:gd name="T5" fmla="*/ 2 h 160"/>
                <a:gd name="T6" fmla="*/ 58 w 123"/>
                <a:gd name="T7" fmla="*/ 5 h 160"/>
                <a:gd name="T8" fmla="*/ 63 w 123"/>
                <a:gd name="T9" fmla="*/ 46 h 160"/>
                <a:gd name="T10" fmla="*/ 63 w 123"/>
                <a:gd name="T11" fmla="*/ 47 h 160"/>
                <a:gd name="T12" fmla="*/ 61 w 123"/>
                <a:gd name="T13" fmla="*/ 47 h 160"/>
                <a:gd name="T14" fmla="*/ 37 w 123"/>
                <a:gd name="T15" fmla="*/ 17 h 160"/>
                <a:gd name="T16" fmla="*/ 34 w 123"/>
                <a:gd name="T17" fmla="*/ 17 h 160"/>
                <a:gd name="T18" fmla="*/ 32 w 123"/>
                <a:gd name="T19" fmla="*/ 21 h 160"/>
                <a:gd name="T20" fmla="*/ 19 w 123"/>
                <a:gd name="T21" fmla="*/ 55 h 160"/>
                <a:gd name="T22" fmla="*/ 0 w 123"/>
                <a:gd name="T23" fmla="*/ 102 h 160"/>
                <a:gd name="T24" fmla="*/ 47 w 123"/>
                <a:gd name="T25" fmla="*/ 160 h 160"/>
                <a:gd name="T26" fmla="*/ 38 w 123"/>
                <a:gd name="T27" fmla="*/ 143 h 160"/>
                <a:gd name="T28" fmla="*/ 61 w 123"/>
                <a:gd name="T29" fmla="*/ 101 h 160"/>
                <a:gd name="T30" fmla="*/ 84 w 123"/>
                <a:gd name="T31" fmla="*/ 143 h 160"/>
                <a:gd name="T32" fmla="*/ 74 w 123"/>
                <a:gd name="T33" fmla="*/ 160 h 160"/>
                <a:gd name="T34" fmla="*/ 100 w 123"/>
                <a:gd name="T35" fmla="*/ 147 h 160"/>
                <a:gd name="T36" fmla="*/ 123 w 123"/>
                <a:gd name="T37" fmla="*/ 102 h 160"/>
                <a:gd name="T38" fmla="*/ 92 w 123"/>
                <a:gd name="T39" fmla="*/ 2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3" h="160">
                  <a:moveTo>
                    <a:pt x="92" y="20"/>
                  </a:moveTo>
                  <a:cubicBezTo>
                    <a:pt x="77" y="5"/>
                    <a:pt x="63" y="0"/>
                    <a:pt x="61" y="0"/>
                  </a:cubicBezTo>
                  <a:cubicBezTo>
                    <a:pt x="60" y="0"/>
                    <a:pt x="60" y="0"/>
                    <a:pt x="58" y="2"/>
                  </a:cubicBezTo>
                  <a:cubicBezTo>
                    <a:pt x="58" y="2"/>
                    <a:pt x="56" y="4"/>
                    <a:pt x="58" y="5"/>
                  </a:cubicBezTo>
                  <a:cubicBezTo>
                    <a:pt x="66" y="23"/>
                    <a:pt x="66" y="38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5" y="29"/>
                    <a:pt x="38" y="18"/>
                    <a:pt x="37" y="17"/>
                  </a:cubicBezTo>
                  <a:cubicBezTo>
                    <a:pt x="37" y="17"/>
                    <a:pt x="35" y="17"/>
                    <a:pt x="34" y="17"/>
                  </a:cubicBezTo>
                  <a:cubicBezTo>
                    <a:pt x="32" y="18"/>
                    <a:pt x="32" y="20"/>
                    <a:pt x="32" y="21"/>
                  </a:cubicBezTo>
                  <a:cubicBezTo>
                    <a:pt x="37" y="36"/>
                    <a:pt x="29" y="44"/>
                    <a:pt x="19" y="55"/>
                  </a:cubicBezTo>
                  <a:cubicBezTo>
                    <a:pt x="9" y="67"/>
                    <a:pt x="0" y="80"/>
                    <a:pt x="0" y="102"/>
                  </a:cubicBezTo>
                  <a:cubicBezTo>
                    <a:pt x="0" y="130"/>
                    <a:pt x="19" y="154"/>
                    <a:pt x="47" y="160"/>
                  </a:cubicBezTo>
                  <a:cubicBezTo>
                    <a:pt x="42" y="157"/>
                    <a:pt x="38" y="151"/>
                    <a:pt x="38" y="143"/>
                  </a:cubicBezTo>
                  <a:cubicBezTo>
                    <a:pt x="38" y="109"/>
                    <a:pt x="61" y="101"/>
                    <a:pt x="61" y="101"/>
                  </a:cubicBezTo>
                  <a:cubicBezTo>
                    <a:pt x="64" y="123"/>
                    <a:pt x="84" y="128"/>
                    <a:pt x="84" y="143"/>
                  </a:cubicBezTo>
                  <a:cubicBezTo>
                    <a:pt x="84" y="151"/>
                    <a:pt x="81" y="156"/>
                    <a:pt x="74" y="160"/>
                  </a:cubicBezTo>
                  <a:cubicBezTo>
                    <a:pt x="84" y="159"/>
                    <a:pt x="92" y="154"/>
                    <a:pt x="100" y="147"/>
                  </a:cubicBezTo>
                  <a:cubicBezTo>
                    <a:pt x="115" y="136"/>
                    <a:pt x="123" y="120"/>
                    <a:pt x="123" y="102"/>
                  </a:cubicBezTo>
                  <a:cubicBezTo>
                    <a:pt x="123" y="59"/>
                    <a:pt x="107" y="33"/>
                    <a:pt x="92" y="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0">
              <a:extLst>
                <a:ext uri="{FF2B5EF4-FFF2-40B4-BE49-F238E27FC236}">
                  <a16:creationId xmlns:a16="http://schemas.microsoft.com/office/drawing/2014/main" id="{709A39E1-D618-1027-6604-FB3A4EB6CE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4551" y="4449243"/>
              <a:ext cx="428785" cy="431481"/>
            </a:xfrm>
            <a:custGeom>
              <a:avLst/>
              <a:gdLst>
                <a:gd name="T0" fmla="*/ 64 w 159"/>
                <a:gd name="T1" fmla="*/ 98 h 160"/>
                <a:gd name="T2" fmla="*/ 72 w 159"/>
                <a:gd name="T3" fmla="*/ 90 h 160"/>
                <a:gd name="T4" fmla="*/ 88 w 159"/>
                <a:gd name="T5" fmla="*/ 90 h 160"/>
                <a:gd name="T6" fmla="*/ 95 w 159"/>
                <a:gd name="T7" fmla="*/ 98 h 160"/>
                <a:gd name="T8" fmla="*/ 95 w 159"/>
                <a:gd name="T9" fmla="*/ 100 h 160"/>
                <a:gd name="T10" fmla="*/ 153 w 159"/>
                <a:gd name="T11" fmla="*/ 74 h 160"/>
                <a:gd name="T12" fmla="*/ 148 w 159"/>
                <a:gd name="T13" fmla="*/ 56 h 160"/>
                <a:gd name="T14" fmla="*/ 131 w 159"/>
                <a:gd name="T15" fmla="*/ 45 h 160"/>
                <a:gd name="T16" fmla="*/ 115 w 159"/>
                <a:gd name="T17" fmla="*/ 45 h 160"/>
                <a:gd name="T18" fmla="*/ 115 w 159"/>
                <a:gd name="T19" fmla="*/ 36 h 160"/>
                <a:gd name="T20" fmla="*/ 80 w 159"/>
                <a:gd name="T21" fmla="*/ 0 h 160"/>
                <a:gd name="T22" fmla="*/ 45 w 159"/>
                <a:gd name="T23" fmla="*/ 36 h 160"/>
                <a:gd name="T24" fmla="*/ 45 w 159"/>
                <a:gd name="T25" fmla="*/ 45 h 160"/>
                <a:gd name="T26" fmla="*/ 30 w 159"/>
                <a:gd name="T27" fmla="*/ 45 h 160"/>
                <a:gd name="T28" fmla="*/ 13 w 159"/>
                <a:gd name="T29" fmla="*/ 56 h 160"/>
                <a:gd name="T30" fmla="*/ 8 w 159"/>
                <a:gd name="T31" fmla="*/ 74 h 160"/>
                <a:gd name="T32" fmla="*/ 64 w 159"/>
                <a:gd name="T33" fmla="*/ 100 h 160"/>
                <a:gd name="T34" fmla="*/ 64 w 159"/>
                <a:gd name="T35" fmla="*/ 98 h 160"/>
                <a:gd name="T36" fmla="*/ 64 w 159"/>
                <a:gd name="T37" fmla="*/ 98 h 160"/>
                <a:gd name="T38" fmla="*/ 51 w 159"/>
                <a:gd name="T39" fmla="*/ 36 h 160"/>
                <a:gd name="T40" fmla="*/ 80 w 159"/>
                <a:gd name="T41" fmla="*/ 7 h 160"/>
                <a:gd name="T42" fmla="*/ 108 w 159"/>
                <a:gd name="T43" fmla="*/ 36 h 160"/>
                <a:gd name="T44" fmla="*/ 108 w 159"/>
                <a:gd name="T45" fmla="*/ 45 h 160"/>
                <a:gd name="T46" fmla="*/ 51 w 159"/>
                <a:gd name="T47" fmla="*/ 45 h 160"/>
                <a:gd name="T48" fmla="*/ 51 w 159"/>
                <a:gd name="T49" fmla="*/ 36 h 160"/>
                <a:gd name="T50" fmla="*/ 51 w 159"/>
                <a:gd name="T51" fmla="*/ 36 h 160"/>
                <a:gd name="T52" fmla="*/ 154 w 159"/>
                <a:gd name="T53" fmla="*/ 80 h 160"/>
                <a:gd name="T54" fmla="*/ 97 w 159"/>
                <a:gd name="T55" fmla="*/ 106 h 160"/>
                <a:gd name="T56" fmla="*/ 95 w 159"/>
                <a:gd name="T57" fmla="*/ 106 h 160"/>
                <a:gd name="T58" fmla="*/ 95 w 159"/>
                <a:gd name="T59" fmla="*/ 114 h 160"/>
                <a:gd name="T60" fmla="*/ 88 w 159"/>
                <a:gd name="T61" fmla="*/ 122 h 160"/>
                <a:gd name="T62" fmla="*/ 72 w 159"/>
                <a:gd name="T63" fmla="*/ 122 h 160"/>
                <a:gd name="T64" fmla="*/ 64 w 159"/>
                <a:gd name="T65" fmla="*/ 114 h 160"/>
                <a:gd name="T66" fmla="*/ 64 w 159"/>
                <a:gd name="T67" fmla="*/ 106 h 160"/>
                <a:gd name="T68" fmla="*/ 64 w 159"/>
                <a:gd name="T69" fmla="*/ 106 h 160"/>
                <a:gd name="T70" fmla="*/ 6 w 159"/>
                <a:gd name="T71" fmla="*/ 80 h 160"/>
                <a:gd name="T72" fmla="*/ 0 w 159"/>
                <a:gd name="T73" fmla="*/ 146 h 160"/>
                <a:gd name="T74" fmla="*/ 14 w 159"/>
                <a:gd name="T75" fmla="*/ 160 h 160"/>
                <a:gd name="T76" fmla="*/ 146 w 159"/>
                <a:gd name="T77" fmla="*/ 160 h 160"/>
                <a:gd name="T78" fmla="*/ 159 w 159"/>
                <a:gd name="T79" fmla="*/ 148 h 160"/>
                <a:gd name="T80" fmla="*/ 154 w 159"/>
                <a:gd name="T81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160">
                  <a:moveTo>
                    <a:pt x="64" y="98"/>
                  </a:moveTo>
                  <a:cubicBezTo>
                    <a:pt x="64" y="93"/>
                    <a:pt x="68" y="90"/>
                    <a:pt x="72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2" y="90"/>
                    <a:pt x="95" y="93"/>
                    <a:pt x="95" y="98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53" y="74"/>
                    <a:pt x="153" y="74"/>
                    <a:pt x="153" y="74"/>
                  </a:cubicBezTo>
                  <a:cubicBezTo>
                    <a:pt x="151" y="68"/>
                    <a:pt x="150" y="61"/>
                    <a:pt x="148" y="56"/>
                  </a:cubicBezTo>
                  <a:cubicBezTo>
                    <a:pt x="146" y="48"/>
                    <a:pt x="140" y="45"/>
                    <a:pt x="131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16"/>
                    <a:pt x="100" y="0"/>
                    <a:pt x="80" y="0"/>
                  </a:cubicBezTo>
                  <a:cubicBezTo>
                    <a:pt x="60" y="0"/>
                    <a:pt x="45" y="16"/>
                    <a:pt x="45" y="36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1" y="45"/>
                    <a:pt x="14" y="50"/>
                    <a:pt x="13" y="56"/>
                  </a:cubicBezTo>
                  <a:cubicBezTo>
                    <a:pt x="9" y="61"/>
                    <a:pt x="9" y="68"/>
                    <a:pt x="8" y="74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8"/>
                    <a:pt x="64" y="98"/>
                    <a:pt x="64" y="98"/>
                  </a:cubicBezTo>
                  <a:close/>
                  <a:moveTo>
                    <a:pt x="51" y="36"/>
                  </a:moveTo>
                  <a:cubicBezTo>
                    <a:pt x="51" y="20"/>
                    <a:pt x="65" y="7"/>
                    <a:pt x="80" y="7"/>
                  </a:cubicBezTo>
                  <a:cubicBezTo>
                    <a:pt x="95" y="7"/>
                    <a:pt x="108" y="20"/>
                    <a:pt x="108" y="36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154" y="80"/>
                  </a:moveTo>
                  <a:cubicBezTo>
                    <a:pt x="97" y="106"/>
                    <a:pt x="97" y="106"/>
                    <a:pt x="97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119"/>
                    <a:pt x="92" y="122"/>
                    <a:pt x="88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68" y="122"/>
                    <a:pt x="64" y="119"/>
                    <a:pt x="64" y="114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2" y="103"/>
                    <a:pt x="0" y="128"/>
                    <a:pt x="0" y="146"/>
                  </a:cubicBezTo>
                  <a:cubicBezTo>
                    <a:pt x="0" y="154"/>
                    <a:pt x="6" y="160"/>
                    <a:pt x="14" y="160"/>
                  </a:cubicBezTo>
                  <a:cubicBezTo>
                    <a:pt x="146" y="160"/>
                    <a:pt x="146" y="160"/>
                    <a:pt x="146" y="160"/>
                  </a:cubicBezTo>
                  <a:cubicBezTo>
                    <a:pt x="154" y="160"/>
                    <a:pt x="159" y="154"/>
                    <a:pt x="159" y="148"/>
                  </a:cubicBezTo>
                  <a:cubicBezTo>
                    <a:pt x="159" y="143"/>
                    <a:pt x="159" y="109"/>
                    <a:pt x="154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F86FF6E-0469-0F08-659C-B2E16DF7B4CF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7FD447-A1C9-659E-6619-3165AC7E88C7}"/>
              </a:ext>
            </a:extLst>
          </p:cNvPr>
          <p:cNvSpPr txBox="1"/>
          <p:nvPr/>
        </p:nvSpPr>
        <p:spPr>
          <a:xfrm>
            <a:off x="8486553" y="1440148"/>
            <a:ext cx="335995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4348008-0957-3677-40A3-9CEF18CD376F}"/>
              </a:ext>
            </a:extLst>
          </p:cNvPr>
          <p:cNvSpPr txBox="1"/>
          <p:nvPr/>
        </p:nvSpPr>
        <p:spPr>
          <a:xfrm>
            <a:off x="8481381" y="3257232"/>
            <a:ext cx="335995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DDE39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DDE39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9514C4-FF24-6E62-F344-FFBB0EC944AF}"/>
              </a:ext>
            </a:extLst>
          </p:cNvPr>
          <p:cNvSpPr txBox="1"/>
          <p:nvPr/>
        </p:nvSpPr>
        <p:spPr>
          <a:xfrm>
            <a:off x="7828672" y="4921194"/>
            <a:ext cx="335995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E61431-6525-7C10-9A9F-C1FA2B458FA7}"/>
              </a:ext>
            </a:extLst>
          </p:cNvPr>
          <p:cNvSpPr txBox="1"/>
          <p:nvPr/>
        </p:nvSpPr>
        <p:spPr>
          <a:xfrm>
            <a:off x="561523" y="1012196"/>
            <a:ext cx="335995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AAAD0-B4F3-81A1-B89F-D1F5CC29F81B}"/>
              </a:ext>
            </a:extLst>
          </p:cNvPr>
          <p:cNvSpPr txBox="1"/>
          <p:nvPr/>
        </p:nvSpPr>
        <p:spPr>
          <a:xfrm>
            <a:off x="486075" y="2798109"/>
            <a:ext cx="335995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E566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E566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FC9D7A-45D4-E308-2D7B-DFF79D6E4498}"/>
              </a:ext>
            </a:extLst>
          </p:cNvPr>
          <p:cNvSpPr txBox="1"/>
          <p:nvPr/>
        </p:nvSpPr>
        <p:spPr>
          <a:xfrm>
            <a:off x="1232028" y="4997214"/>
            <a:ext cx="335995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5A9AD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5A9AD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77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1BAAC4E-05B7-3836-FCEA-C231F278BBDD}"/>
              </a:ext>
            </a:extLst>
          </p:cNvPr>
          <p:cNvGrpSpPr/>
          <p:nvPr/>
        </p:nvGrpSpPr>
        <p:grpSpPr>
          <a:xfrm>
            <a:off x="522078" y="1130099"/>
            <a:ext cx="4570622" cy="4946443"/>
            <a:chOff x="6262478" y="1705929"/>
            <a:chExt cx="4015072" cy="4345213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0350830-2D26-C8AF-4261-6D933D930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2478" y="4301577"/>
              <a:ext cx="1082690" cy="1749565"/>
            </a:xfrm>
            <a:custGeom>
              <a:avLst/>
              <a:gdLst>
                <a:gd name="T0" fmla="*/ 318 w 460"/>
                <a:gd name="T1" fmla="*/ 0 h 822"/>
                <a:gd name="T2" fmla="*/ 460 w 460"/>
                <a:gd name="T3" fmla="*/ 624 h 822"/>
                <a:gd name="T4" fmla="*/ 0 w 460"/>
                <a:gd name="T5" fmla="*/ 822 h 822"/>
                <a:gd name="T6" fmla="*/ 318 w 460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822">
                  <a:moveTo>
                    <a:pt x="318" y="0"/>
                  </a:moveTo>
                  <a:cubicBezTo>
                    <a:pt x="318" y="0"/>
                    <a:pt x="329" y="280"/>
                    <a:pt x="460" y="624"/>
                  </a:cubicBezTo>
                  <a:cubicBezTo>
                    <a:pt x="460" y="627"/>
                    <a:pt x="0" y="822"/>
                    <a:pt x="0" y="822"/>
                  </a:cubicBezTo>
                  <a:lnTo>
                    <a:pt x="318" y="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C6B95870-5B64-DCE6-F8EC-E413E8CDF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691" y="4301577"/>
              <a:ext cx="1083859" cy="1749565"/>
            </a:xfrm>
            <a:custGeom>
              <a:avLst/>
              <a:gdLst>
                <a:gd name="T0" fmla="*/ 142 w 460"/>
                <a:gd name="T1" fmla="*/ 0 h 822"/>
                <a:gd name="T2" fmla="*/ 0 w 460"/>
                <a:gd name="T3" fmla="*/ 624 h 822"/>
                <a:gd name="T4" fmla="*/ 460 w 460"/>
                <a:gd name="T5" fmla="*/ 822 h 822"/>
                <a:gd name="T6" fmla="*/ 142 w 460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822">
                  <a:moveTo>
                    <a:pt x="142" y="0"/>
                  </a:moveTo>
                  <a:cubicBezTo>
                    <a:pt x="142" y="0"/>
                    <a:pt x="131" y="280"/>
                    <a:pt x="0" y="624"/>
                  </a:cubicBezTo>
                  <a:cubicBezTo>
                    <a:pt x="0" y="627"/>
                    <a:pt x="460" y="822"/>
                    <a:pt x="460" y="822"/>
                  </a:cubicBezTo>
                  <a:lnTo>
                    <a:pt x="142" y="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05379CE8-6F8C-9859-F85A-072C2A448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804" y="4329212"/>
              <a:ext cx="2315038" cy="582480"/>
            </a:xfrm>
            <a:custGeom>
              <a:avLst/>
              <a:gdLst>
                <a:gd name="T0" fmla="*/ 43 w 983"/>
                <a:gd name="T1" fmla="*/ 274 h 274"/>
                <a:gd name="T2" fmla="*/ 939 w 983"/>
                <a:gd name="T3" fmla="*/ 274 h 274"/>
                <a:gd name="T4" fmla="*/ 983 w 983"/>
                <a:gd name="T5" fmla="*/ 0 h 274"/>
                <a:gd name="T6" fmla="*/ 0 w 983"/>
                <a:gd name="T7" fmla="*/ 0 h 274"/>
                <a:gd name="T8" fmla="*/ 43 w 983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274">
                  <a:moveTo>
                    <a:pt x="43" y="274"/>
                  </a:moveTo>
                  <a:cubicBezTo>
                    <a:pt x="939" y="274"/>
                    <a:pt x="939" y="274"/>
                    <a:pt x="939" y="274"/>
                  </a:cubicBezTo>
                  <a:cubicBezTo>
                    <a:pt x="957" y="196"/>
                    <a:pt x="974" y="103"/>
                    <a:pt x="9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87"/>
                    <a:pt x="20" y="179"/>
                    <a:pt x="43" y="274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BBF0CFF-2173-D0AF-EA6B-4D0BCA97C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3570" y="4989286"/>
              <a:ext cx="2067165" cy="580354"/>
            </a:xfrm>
            <a:custGeom>
              <a:avLst/>
              <a:gdLst>
                <a:gd name="T0" fmla="*/ 73 w 878"/>
                <a:gd name="T1" fmla="*/ 222 h 273"/>
                <a:gd name="T2" fmla="*/ 149 w 878"/>
                <a:gd name="T3" fmla="*/ 272 h 273"/>
                <a:gd name="T4" fmla="*/ 747 w 878"/>
                <a:gd name="T5" fmla="*/ 272 h 273"/>
                <a:gd name="T6" fmla="*/ 807 w 878"/>
                <a:gd name="T7" fmla="*/ 211 h 273"/>
                <a:gd name="T8" fmla="*/ 878 w 878"/>
                <a:gd name="T9" fmla="*/ 0 h 273"/>
                <a:gd name="T10" fmla="*/ 0 w 878"/>
                <a:gd name="T11" fmla="*/ 0 h 273"/>
                <a:gd name="T12" fmla="*/ 73 w 878"/>
                <a:gd name="T13" fmla="*/ 22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273">
                  <a:moveTo>
                    <a:pt x="73" y="222"/>
                  </a:moveTo>
                  <a:cubicBezTo>
                    <a:pt x="73" y="220"/>
                    <a:pt x="97" y="273"/>
                    <a:pt x="149" y="272"/>
                  </a:cubicBezTo>
                  <a:cubicBezTo>
                    <a:pt x="148" y="271"/>
                    <a:pt x="747" y="272"/>
                    <a:pt x="747" y="272"/>
                  </a:cubicBezTo>
                  <a:cubicBezTo>
                    <a:pt x="747" y="272"/>
                    <a:pt x="787" y="271"/>
                    <a:pt x="807" y="211"/>
                  </a:cubicBezTo>
                  <a:cubicBezTo>
                    <a:pt x="807" y="212"/>
                    <a:pt x="844" y="131"/>
                    <a:pt x="8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72"/>
                    <a:pt x="43" y="146"/>
                    <a:pt x="73" y="222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FE481137-6441-7A1A-2205-7720D0829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434" y="3671267"/>
              <a:ext cx="2350115" cy="585669"/>
            </a:xfrm>
            <a:custGeom>
              <a:avLst/>
              <a:gdLst>
                <a:gd name="T0" fmla="*/ 5 w 998"/>
                <a:gd name="T1" fmla="*/ 275 h 275"/>
                <a:gd name="T2" fmla="*/ 992 w 998"/>
                <a:gd name="T3" fmla="*/ 275 h 275"/>
                <a:gd name="T4" fmla="*/ 987 w 998"/>
                <a:gd name="T5" fmla="*/ 0 h 275"/>
                <a:gd name="T6" fmla="*/ 17 w 998"/>
                <a:gd name="T7" fmla="*/ 0 h 275"/>
                <a:gd name="T8" fmla="*/ 5 w 998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275">
                  <a:moveTo>
                    <a:pt x="5" y="275"/>
                  </a:moveTo>
                  <a:cubicBezTo>
                    <a:pt x="992" y="275"/>
                    <a:pt x="992" y="275"/>
                    <a:pt x="992" y="275"/>
                  </a:cubicBezTo>
                  <a:cubicBezTo>
                    <a:pt x="998" y="189"/>
                    <a:pt x="997" y="96"/>
                    <a:pt x="98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5" y="86"/>
                    <a:pt x="0" y="178"/>
                    <a:pt x="5" y="2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1D4B0A84-D461-13C6-0E42-9578D3973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879" y="3019697"/>
              <a:ext cx="2263593" cy="581417"/>
            </a:xfrm>
            <a:custGeom>
              <a:avLst/>
              <a:gdLst>
                <a:gd name="T0" fmla="*/ 898 w 961"/>
                <a:gd name="T1" fmla="*/ 0 h 273"/>
                <a:gd name="T2" fmla="*/ 71 w 961"/>
                <a:gd name="T3" fmla="*/ 0 h 273"/>
                <a:gd name="T4" fmla="*/ 0 w 961"/>
                <a:gd name="T5" fmla="*/ 273 h 273"/>
                <a:gd name="T6" fmla="*/ 961 w 961"/>
                <a:gd name="T7" fmla="*/ 273 h 273"/>
                <a:gd name="T8" fmla="*/ 898 w 961"/>
                <a:gd name="T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273">
                  <a:moveTo>
                    <a:pt x="898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41" y="83"/>
                    <a:pt x="16" y="175"/>
                    <a:pt x="0" y="273"/>
                  </a:cubicBezTo>
                  <a:cubicBezTo>
                    <a:pt x="961" y="273"/>
                    <a:pt x="961" y="273"/>
                    <a:pt x="961" y="273"/>
                  </a:cubicBezTo>
                  <a:cubicBezTo>
                    <a:pt x="949" y="184"/>
                    <a:pt x="929" y="92"/>
                    <a:pt x="898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B0FA3195-9BC8-A834-D3B4-051BA3BB8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1777" y="1705929"/>
              <a:ext cx="1148165" cy="598424"/>
            </a:xfrm>
            <a:custGeom>
              <a:avLst/>
              <a:gdLst>
                <a:gd name="T0" fmla="*/ 236 w 488"/>
                <a:gd name="T1" fmla="*/ 0 h 281"/>
                <a:gd name="T2" fmla="*/ 0 w 488"/>
                <a:gd name="T3" fmla="*/ 281 h 281"/>
                <a:gd name="T4" fmla="*/ 488 w 488"/>
                <a:gd name="T5" fmla="*/ 281 h 281"/>
                <a:gd name="T6" fmla="*/ 236 w 488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8" h="281">
                  <a:moveTo>
                    <a:pt x="236" y="0"/>
                  </a:moveTo>
                  <a:cubicBezTo>
                    <a:pt x="236" y="0"/>
                    <a:pt x="120" y="98"/>
                    <a:pt x="0" y="281"/>
                  </a:cubicBezTo>
                  <a:cubicBezTo>
                    <a:pt x="488" y="281"/>
                    <a:pt x="488" y="281"/>
                    <a:pt x="488" y="281"/>
                  </a:cubicBezTo>
                  <a:cubicBezTo>
                    <a:pt x="422" y="184"/>
                    <a:pt x="339" y="90"/>
                    <a:pt x="236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EC1F8D66-407C-7250-BC77-57C654C58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1137" y="2372380"/>
              <a:ext cx="1891784" cy="579291"/>
            </a:xfrm>
            <a:custGeom>
              <a:avLst/>
              <a:gdLst>
                <a:gd name="T0" fmla="*/ 667 w 803"/>
                <a:gd name="T1" fmla="*/ 0 h 272"/>
                <a:gd name="T2" fmla="*/ 136 w 803"/>
                <a:gd name="T3" fmla="*/ 0 h 272"/>
                <a:gd name="T4" fmla="*/ 0 w 803"/>
                <a:gd name="T5" fmla="*/ 272 h 272"/>
                <a:gd name="T6" fmla="*/ 803 w 803"/>
                <a:gd name="T7" fmla="*/ 272 h 272"/>
                <a:gd name="T8" fmla="*/ 667 w 803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72">
                  <a:moveTo>
                    <a:pt x="667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88" y="77"/>
                    <a:pt x="40" y="168"/>
                    <a:pt x="0" y="272"/>
                  </a:cubicBezTo>
                  <a:cubicBezTo>
                    <a:pt x="803" y="272"/>
                    <a:pt x="803" y="272"/>
                    <a:pt x="803" y="272"/>
                  </a:cubicBezTo>
                  <a:cubicBezTo>
                    <a:pt x="770" y="181"/>
                    <a:pt x="725" y="90"/>
                    <a:pt x="66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CF17A8C-5775-FBAB-8946-8EB5F5442B97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F268F0E-CE15-3049-5DB1-D251E87C56E4}"/>
              </a:ext>
            </a:extLst>
          </p:cNvPr>
          <p:cNvGrpSpPr/>
          <p:nvPr/>
        </p:nvGrpSpPr>
        <p:grpSpPr>
          <a:xfrm>
            <a:off x="5764029" y="1888764"/>
            <a:ext cx="5920827" cy="3752154"/>
            <a:chOff x="6271173" y="1644671"/>
            <a:chExt cx="5185486" cy="3286153"/>
          </a:xfrm>
        </p:grpSpPr>
        <p:sp>
          <p:nvSpPr>
            <p:cNvPr id="19" name="Freeform 4549">
              <a:extLst>
                <a:ext uri="{FF2B5EF4-FFF2-40B4-BE49-F238E27FC236}">
                  <a16:creationId xmlns:a16="http://schemas.microsoft.com/office/drawing/2014/main" id="{D65DB818-43A5-00CD-A6D8-014C02CEE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813" y="3717103"/>
              <a:ext cx="95481" cy="186127"/>
            </a:xfrm>
            <a:custGeom>
              <a:avLst/>
              <a:gdLst>
                <a:gd name="T0" fmla="*/ 106 w 107"/>
                <a:gd name="T1" fmla="*/ 101 h 208"/>
                <a:gd name="T2" fmla="*/ 7 w 107"/>
                <a:gd name="T3" fmla="*/ 1 h 208"/>
                <a:gd name="T4" fmla="*/ 1 w 107"/>
                <a:gd name="T5" fmla="*/ 1 h 208"/>
                <a:gd name="T6" fmla="*/ 1 w 107"/>
                <a:gd name="T7" fmla="*/ 7 h 208"/>
                <a:gd name="T8" fmla="*/ 98 w 107"/>
                <a:gd name="T9" fmla="*/ 104 h 208"/>
                <a:gd name="T10" fmla="*/ 1 w 107"/>
                <a:gd name="T11" fmla="*/ 201 h 208"/>
                <a:gd name="T12" fmla="*/ 1 w 107"/>
                <a:gd name="T13" fmla="*/ 206 h 208"/>
                <a:gd name="T14" fmla="*/ 4 w 107"/>
                <a:gd name="T15" fmla="*/ 208 h 208"/>
                <a:gd name="T16" fmla="*/ 7 w 107"/>
                <a:gd name="T17" fmla="*/ 206 h 208"/>
                <a:gd name="T18" fmla="*/ 106 w 107"/>
                <a:gd name="T19" fmla="*/ 107 h 208"/>
                <a:gd name="T20" fmla="*/ 107 w 107"/>
                <a:gd name="T21" fmla="*/ 104 h 208"/>
                <a:gd name="T22" fmla="*/ 106 w 107"/>
                <a:gd name="T23" fmla="*/ 10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208">
                  <a:moveTo>
                    <a:pt x="106" y="10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2"/>
                    <a:pt x="0" y="205"/>
                    <a:pt x="1" y="206"/>
                  </a:cubicBezTo>
                  <a:cubicBezTo>
                    <a:pt x="2" y="207"/>
                    <a:pt x="3" y="208"/>
                    <a:pt x="4" y="208"/>
                  </a:cubicBezTo>
                  <a:cubicBezTo>
                    <a:pt x="5" y="208"/>
                    <a:pt x="6" y="207"/>
                    <a:pt x="7" y="2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7" y="106"/>
                    <a:pt x="107" y="105"/>
                    <a:pt x="107" y="104"/>
                  </a:cubicBezTo>
                  <a:cubicBezTo>
                    <a:pt x="107" y="103"/>
                    <a:pt x="107" y="102"/>
                    <a:pt x="106" y="101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72252E7-661B-BAD7-A554-73BBDF560DE7}"/>
                </a:ext>
              </a:extLst>
            </p:cNvPr>
            <p:cNvSpPr/>
            <p:nvPr/>
          </p:nvSpPr>
          <p:spPr>
            <a:xfrm>
              <a:off x="6271173" y="2496212"/>
              <a:ext cx="5185486" cy="830997"/>
            </a:xfrm>
            <a:prstGeom prst="roundRect">
              <a:avLst>
                <a:gd name="adj" fmla="val 17787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1" name="Freeform 4549">
              <a:extLst>
                <a:ext uri="{FF2B5EF4-FFF2-40B4-BE49-F238E27FC236}">
                  <a16:creationId xmlns:a16="http://schemas.microsoft.com/office/drawing/2014/main" id="{8A0238B8-C85C-C681-6096-FA921B5C6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813" y="1644671"/>
              <a:ext cx="95481" cy="186127"/>
            </a:xfrm>
            <a:custGeom>
              <a:avLst/>
              <a:gdLst>
                <a:gd name="T0" fmla="*/ 106 w 107"/>
                <a:gd name="T1" fmla="*/ 101 h 208"/>
                <a:gd name="T2" fmla="*/ 7 w 107"/>
                <a:gd name="T3" fmla="*/ 1 h 208"/>
                <a:gd name="T4" fmla="*/ 1 w 107"/>
                <a:gd name="T5" fmla="*/ 1 h 208"/>
                <a:gd name="T6" fmla="*/ 1 w 107"/>
                <a:gd name="T7" fmla="*/ 7 h 208"/>
                <a:gd name="T8" fmla="*/ 98 w 107"/>
                <a:gd name="T9" fmla="*/ 104 h 208"/>
                <a:gd name="T10" fmla="*/ 1 w 107"/>
                <a:gd name="T11" fmla="*/ 201 h 208"/>
                <a:gd name="T12" fmla="*/ 1 w 107"/>
                <a:gd name="T13" fmla="*/ 206 h 208"/>
                <a:gd name="T14" fmla="*/ 4 w 107"/>
                <a:gd name="T15" fmla="*/ 208 h 208"/>
                <a:gd name="T16" fmla="*/ 7 w 107"/>
                <a:gd name="T17" fmla="*/ 206 h 208"/>
                <a:gd name="T18" fmla="*/ 106 w 107"/>
                <a:gd name="T19" fmla="*/ 107 h 208"/>
                <a:gd name="T20" fmla="*/ 107 w 107"/>
                <a:gd name="T21" fmla="*/ 104 h 208"/>
                <a:gd name="T22" fmla="*/ 106 w 107"/>
                <a:gd name="T23" fmla="*/ 10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208">
                  <a:moveTo>
                    <a:pt x="106" y="10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2"/>
                    <a:pt x="0" y="205"/>
                    <a:pt x="1" y="206"/>
                  </a:cubicBezTo>
                  <a:cubicBezTo>
                    <a:pt x="2" y="207"/>
                    <a:pt x="3" y="208"/>
                    <a:pt x="4" y="208"/>
                  </a:cubicBezTo>
                  <a:cubicBezTo>
                    <a:pt x="5" y="208"/>
                    <a:pt x="6" y="207"/>
                    <a:pt x="7" y="2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7" y="106"/>
                    <a:pt x="107" y="105"/>
                    <a:pt x="107" y="104"/>
                  </a:cubicBezTo>
                  <a:cubicBezTo>
                    <a:pt x="107" y="103"/>
                    <a:pt x="107" y="102"/>
                    <a:pt x="106" y="101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2" name="Freeform 4549">
              <a:extLst>
                <a:ext uri="{FF2B5EF4-FFF2-40B4-BE49-F238E27FC236}">
                  <a16:creationId xmlns:a16="http://schemas.microsoft.com/office/drawing/2014/main" id="{7C39CD20-988F-8855-A2F2-4FE544EB1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813" y="4744697"/>
              <a:ext cx="95481" cy="186127"/>
            </a:xfrm>
            <a:custGeom>
              <a:avLst/>
              <a:gdLst>
                <a:gd name="T0" fmla="*/ 106 w 107"/>
                <a:gd name="T1" fmla="*/ 101 h 208"/>
                <a:gd name="T2" fmla="*/ 7 w 107"/>
                <a:gd name="T3" fmla="*/ 1 h 208"/>
                <a:gd name="T4" fmla="*/ 1 w 107"/>
                <a:gd name="T5" fmla="*/ 1 h 208"/>
                <a:gd name="T6" fmla="*/ 1 w 107"/>
                <a:gd name="T7" fmla="*/ 7 h 208"/>
                <a:gd name="T8" fmla="*/ 98 w 107"/>
                <a:gd name="T9" fmla="*/ 104 h 208"/>
                <a:gd name="T10" fmla="*/ 1 w 107"/>
                <a:gd name="T11" fmla="*/ 201 h 208"/>
                <a:gd name="T12" fmla="*/ 1 w 107"/>
                <a:gd name="T13" fmla="*/ 206 h 208"/>
                <a:gd name="T14" fmla="*/ 4 w 107"/>
                <a:gd name="T15" fmla="*/ 208 h 208"/>
                <a:gd name="T16" fmla="*/ 7 w 107"/>
                <a:gd name="T17" fmla="*/ 206 h 208"/>
                <a:gd name="T18" fmla="*/ 106 w 107"/>
                <a:gd name="T19" fmla="*/ 107 h 208"/>
                <a:gd name="T20" fmla="*/ 107 w 107"/>
                <a:gd name="T21" fmla="*/ 104 h 208"/>
                <a:gd name="T22" fmla="*/ 106 w 107"/>
                <a:gd name="T23" fmla="*/ 10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208">
                  <a:moveTo>
                    <a:pt x="106" y="10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2"/>
                    <a:pt x="0" y="205"/>
                    <a:pt x="1" y="206"/>
                  </a:cubicBezTo>
                  <a:cubicBezTo>
                    <a:pt x="2" y="207"/>
                    <a:pt x="3" y="208"/>
                    <a:pt x="4" y="208"/>
                  </a:cubicBezTo>
                  <a:cubicBezTo>
                    <a:pt x="5" y="208"/>
                    <a:pt x="6" y="207"/>
                    <a:pt x="7" y="2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7" y="106"/>
                    <a:pt x="107" y="105"/>
                    <a:pt x="107" y="104"/>
                  </a:cubicBezTo>
                  <a:cubicBezTo>
                    <a:pt x="107" y="103"/>
                    <a:pt x="107" y="102"/>
                    <a:pt x="106" y="101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30B81F9-4A45-0C3F-ED72-BA5A5DA91AA4}"/>
                </a:ext>
              </a:extLst>
            </p:cNvPr>
            <p:cNvGrpSpPr/>
            <p:nvPr/>
          </p:nvGrpSpPr>
          <p:grpSpPr>
            <a:xfrm>
              <a:off x="6497241" y="2672266"/>
              <a:ext cx="260324" cy="259719"/>
              <a:chOff x="1850095" y="3947156"/>
              <a:chExt cx="260324" cy="25971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8A0EE86D-D29F-550C-7F06-850E7DDBD9B9}"/>
                  </a:ext>
                </a:extLst>
              </p:cNvPr>
              <p:cNvSpPr/>
              <p:nvPr/>
            </p:nvSpPr>
            <p:spPr>
              <a:xfrm>
                <a:off x="1850095" y="3947156"/>
                <a:ext cx="260324" cy="259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5" name="Freeform 4549">
                <a:extLst>
                  <a:ext uri="{FF2B5EF4-FFF2-40B4-BE49-F238E27FC236}">
                    <a16:creationId xmlns:a16="http://schemas.microsoft.com/office/drawing/2014/main" id="{31A50F51-2F89-3C35-F5A2-6BB802626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437" y="4024732"/>
                <a:ext cx="53641" cy="104566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rgbClr val="43266B"/>
              </a:solidFill>
              <a:ln w="15875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BCCC3098-78C1-FEEF-7AAE-D9030240B3C6}"/>
              </a:ext>
            </a:extLst>
          </p:cNvPr>
          <p:cNvSpPr txBox="1"/>
          <p:nvPr/>
        </p:nvSpPr>
        <p:spPr>
          <a:xfrm>
            <a:off x="6409186" y="2667898"/>
            <a:ext cx="518588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61CBB4-9DA0-C992-5721-AEFAA67467CE}"/>
              </a:ext>
            </a:extLst>
          </p:cNvPr>
          <p:cNvSpPr txBox="1"/>
          <p:nvPr/>
        </p:nvSpPr>
        <p:spPr>
          <a:xfrm>
            <a:off x="6409186" y="1448836"/>
            <a:ext cx="518588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E6F6531-2CCE-F0D9-932E-1D03E24A134A}"/>
              </a:ext>
            </a:extLst>
          </p:cNvPr>
          <p:cNvSpPr txBox="1"/>
          <p:nvPr/>
        </p:nvSpPr>
        <p:spPr>
          <a:xfrm>
            <a:off x="6409186" y="3808565"/>
            <a:ext cx="518588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F64EE57-1F2C-1202-330D-5D5445DD35CE}"/>
              </a:ext>
            </a:extLst>
          </p:cNvPr>
          <p:cNvSpPr txBox="1"/>
          <p:nvPr/>
        </p:nvSpPr>
        <p:spPr>
          <a:xfrm>
            <a:off x="6409186" y="4885941"/>
            <a:ext cx="518588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3B3F2-30BC-0BA2-C07F-D0D05656885E}"/>
              </a:ext>
            </a:extLst>
          </p:cNvPr>
          <p:cNvSpPr txBox="1"/>
          <p:nvPr/>
        </p:nvSpPr>
        <p:spPr>
          <a:xfrm>
            <a:off x="1623968" y="5028811"/>
            <a:ext cx="22867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انفجــــــار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476F94-338C-C91D-937E-A1A326FB0F6B}"/>
              </a:ext>
            </a:extLst>
          </p:cNvPr>
          <p:cNvSpPr txBox="1"/>
          <p:nvPr/>
        </p:nvSpPr>
        <p:spPr>
          <a:xfrm>
            <a:off x="1623968" y="4298326"/>
            <a:ext cx="22867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استراتژیک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A546A81-6E56-36C7-91C2-E73FD1BDE1F4}"/>
              </a:ext>
            </a:extLst>
          </p:cNvPr>
          <p:cNvSpPr txBox="1"/>
          <p:nvPr/>
        </p:nvSpPr>
        <p:spPr>
          <a:xfrm>
            <a:off x="1674246" y="3564004"/>
            <a:ext cx="22867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رشد و تلاش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283FDA-5CA3-C90B-5953-18E71E28B7AC}"/>
              </a:ext>
            </a:extLst>
          </p:cNvPr>
          <p:cNvSpPr txBox="1"/>
          <p:nvPr/>
        </p:nvSpPr>
        <p:spPr>
          <a:xfrm>
            <a:off x="1674246" y="2833519"/>
            <a:ext cx="22867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نو آوری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2CD7F89-F07A-2DA2-7AA8-BEAA6D13487C}"/>
              </a:ext>
            </a:extLst>
          </p:cNvPr>
          <p:cNvSpPr txBox="1"/>
          <p:nvPr/>
        </p:nvSpPr>
        <p:spPr>
          <a:xfrm>
            <a:off x="1649381" y="2102088"/>
            <a:ext cx="22867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خلاقیت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36BFD35-4412-11C4-E09D-ADDDA6A8C61E}"/>
              </a:ext>
            </a:extLst>
          </p:cNvPr>
          <p:cNvSpPr txBox="1"/>
          <p:nvPr/>
        </p:nvSpPr>
        <p:spPr>
          <a:xfrm>
            <a:off x="2160526" y="1427013"/>
            <a:ext cx="13070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هدف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1666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88D2D8-57CD-6A93-2B3C-9E83D387442D}"/>
              </a:ext>
            </a:extLst>
          </p:cNvPr>
          <p:cNvSpPr txBox="1"/>
          <p:nvPr/>
        </p:nvSpPr>
        <p:spPr>
          <a:xfrm>
            <a:off x="1" y="3429000"/>
            <a:ext cx="6096000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فصل</a:t>
            </a:r>
          </a:p>
          <a:p>
            <a:pPr algn="ctr">
              <a:lnSpc>
                <a:spcPct val="20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خود را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6A03-7FBE-04FE-7689-AD0278679BD9}"/>
              </a:ext>
            </a:extLst>
          </p:cNvPr>
          <p:cNvSpPr txBox="1"/>
          <p:nvPr/>
        </p:nvSpPr>
        <p:spPr>
          <a:xfrm rot="18938411">
            <a:off x="4216681" y="3185435"/>
            <a:ext cx="559939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b="1" dirty="0">
                <a:ln w="28575">
                  <a:noFill/>
                </a:ln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</a:p>
        </p:txBody>
      </p:sp>
    </p:spTree>
    <p:extLst>
      <p:ext uri="{BB962C8B-B14F-4D97-AF65-F5344CB8AC3E}">
        <p14:creationId xmlns:p14="http://schemas.microsoft.com/office/powerpoint/2010/main" val="1236636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4EA5C8-87F7-88BC-D1C0-790E6934416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D51515-0E99-D78F-BE5A-A74452E9CBAC}"/>
              </a:ext>
            </a:extLst>
          </p:cNvPr>
          <p:cNvSpPr txBox="1"/>
          <p:nvPr/>
        </p:nvSpPr>
        <p:spPr>
          <a:xfrm>
            <a:off x="348343" y="1327088"/>
            <a:ext cx="11509829" cy="493981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721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54E70CD-8D26-87ED-6B49-F972AFF57AB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7" b="7817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CC20AC5-3ACF-E902-9AF9-4679A282D6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" b="787"/>
          <a:stretch>
            <a:fillRect/>
          </a:stretch>
        </p:blipFill>
        <p:spPr/>
      </p:pic>
      <p:sp>
        <p:nvSpPr>
          <p:cNvPr id="4" name="Прямоугольник 9">
            <a:extLst>
              <a:ext uri="{FF2B5EF4-FFF2-40B4-BE49-F238E27FC236}">
                <a16:creationId xmlns:a16="http://schemas.microsoft.com/office/drawing/2014/main" id="{A904EB20-720F-8C7C-6E09-1F4ADDF7E47C}"/>
              </a:ext>
            </a:extLst>
          </p:cNvPr>
          <p:cNvSpPr/>
          <p:nvPr/>
        </p:nvSpPr>
        <p:spPr>
          <a:xfrm rot="2700000">
            <a:off x="4898822" y="2857946"/>
            <a:ext cx="2152619" cy="21526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FB1457-A7EF-29B0-74D0-45373CC6DFC5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" name="Freeform 191">
            <a:extLst>
              <a:ext uri="{FF2B5EF4-FFF2-40B4-BE49-F238E27FC236}">
                <a16:creationId xmlns:a16="http://schemas.microsoft.com/office/drawing/2014/main" id="{7A549CC1-F0F4-C7D4-1337-EE6D7D613F24}"/>
              </a:ext>
            </a:extLst>
          </p:cNvPr>
          <p:cNvSpPr>
            <a:spLocks noEditPoints="1"/>
          </p:cNvSpPr>
          <p:nvPr/>
        </p:nvSpPr>
        <p:spPr bwMode="auto">
          <a:xfrm>
            <a:off x="5201816" y="2892490"/>
            <a:ext cx="1682984" cy="1682984"/>
          </a:xfrm>
          <a:custGeom>
            <a:avLst/>
            <a:gdLst>
              <a:gd name="T0" fmla="*/ 103 w 160"/>
              <a:gd name="T1" fmla="*/ 109 h 160"/>
              <a:gd name="T2" fmla="*/ 34 w 160"/>
              <a:gd name="T3" fmla="*/ 100 h 160"/>
              <a:gd name="T4" fmla="*/ 0 w 160"/>
              <a:gd name="T5" fmla="*/ 156 h 160"/>
              <a:gd name="T6" fmla="*/ 34 w 160"/>
              <a:gd name="T7" fmla="*/ 113 h 160"/>
              <a:gd name="T8" fmla="*/ 108 w 160"/>
              <a:gd name="T9" fmla="*/ 120 h 160"/>
              <a:gd name="T10" fmla="*/ 77 w 160"/>
              <a:gd name="T11" fmla="*/ 130 h 160"/>
              <a:gd name="T12" fmla="*/ 142 w 160"/>
              <a:gd name="T13" fmla="*/ 100 h 160"/>
              <a:gd name="T14" fmla="*/ 114 w 160"/>
              <a:gd name="T15" fmla="*/ 143 h 160"/>
              <a:gd name="T16" fmla="*/ 56 w 160"/>
              <a:gd name="T17" fmla="*/ 152 h 160"/>
              <a:gd name="T18" fmla="*/ 160 w 160"/>
              <a:gd name="T19" fmla="*/ 102 h 160"/>
              <a:gd name="T20" fmla="*/ 6 w 160"/>
              <a:gd name="T21" fmla="*/ 104 h 160"/>
              <a:gd name="T22" fmla="*/ 43 w 160"/>
              <a:gd name="T23" fmla="*/ 146 h 160"/>
              <a:gd name="T24" fmla="*/ 43 w 160"/>
              <a:gd name="T25" fmla="*/ 152 h 160"/>
              <a:gd name="T26" fmla="*/ 19 w 160"/>
              <a:gd name="T27" fmla="*/ 148 h 160"/>
              <a:gd name="T28" fmla="*/ 14 w 160"/>
              <a:gd name="T29" fmla="*/ 145 h 160"/>
              <a:gd name="T30" fmla="*/ 39 w 160"/>
              <a:gd name="T31" fmla="*/ 73 h 160"/>
              <a:gd name="T32" fmla="*/ 67 w 160"/>
              <a:gd name="T33" fmla="*/ 7 h 160"/>
              <a:gd name="T34" fmla="*/ 36 w 160"/>
              <a:gd name="T35" fmla="*/ 28 h 160"/>
              <a:gd name="T36" fmla="*/ 36 w 160"/>
              <a:gd name="T37" fmla="*/ 41 h 160"/>
              <a:gd name="T38" fmla="*/ 36 w 160"/>
              <a:gd name="T39" fmla="*/ 41 h 160"/>
              <a:gd name="T40" fmla="*/ 75 w 160"/>
              <a:gd name="T41" fmla="*/ 3 h 160"/>
              <a:gd name="T42" fmla="*/ 116 w 160"/>
              <a:gd name="T43" fmla="*/ 28 h 160"/>
              <a:gd name="T44" fmla="*/ 84 w 160"/>
              <a:gd name="T45" fmla="*/ 76 h 160"/>
              <a:gd name="T46" fmla="*/ 84 w 160"/>
              <a:gd name="T47" fmla="*/ 93 h 160"/>
              <a:gd name="T48" fmla="*/ 123 w 160"/>
              <a:gd name="T49" fmla="*/ 74 h 160"/>
              <a:gd name="T50" fmla="*/ 95 w 160"/>
              <a:gd name="T51" fmla="*/ 0 h 160"/>
              <a:gd name="T52" fmla="*/ 84 w 160"/>
              <a:gd name="T53" fmla="*/ 87 h 160"/>
              <a:gd name="T54" fmla="*/ 84 w 160"/>
              <a:gd name="T55" fmla="*/ 82 h 160"/>
              <a:gd name="T56" fmla="*/ 123 w 160"/>
              <a:gd name="T57" fmla="*/ 67 h 160"/>
              <a:gd name="T58" fmla="*/ 54 w 160"/>
              <a:gd name="T59" fmla="*/ 25 h 160"/>
              <a:gd name="T60" fmla="*/ 54 w 160"/>
              <a:gd name="T61" fmla="*/ 35 h 160"/>
              <a:gd name="T62" fmla="*/ 52 w 160"/>
              <a:gd name="T63" fmla="*/ 50 h 160"/>
              <a:gd name="T64" fmla="*/ 54 w 160"/>
              <a:gd name="T65" fmla="*/ 59 h 160"/>
              <a:gd name="T66" fmla="*/ 67 w 160"/>
              <a:gd name="T67" fmla="*/ 65 h 160"/>
              <a:gd name="T68" fmla="*/ 84 w 160"/>
              <a:gd name="T69" fmla="*/ 73 h 160"/>
              <a:gd name="T70" fmla="*/ 93 w 160"/>
              <a:gd name="T71" fmla="*/ 67 h 160"/>
              <a:gd name="T72" fmla="*/ 104 w 160"/>
              <a:gd name="T73" fmla="*/ 57 h 160"/>
              <a:gd name="T74" fmla="*/ 110 w 160"/>
              <a:gd name="T75" fmla="*/ 48 h 160"/>
              <a:gd name="T76" fmla="*/ 102 w 160"/>
              <a:gd name="T77" fmla="*/ 31 h 160"/>
              <a:gd name="T78" fmla="*/ 97 w 160"/>
              <a:gd name="T79" fmla="*/ 18 h 160"/>
              <a:gd name="T80" fmla="*/ 86 w 160"/>
              <a:gd name="T81" fmla="*/ 16 h 160"/>
              <a:gd name="T82" fmla="*/ 71 w 160"/>
              <a:gd name="T83" fmla="*/ 18 h 160"/>
              <a:gd name="T84" fmla="*/ 78 w 160"/>
              <a:gd name="T85" fmla="*/ 20 h 160"/>
              <a:gd name="T86" fmla="*/ 84 w 160"/>
              <a:gd name="T87" fmla="*/ 25 h 160"/>
              <a:gd name="T88" fmla="*/ 97 w 160"/>
              <a:gd name="T89" fmla="*/ 27 h 160"/>
              <a:gd name="T90" fmla="*/ 102 w 160"/>
              <a:gd name="T91" fmla="*/ 42 h 160"/>
              <a:gd name="T92" fmla="*/ 99 w 160"/>
              <a:gd name="T93" fmla="*/ 46 h 160"/>
              <a:gd name="T94" fmla="*/ 95 w 160"/>
              <a:gd name="T95" fmla="*/ 61 h 160"/>
              <a:gd name="T96" fmla="*/ 82 w 160"/>
              <a:gd name="T97" fmla="*/ 65 h 160"/>
              <a:gd name="T98" fmla="*/ 76 w 160"/>
              <a:gd name="T99" fmla="*/ 61 h 160"/>
              <a:gd name="T100" fmla="*/ 60 w 160"/>
              <a:gd name="T101" fmla="*/ 59 h 160"/>
              <a:gd name="T102" fmla="*/ 58 w 160"/>
              <a:gd name="T103" fmla="*/ 44 h 160"/>
              <a:gd name="T104" fmla="*/ 60 w 160"/>
              <a:gd name="T105" fmla="*/ 40 h 160"/>
              <a:gd name="T106" fmla="*/ 63 w 160"/>
              <a:gd name="T107" fmla="*/ 25 h 160"/>
              <a:gd name="T108" fmla="*/ 80 w 160"/>
              <a:gd name="T109" fmla="*/ 55 h 160"/>
              <a:gd name="T110" fmla="*/ 80 w 160"/>
              <a:gd name="T111" fmla="*/ 55 h 160"/>
              <a:gd name="T112" fmla="*/ 73 w 160"/>
              <a:gd name="T113" fmla="*/ 42 h 160"/>
              <a:gd name="T114" fmla="*/ 19 w 160"/>
              <a:gd name="T115" fmla="*/ 113 h 160"/>
              <a:gd name="T116" fmla="*/ 17 w 160"/>
              <a:gd name="T117" fmla="*/ 13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0" h="160">
                <a:moveTo>
                  <a:pt x="153" y="94"/>
                </a:moveTo>
                <a:cubicBezTo>
                  <a:pt x="149" y="92"/>
                  <a:pt x="142" y="92"/>
                  <a:pt x="138" y="96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13"/>
                  <a:pt x="110" y="109"/>
                  <a:pt x="103" y="109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67" y="98"/>
                  <a:pt x="62" y="98"/>
                  <a:pt x="56" y="100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8"/>
                  <a:pt x="32" y="98"/>
                </a:cubicBezTo>
                <a:cubicBezTo>
                  <a:pt x="2" y="98"/>
                  <a:pt x="2" y="98"/>
                  <a:pt x="2" y="9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2" y="160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34" y="160"/>
                  <a:pt x="34" y="158"/>
                  <a:pt x="34" y="156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62" y="104"/>
                  <a:pt x="67" y="104"/>
                  <a:pt x="71" y="107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105" y="115"/>
                  <a:pt x="108" y="117"/>
                  <a:pt x="108" y="120"/>
                </a:cubicBezTo>
                <a:cubicBezTo>
                  <a:pt x="105" y="122"/>
                  <a:pt x="103" y="124"/>
                  <a:pt x="101" y="124"/>
                </a:cubicBezTo>
                <a:cubicBezTo>
                  <a:pt x="77" y="124"/>
                  <a:pt x="77" y="124"/>
                  <a:pt x="77" y="124"/>
                </a:cubicBezTo>
                <a:cubicBezTo>
                  <a:pt x="75" y="124"/>
                  <a:pt x="73" y="126"/>
                  <a:pt x="73" y="126"/>
                </a:cubicBezTo>
                <a:cubicBezTo>
                  <a:pt x="73" y="128"/>
                  <a:pt x="75" y="130"/>
                  <a:pt x="77" y="130"/>
                </a:cubicBezTo>
                <a:cubicBezTo>
                  <a:pt x="86" y="130"/>
                  <a:pt x="86" y="130"/>
                  <a:pt x="86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108" y="130"/>
                  <a:pt x="112" y="128"/>
                  <a:pt x="116" y="124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4" y="98"/>
                  <a:pt x="149" y="98"/>
                  <a:pt x="151" y="100"/>
                </a:cubicBezTo>
                <a:cubicBezTo>
                  <a:pt x="151" y="100"/>
                  <a:pt x="153" y="102"/>
                  <a:pt x="153" y="104"/>
                </a:cubicBezTo>
                <a:cubicBezTo>
                  <a:pt x="153" y="104"/>
                  <a:pt x="151" y="107"/>
                  <a:pt x="151" y="109"/>
                </a:cubicBezTo>
                <a:cubicBezTo>
                  <a:pt x="114" y="143"/>
                  <a:pt x="114" y="143"/>
                  <a:pt x="114" y="143"/>
                </a:cubicBezTo>
                <a:cubicBezTo>
                  <a:pt x="112" y="145"/>
                  <a:pt x="108" y="145"/>
                  <a:pt x="105" y="145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4" y="145"/>
                  <a:pt x="54" y="148"/>
                  <a:pt x="54" y="150"/>
                </a:cubicBezTo>
                <a:cubicBezTo>
                  <a:pt x="54" y="150"/>
                  <a:pt x="54" y="152"/>
                  <a:pt x="56" y="152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10" y="152"/>
                  <a:pt x="114" y="150"/>
                  <a:pt x="118" y="148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57" y="111"/>
                  <a:pt x="160" y="107"/>
                  <a:pt x="160" y="102"/>
                </a:cubicBezTo>
                <a:cubicBezTo>
                  <a:pt x="160" y="100"/>
                  <a:pt x="157" y="96"/>
                  <a:pt x="153" y="94"/>
                </a:cubicBezTo>
                <a:close/>
                <a:moveTo>
                  <a:pt x="28" y="154"/>
                </a:moveTo>
                <a:cubicBezTo>
                  <a:pt x="6" y="154"/>
                  <a:pt x="6" y="154"/>
                  <a:pt x="6" y="154"/>
                </a:cubicBezTo>
                <a:cubicBezTo>
                  <a:pt x="6" y="104"/>
                  <a:pt x="6" y="104"/>
                  <a:pt x="6" y="104"/>
                </a:cubicBezTo>
                <a:cubicBezTo>
                  <a:pt x="28" y="104"/>
                  <a:pt x="28" y="104"/>
                  <a:pt x="28" y="104"/>
                </a:cubicBezTo>
                <a:lnTo>
                  <a:pt x="28" y="154"/>
                </a:lnTo>
                <a:close/>
                <a:moveTo>
                  <a:pt x="45" y="148"/>
                </a:moveTo>
                <a:cubicBezTo>
                  <a:pt x="45" y="146"/>
                  <a:pt x="45" y="146"/>
                  <a:pt x="43" y="146"/>
                </a:cubicBezTo>
                <a:cubicBezTo>
                  <a:pt x="43" y="146"/>
                  <a:pt x="43" y="146"/>
                  <a:pt x="41" y="148"/>
                </a:cubicBezTo>
                <a:cubicBezTo>
                  <a:pt x="41" y="148"/>
                  <a:pt x="41" y="148"/>
                  <a:pt x="41" y="150"/>
                </a:cubicBezTo>
                <a:cubicBezTo>
                  <a:pt x="41" y="150"/>
                  <a:pt x="41" y="150"/>
                  <a:pt x="41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7" y="148"/>
                  <a:pt x="47" y="148"/>
                  <a:pt x="45" y="148"/>
                </a:cubicBezTo>
                <a:close/>
                <a:moveTo>
                  <a:pt x="19" y="148"/>
                </a:moveTo>
                <a:cubicBezTo>
                  <a:pt x="19" y="148"/>
                  <a:pt x="19" y="148"/>
                  <a:pt x="19" y="145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14" y="143"/>
                  <a:pt x="14" y="143"/>
                  <a:pt x="14" y="143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8"/>
                  <a:pt x="14" y="148"/>
                  <a:pt x="14" y="148"/>
                </a:cubicBezTo>
                <a:cubicBezTo>
                  <a:pt x="17" y="150"/>
                  <a:pt x="17" y="150"/>
                  <a:pt x="17" y="150"/>
                </a:cubicBezTo>
                <a:lnTo>
                  <a:pt x="19" y="148"/>
                </a:lnTo>
                <a:close/>
                <a:moveTo>
                  <a:pt x="39" y="73"/>
                </a:moveTo>
                <a:cubicBezTo>
                  <a:pt x="41" y="73"/>
                  <a:pt x="43" y="71"/>
                  <a:pt x="43" y="71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15"/>
                  <a:pt x="52" y="7"/>
                  <a:pt x="64" y="7"/>
                </a:cubicBezTo>
                <a:cubicBezTo>
                  <a:pt x="67" y="7"/>
                  <a:pt x="67" y="7"/>
                  <a:pt x="67" y="7"/>
                </a:cubicBezTo>
                <a:cubicBezTo>
                  <a:pt x="69" y="7"/>
                  <a:pt x="71" y="5"/>
                  <a:pt x="71" y="3"/>
                </a:cubicBezTo>
                <a:cubicBezTo>
                  <a:pt x="71" y="0"/>
                  <a:pt x="69" y="0"/>
                  <a:pt x="6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49" y="0"/>
                  <a:pt x="36" y="13"/>
                  <a:pt x="36" y="28"/>
                </a:cubicBezTo>
                <a:cubicBezTo>
                  <a:pt x="36" y="35"/>
                  <a:pt x="36" y="35"/>
                  <a:pt x="36" y="35"/>
                </a:cubicBezTo>
                <a:cubicBezTo>
                  <a:pt x="26" y="37"/>
                  <a:pt x="19" y="46"/>
                  <a:pt x="19" y="54"/>
                </a:cubicBezTo>
                <a:cubicBezTo>
                  <a:pt x="19" y="65"/>
                  <a:pt x="28" y="73"/>
                  <a:pt x="39" y="73"/>
                </a:cubicBezTo>
                <a:close/>
                <a:moveTo>
                  <a:pt x="36" y="41"/>
                </a:moveTo>
                <a:cubicBezTo>
                  <a:pt x="36" y="63"/>
                  <a:pt x="36" y="63"/>
                  <a:pt x="36" y="63"/>
                </a:cubicBezTo>
                <a:cubicBezTo>
                  <a:pt x="36" y="67"/>
                  <a:pt x="36" y="67"/>
                  <a:pt x="36" y="67"/>
                </a:cubicBezTo>
                <a:cubicBezTo>
                  <a:pt x="30" y="67"/>
                  <a:pt x="26" y="61"/>
                  <a:pt x="26" y="54"/>
                </a:cubicBezTo>
                <a:cubicBezTo>
                  <a:pt x="26" y="48"/>
                  <a:pt x="30" y="43"/>
                  <a:pt x="36" y="41"/>
                </a:cubicBezTo>
                <a:close/>
                <a:moveTo>
                  <a:pt x="79" y="8"/>
                </a:moveTo>
                <a:cubicBezTo>
                  <a:pt x="82" y="8"/>
                  <a:pt x="82" y="5"/>
                  <a:pt x="82" y="3"/>
                </a:cubicBezTo>
                <a:cubicBezTo>
                  <a:pt x="82" y="0"/>
                  <a:pt x="82" y="0"/>
                  <a:pt x="79" y="0"/>
                </a:cubicBezTo>
                <a:cubicBezTo>
                  <a:pt x="77" y="0"/>
                  <a:pt x="75" y="0"/>
                  <a:pt x="75" y="3"/>
                </a:cubicBezTo>
                <a:cubicBezTo>
                  <a:pt x="75" y="5"/>
                  <a:pt x="77" y="8"/>
                  <a:pt x="79" y="8"/>
                </a:cubicBezTo>
                <a:close/>
                <a:moveTo>
                  <a:pt x="91" y="7"/>
                </a:moveTo>
                <a:cubicBezTo>
                  <a:pt x="95" y="7"/>
                  <a:pt x="95" y="7"/>
                  <a:pt x="95" y="7"/>
                </a:cubicBezTo>
                <a:cubicBezTo>
                  <a:pt x="106" y="7"/>
                  <a:pt x="116" y="16"/>
                  <a:pt x="116" y="28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91" y="82"/>
                  <a:pt x="91" y="82"/>
                  <a:pt x="91" y="82"/>
                </a:cubicBezTo>
                <a:cubicBezTo>
                  <a:pt x="89" y="78"/>
                  <a:pt x="86" y="76"/>
                  <a:pt x="84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1" y="76"/>
                  <a:pt x="69" y="80"/>
                  <a:pt x="69" y="85"/>
                </a:cubicBezTo>
                <a:cubicBezTo>
                  <a:pt x="69" y="89"/>
                  <a:pt x="71" y="93"/>
                  <a:pt x="76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6" y="93"/>
                  <a:pt x="89" y="91"/>
                  <a:pt x="91" y="87"/>
                </a:cubicBezTo>
                <a:cubicBezTo>
                  <a:pt x="114" y="87"/>
                  <a:pt x="114" y="87"/>
                  <a:pt x="114" y="87"/>
                </a:cubicBezTo>
                <a:cubicBezTo>
                  <a:pt x="118" y="87"/>
                  <a:pt x="123" y="85"/>
                  <a:pt x="123" y="80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31" y="74"/>
                  <a:pt x="140" y="65"/>
                  <a:pt x="140" y="54"/>
                </a:cubicBezTo>
                <a:cubicBezTo>
                  <a:pt x="140" y="46"/>
                  <a:pt x="131" y="37"/>
                  <a:pt x="123" y="35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3" y="13"/>
                  <a:pt x="110" y="0"/>
                  <a:pt x="95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9" y="0"/>
                  <a:pt x="89" y="0"/>
                  <a:pt x="89" y="3"/>
                </a:cubicBezTo>
                <a:cubicBezTo>
                  <a:pt x="89" y="5"/>
                  <a:pt x="89" y="7"/>
                  <a:pt x="91" y="7"/>
                </a:cubicBezTo>
                <a:close/>
                <a:moveTo>
                  <a:pt x="84" y="87"/>
                </a:moveTo>
                <a:cubicBezTo>
                  <a:pt x="76" y="87"/>
                  <a:pt x="76" y="87"/>
                  <a:pt x="76" y="87"/>
                </a:cubicBezTo>
                <a:cubicBezTo>
                  <a:pt x="74" y="85"/>
                  <a:pt x="74" y="85"/>
                  <a:pt x="74" y="85"/>
                </a:cubicBezTo>
                <a:cubicBezTo>
                  <a:pt x="76" y="82"/>
                  <a:pt x="76" y="82"/>
                  <a:pt x="76" y="82"/>
                </a:cubicBezTo>
                <a:cubicBezTo>
                  <a:pt x="84" y="82"/>
                  <a:pt x="84" y="82"/>
                  <a:pt x="84" y="82"/>
                </a:cubicBezTo>
                <a:lnTo>
                  <a:pt x="84" y="87"/>
                </a:lnTo>
                <a:close/>
                <a:moveTo>
                  <a:pt x="123" y="41"/>
                </a:moveTo>
                <a:cubicBezTo>
                  <a:pt x="127" y="44"/>
                  <a:pt x="133" y="48"/>
                  <a:pt x="133" y="54"/>
                </a:cubicBezTo>
                <a:cubicBezTo>
                  <a:pt x="133" y="61"/>
                  <a:pt x="127" y="67"/>
                  <a:pt x="123" y="67"/>
                </a:cubicBezTo>
                <a:cubicBezTo>
                  <a:pt x="123" y="41"/>
                  <a:pt x="123" y="41"/>
                  <a:pt x="123" y="41"/>
                </a:cubicBezTo>
                <a:close/>
                <a:moveTo>
                  <a:pt x="65" y="18"/>
                </a:moveTo>
                <a:cubicBezTo>
                  <a:pt x="65" y="16"/>
                  <a:pt x="63" y="16"/>
                  <a:pt x="60" y="18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9"/>
                  <a:pt x="54" y="29"/>
                  <a:pt x="54" y="29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6" y="33"/>
                  <a:pt x="54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0" y="35"/>
                  <a:pt x="50" y="35"/>
                  <a:pt x="50" y="37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50"/>
                  <a:pt x="50" y="50"/>
                  <a:pt x="52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6" y="52"/>
                  <a:pt x="56" y="52"/>
                  <a:pt x="56" y="54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7"/>
                  <a:pt x="54" y="57"/>
                  <a:pt x="54" y="59"/>
                </a:cubicBezTo>
                <a:cubicBezTo>
                  <a:pt x="54" y="61"/>
                  <a:pt x="54" y="61"/>
                  <a:pt x="54" y="61"/>
                </a:cubicBezTo>
                <a:cubicBezTo>
                  <a:pt x="60" y="67"/>
                  <a:pt x="60" y="67"/>
                  <a:pt x="60" y="67"/>
                </a:cubicBezTo>
                <a:cubicBezTo>
                  <a:pt x="63" y="69"/>
                  <a:pt x="65" y="69"/>
                  <a:pt x="65" y="67"/>
                </a:cubicBezTo>
                <a:cubicBezTo>
                  <a:pt x="67" y="65"/>
                  <a:pt x="67" y="65"/>
                  <a:pt x="67" y="65"/>
                </a:cubicBezTo>
                <a:cubicBezTo>
                  <a:pt x="69" y="65"/>
                  <a:pt x="69" y="67"/>
                  <a:pt x="71" y="67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71"/>
                  <a:pt x="73" y="73"/>
                  <a:pt x="73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6" y="73"/>
                  <a:pt x="86" y="71"/>
                  <a:pt x="86" y="69"/>
                </a:cubicBezTo>
                <a:cubicBezTo>
                  <a:pt x="86" y="67"/>
                  <a:pt x="86" y="67"/>
                  <a:pt x="86" y="67"/>
                </a:cubicBezTo>
                <a:cubicBezTo>
                  <a:pt x="89" y="67"/>
                  <a:pt x="91" y="65"/>
                  <a:pt x="91" y="65"/>
                </a:cubicBezTo>
                <a:cubicBezTo>
                  <a:pt x="93" y="67"/>
                  <a:pt x="93" y="67"/>
                  <a:pt x="93" y="67"/>
                </a:cubicBezTo>
                <a:cubicBezTo>
                  <a:pt x="95" y="69"/>
                  <a:pt x="97" y="69"/>
                  <a:pt x="97" y="67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6" y="61"/>
                  <a:pt x="106" y="59"/>
                  <a:pt x="106" y="59"/>
                </a:cubicBezTo>
                <a:cubicBezTo>
                  <a:pt x="106" y="57"/>
                  <a:pt x="106" y="57"/>
                  <a:pt x="104" y="57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4" y="52"/>
                  <a:pt x="104" y="52"/>
                  <a:pt x="104" y="50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8" y="50"/>
                  <a:pt x="110" y="50"/>
                  <a:pt x="110" y="48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0" y="35"/>
                  <a:pt x="108" y="35"/>
                  <a:pt x="106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104" y="33"/>
                  <a:pt x="104" y="33"/>
                  <a:pt x="102" y="31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6" y="29"/>
                  <a:pt x="106" y="29"/>
                  <a:pt x="106" y="27"/>
                </a:cubicBezTo>
                <a:cubicBezTo>
                  <a:pt x="106" y="27"/>
                  <a:pt x="106" y="25"/>
                  <a:pt x="104" y="25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6"/>
                  <a:pt x="95" y="16"/>
                  <a:pt x="93" y="18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89" y="18"/>
                  <a:pt x="86" y="18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4"/>
                  <a:pt x="86" y="12"/>
                  <a:pt x="84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1" y="14"/>
                  <a:pt x="71" y="16"/>
                </a:cubicBezTo>
                <a:cubicBezTo>
                  <a:pt x="71" y="18"/>
                  <a:pt x="71" y="18"/>
                  <a:pt x="71" y="18"/>
                </a:cubicBezTo>
                <a:cubicBezTo>
                  <a:pt x="69" y="18"/>
                  <a:pt x="69" y="20"/>
                  <a:pt x="67" y="20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76" y="25"/>
                </a:moveTo>
                <a:cubicBezTo>
                  <a:pt x="76" y="25"/>
                  <a:pt x="78" y="23"/>
                  <a:pt x="78" y="20"/>
                </a:cubicBezTo>
                <a:cubicBezTo>
                  <a:pt x="78" y="18"/>
                  <a:pt x="78" y="18"/>
                  <a:pt x="78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3"/>
                  <a:pt x="82" y="25"/>
                  <a:pt x="84" y="25"/>
                </a:cubicBezTo>
                <a:cubicBezTo>
                  <a:pt x="86" y="25"/>
                  <a:pt x="89" y="25"/>
                  <a:pt x="91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5" y="25"/>
                  <a:pt x="95" y="25"/>
                  <a:pt x="95" y="25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9"/>
                  <a:pt x="97" y="29"/>
                  <a:pt x="97" y="29"/>
                </a:cubicBezTo>
                <a:cubicBezTo>
                  <a:pt x="95" y="29"/>
                  <a:pt x="95" y="31"/>
                  <a:pt x="95" y="33"/>
                </a:cubicBezTo>
                <a:cubicBezTo>
                  <a:pt x="97" y="35"/>
                  <a:pt x="97" y="35"/>
                  <a:pt x="99" y="40"/>
                </a:cubicBezTo>
                <a:cubicBezTo>
                  <a:pt x="99" y="40"/>
                  <a:pt x="99" y="42"/>
                  <a:pt x="102" y="42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99" y="44"/>
                  <a:pt x="99" y="46"/>
                  <a:pt x="99" y="46"/>
                </a:cubicBezTo>
                <a:cubicBezTo>
                  <a:pt x="97" y="48"/>
                  <a:pt x="97" y="50"/>
                  <a:pt x="95" y="52"/>
                </a:cubicBezTo>
                <a:cubicBezTo>
                  <a:pt x="95" y="54"/>
                  <a:pt x="95" y="57"/>
                  <a:pt x="97" y="57"/>
                </a:cubicBezTo>
                <a:cubicBezTo>
                  <a:pt x="97" y="59"/>
                  <a:pt x="97" y="59"/>
                  <a:pt x="97" y="59"/>
                </a:cubicBezTo>
                <a:cubicBezTo>
                  <a:pt x="95" y="61"/>
                  <a:pt x="95" y="61"/>
                  <a:pt x="95" y="61"/>
                </a:cubicBezTo>
                <a:cubicBezTo>
                  <a:pt x="93" y="59"/>
                  <a:pt x="93" y="59"/>
                  <a:pt x="93" y="59"/>
                </a:cubicBezTo>
                <a:cubicBezTo>
                  <a:pt x="91" y="59"/>
                  <a:pt x="91" y="59"/>
                  <a:pt x="91" y="59"/>
                </a:cubicBezTo>
                <a:cubicBezTo>
                  <a:pt x="89" y="61"/>
                  <a:pt x="86" y="61"/>
                  <a:pt x="84" y="61"/>
                </a:cubicBezTo>
                <a:cubicBezTo>
                  <a:pt x="82" y="61"/>
                  <a:pt x="82" y="63"/>
                  <a:pt x="82" y="65"/>
                </a:cubicBezTo>
                <a:cubicBezTo>
                  <a:pt x="82" y="67"/>
                  <a:pt x="82" y="67"/>
                  <a:pt x="82" y="67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3"/>
                  <a:pt x="76" y="61"/>
                  <a:pt x="76" y="61"/>
                </a:cubicBezTo>
                <a:cubicBezTo>
                  <a:pt x="73" y="61"/>
                  <a:pt x="71" y="61"/>
                  <a:pt x="69" y="59"/>
                </a:cubicBezTo>
                <a:cubicBezTo>
                  <a:pt x="67" y="59"/>
                  <a:pt x="67" y="59"/>
                  <a:pt x="65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0" y="59"/>
                  <a:pt x="60" y="59"/>
                  <a:pt x="60" y="59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7"/>
                  <a:pt x="63" y="54"/>
                  <a:pt x="63" y="52"/>
                </a:cubicBezTo>
                <a:cubicBezTo>
                  <a:pt x="63" y="50"/>
                  <a:pt x="60" y="48"/>
                  <a:pt x="60" y="46"/>
                </a:cubicBezTo>
                <a:cubicBezTo>
                  <a:pt x="58" y="44"/>
                  <a:pt x="58" y="44"/>
                  <a:pt x="58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7"/>
                  <a:pt x="63" y="35"/>
                  <a:pt x="63" y="33"/>
                </a:cubicBezTo>
                <a:cubicBezTo>
                  <a:pt x="63" y="31"/>
                  <a:pt x="63" y="29"/>
                  <a:pt x="63" y="29"/>
                </a:cubicBezTo>
                <a:cubicBezTo>
                  <a:pt x="60" y="27"/>
                  <a:pt x="60" y="27"/>
                  <a:pt x="60" y="27"/>
                </a:cubicBezTo>
                <a:cubicBezTo>
                  <a:pt x="63" y="25"/>
                  <a:pt x="63" y="25"/>
                  <a:pt x="63" y="25"/>
                </a:cubicBezTo>
                <a:cubicBezTo>
                  <a:pt x="65" y="27"/>
                  <a:pt x="65" y="27"/>
                  <a:pt x="65" y="27"/>
                </a:cubicBezTo>
                <a:cubicBezTo>
                  <a:pt x="67" y="27"/>
                  <a:pt x="67" y="27"/>
                  <a:pt x="69" y="27"/>
                </a:cubicBezTo>
                <a:cubicBezTo>
                  <a:pt x="71" y="25"/>
                  <a:pt x="73" y="25"/>
                  <a:pt x="76" y="25"/>
                </a:cubicBezTo>
                <a:close/>
                <a:moveTo>
                  <a:pt x="80" y="55"/>
                </a:moveTo>
                <a:cubicBezTo>
                  <a:pt x="86" y="55"/>
                  <a:pt x="91" y="51"/>
                  <a:pt x="91" y="42"/>
                </a:cubicBezTo>
                <a:cubicBezTo>
                  <a:pt x="91" y="36"/>
                  <a:pt x="86" y="32"/>
                  <a:pt x="80" y="32"/>
                </a:cubicBezTo>
                <a:cubicBezTo>
                  <a:pt x="73" y="32"/>
                  <a:pt x="67" y="36"/>
                  <a:pt x="67" y="42"/>
                </a:cubicBezTo>
                <a:cubicBezTo>
                  <a:pt x="67" y="51"/>
                  <a:pt x="73" y="55"/>
                  <a:pt x="80" y="55"/>
                </a:cubicBezTo>
                <a:close/>
                <a:moveTo>
                  <a:pt x="80" y="38"/>
                </a:moveTo>
                <a:cubicBezTo>
                  <a:pt x="82" y="38"/>
                  <a:pt x="84" y="40"/>
                  <a:pt x="84" y="42"/>
                </a:cubicBezTo>
                <a:cubicBezTo>
                  <a:pt x="84" y="47"/>
                  <a:pt x="82" y="49"/>
                  <a:pt x="80" y="49"/>
                </a:cubicBezTo>
                <a:cubicBezTo>
                  <a:pt x="75" y="49"/>
                  <a:pt x="73" y="47"/>
                  <a:pt x="73" y="42"/>
                </a:cubicBezTo>
                <a:cubicBezTo>
                  <a:pt x="73" y="40"/>
                  <a:pt x="75" y="38"/>
                  <a:pt x="80" y="38"/>
                </a:cubicBezTo>
                <a:close/>
                <a:moveTo>
                  <a:pt x="17" y="137"/>
                </a:moveTo>
                <a:cubicBezTo>
                  <a:pt x="19" y="137"/>
                  <a:pt x="19" y="137"/>
                  <a:pt x="19" y="135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1"/>
                  <a:pt x="19" y="111"/>
                  <a:pt x="17" y="111"/>
                </a:cubicBezTo>
                <a:cubicBezTo>
                  <a:pt x="14" y="111"/>
                  <a:pt x="14" y="111"/>
                  <a:pt x="14" y="113"/>
                </a:cubicBezTo>
                <a:cubicBezTo>
                  <a:pt x="14" y="135"/>
                  <a:pt x="14" y="135"/>
                  <a:pt x="14" y="135"/>
                </a:cubicBezTo>
                <a:cubicBezTo>
                  <a:pt x="14" y="137"/>
                  <a:pt x="14" y="137"/>
                  <a:pt x="17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A75F8C-D2C0-C221-2E45-8AFD05F80BF0}"/>
              </a:ext>
            </a:extLst>
          </p:cNvPr>
          <p:cNvSpPr txBox="1"/>
          <p:nvPr/>
        </p:nvSpPr>
        <p:spPr>
          <a:xfrm>
            <a:off x="6550949" y="1252318"/>
            <a:ext cx="5399314" cy="16850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E95F6A-C6F4-9123-6619-AF9343A9B645}"/>
              </a:ext>
            </a:extLst>
          </p:cNvPr>
          <p:cNvSpPr txBox="1"/>
          <p:nvPr/>
        </p:nvSpPr>
        <p:spPr>
          <a:xfrm>
            <a:off x="124749" y="4892741"/>
            <a:ext cx="5399314" cy="16850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1775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254F53-9AB6-5ECA-48DD-D702763271A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7DD4D6-44E4-A6E3-CED8-C020A052BD71}"/>
              </a:ext>
            </a:extLst>
          </p:cNvPr>
          <p:cNvSpPr txBox="1"/>
          <p:nvPr/>
        </p:nvSpPr>
        <p:spPr>
          <a:xfrm>
            <a:off x="8108475" y="1409385"/>
            <a:ext cx="333049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2A27FC-C84C-C588-13E8-9FEC35328A0A}"/>
              </a:ext>
            </a:extLst>
          </p:cNvPr>
          <p:cNvSpPr txBox="1"/>
          <p:nvPr/>
        </p:nvSpPr>
        <p:spPr>
          <a:xfrm>
            <a:off x="7542418" y="4848519"/>
            <a:ext cx="333049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226326-6879-01EE-D7AF-ADC49E092EB9}"/>
              </a:ext>
            </a:extLst>
          </p:cNvPr>
          <p:cNvSpPr txBox="1"/>
          <p:nvPr/>
        </p:nvSpPr>
        <p:spPr>
          <a:xfrm>
            <a:off x="745677" y="1409385"/>
            <a:ext cx="333049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29A2A1-6F64-28C5-3D9C-4C10C9273488}"/>
              </a:ext>
            </a:extLst>
          </p:cNvPr>
          <p:cNvSpPr txBox="1"/>
          <p:nvPr/>
        </p:nvSpPr>
        <p:spPr>
          <a:xfrm>
            <a:off x="835784" y="4204988"/>
            <a:ext cx="333049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39FD904-2FA7-DF70-857D-232F382FE16E}"/>
              </a:ext>
            </a:extLst>
          </p:cNvPr>
          <p:cNvGrpSpPr/>
          <p:nvPr/>
        </p:nvGrpSpPr>
        <p:grpSpPr>
          <a:xfrm>
            <a:off x="4083525" y="1695839"/>
            <a:ext cx="4024950" cy="4024949"/>
            <a:chOff x="4083525" y="1695839"/>
            <a:chExt cx="4024950" cy="402494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2E5216A-FB30-7358-D58B-D9866546E5AB}"/>
                </a:ext>
              </a:extLst>
            </p:cNvPr>
            <p:cNvGrpSpPr/>
            <p:nvPr/>
          </p:nvGrpSpPr>
          <p:grpSpPr>
            <a:xfrm>
              <a:off x="4083525" y="1695839"/>
              <a:ext cx="4024950" cy="4024949"/>
              <a:chOff x="5828504" y="1828800"/>
              <a:chExt cx="6630992" cy="6630990"/>
            </a:xfrm>
          </p:grpSpPr>
          <p:sp>
            <p:nvSpPr>
              <p:cNvPr id="2" name="Овал 29">
                <a:extLst>
                  <a:ext uri="{FF2B5EF4-FFF2-40B4-BE49-F238E27FC236}">
                    <a16:creationId xmlns:a16="http://schemas.microsoft.com/office/drawing/2014/main" id="{97764341-8446-E82C-3F6C-A57872019070}"/>
                  </a:ext>
                </a:extLst>
              </p:cNvPr>
              <p:cNvSpPr/>
              <p:nvPr/>
            </p:nvSpPr>
            <p:spPr>
              <a:xfrm>
                <a:off x="5828504" y="1828800"/>
                <a:ext cx="6630992" cy="6630990"/>
              </a:xfrm>
              <a:prstGeom prst="ellipse">
                <a:avLst/>
              </a:prstGeom>
              <a:noFill/>
              <a:ln w="22225" cap="rnd">
                <a:solidFill>
                  <a:schemeClr val="bg2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Овал 3">
                <a:extLst>
                  <a:ext uri="{FF2B5EF4-FFF2-40B4-BE49-F238E27FC236}">
                    <a16:creationId xmlns:a16="http://schemas.microsoft.com/office/drawing/2014/main" id="{9593EA94-E53A-3DD1-A6B9-2D31E1A7FA12}"/>
                  </a:ext>
                </a:extLst>
              </p:cNvPr>
              <p:cNvSpPr/>
              <p:nvPr/>
            </p:nvSpPr>
            <p:spPr>
              <a:xfrm>
                <a:off x="6058485" y="2058779"/>
                <a:ext cx="6171031" cy="617103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Овал 2">
                <a:extLst>
                  <a:ext uri="{FF2B5EF4-FFF2-40B4-BE49-F238E27FC236}">
                    <a16:creationId xmlns:a16="http://schemas.microsoft.com/office/drawing/2014/main" id="{B6D46F27-191A-F739-B931-167419C3CEEB}"/>
                  </a:ext>
                </a:extLst>
              </p:cNvPr>
              <p:cNvSpPr/>
              <p:nvPr/>
            </p:nvSpPr>
            <p:spPr>
              <a:xfrm>
                <a:off x="7426885" y="3427179"/>
                <a:ext cx="3434233" cy="3434231"/>
              </a:xfrm>
              <a:prstGeom prst="ellips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Овал 4">
                <a:extLst>
                  <a:ext uri="{FF2B5EF4-FFF2-40B4-BE49-F238E27FC236}">
                    <a16:creationId xmlns:a16="http://schemas.microsoft.com/office/drawing/2014/main" id="{C4D7105A-C601-9DA2-9C61-005A5A984539}"/>
                  </a:ext>
                </a:extLst>
              </p:cNvPr>
              <p:cNvSpPr/>
              <p:nvPr/>
            </p:nvSpPr>
            <p:spPr>
              <a:xfrm rot="2700000">
                <a:off x="6331750" y="2332044"/>
                <a:ext cx="1260924" cy="1260924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6" name="Овал 5">
                <a:extLst>
                  <a:ext uri="{FF2B5EF4-FFF2-40B4-BE49-F238E27FC236}">
                    <a16:creationId xmlns:a16="http://schemas.microsoft.com/office/drawing/2014/main" id="{2B897691-70CF-AC3F-25FD-FEDC0EF0D17B}"/>
                  </a:ext>
                </a:extLst>
              </p:cNvPr>
              <p:cNvSpPr/>
              <p:nvPr/>
            </p:nvSpPr>
            <p:spPr>
              <a:xfrm rot="2700000">
                <a:off x="10695327" y="6695621"/>
                <a:ext cx="1260924" cy="1260924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7" name="Овал 7">
                <a:extLst>
                  <a:ext uri="{FF2B5EF4-FFF2-40B4-BE49-F238E27FC236}">
                    <a16:creationId xmlns:a16="http://schemas.microsoft.com/office/drawing/2014/main" id="{18CBA0E4-FB8B-CCCD-9B8C-9EDE6CCDCE6F}"/>
                  </a:ext>
                </a:extLst>
              </p:cNvPr>
              <p:cNvSpPr/>
              <p:nvPr/>
            </p:nvSpPr>
            <p:spPr>
              <a:xfrm rot="8100000">
                <a:off x="10695326" y="2332042"/>
                <a:ext cx="1260924" cy="1260926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8" name="Овал 8">
                <a:extLst>
                  <a:ext uri="{FF2B5EF4-FFF2-40B4-BE49-F238E27FC236}">
                    <a16:creationId xmlns:a16="http://schemas.microsoft.com/office/drawing/2014/main" id="{43848923-1566-C9BB-F1FB-6BB8410E3BB3}"/>
                  </a:ext>
                </a:extLst>
              </p:cNvPr>
              <p:cNvSpPr/>
              <p:nvPr/>
            </p:nvSpPr>
            <p:spPr>
              <a:xfrm rot="8100000">
                <a:off x="6331749" y="6695620"/>
                <a:ext cx="1260924" cy="1260926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</p:grp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7FFFE4E4-7206-8B31-E3EE-7B33A47D7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7226" y="4820868"/>
              <a:ext cx="441900" cy="423540"/>
            </a:xfrm>
            <a:custGeom>
              <a:avLst/>
              <a:gdLst>
                <a:gd name="T0" fmla="*/ 313 w 361"/>
                <a:gd name="T1" fmla="*/ 36 h 346"/>
                <a:gd name="T2" fmla="*/ 225 w 361"/>
                <a:gd name="T3" fmla="*/ 0 h 346"/>
                <a:gd name="T4" fmla="*/ 136 w 361"/>
                <a:gd name="T5" fmla="*/ 36 h 346"/>
                <a:gd name="T6" fmla="*/ 129 w 361"/>
                <a:gd name="T7" fmla="*/ 204 h 346"/>
                <a:gd name="T8" fmla="*/ 112 w 361"/>
                <a:gd name="T9" fmla="*/ 221 h 346"/>
                <a:gd name="T10" fmla="*/ 88 w 361"/>
                <a:gd name="T11" fmla="*/ 197 h 346"/>
                <a:gd name="T12" fmla="*/ 81 w 361"/>
                <a:gd name="T13" fmla="*/ 193 h 346"/>
                <a:gd name="T14" fmla="*/ 73 w 361"/>
                <a:gd name="T15" fmla="*/ 197 h 346"/>
                <a:gd name="T16" fmla="*/ 73 w 361"/>
                <a:gd name="T17" fmla="*/ 213 h 346"/>
                <a:gd name="T18" fmla="*/ 80 w 361"/>
                <a:gd name="T19" fmla="*/ 221 h 346"/>
                <a:gd name="T20" fmla="*/ 4 w 361"/>
                <a:gd name="T21" fmla="*/ 296 h 346"/>
                <a:gd name="T22" fmla="*/ 4 w 361"/>
                <a:gd name="T23" fmla="*/ 312 h 346"/>
                <a:gd name="T24" fmla="*/ 35 w 361"/>
                <a:gd name="T25" fmla="*/ 343 h 346"/>
                <a:gd name="T26" fmla="*/ 44 w 361"/>
                <a:gd name="T27" fmla="*/ 346 h 346"/>
                <a:gd name="T28" fmla="*/ 52 w 361"/>
                <a:gd name="T29" fmla="*/ 343 h 346"/>
                <a:gd name="T30" fmla="*/ 127 w 361"/>
                <a:gd name="T31" fmla="*/ 268 h 346"/>
                <a:gd name="T32" fmla="*/ 135 w 361"/>
                <a:gd name="T33" fmla="*/ 275 h 346"/>
                <a:gd name="T34" fmla="*/ 143 w 361"/>
                <a:gd name="T35" fmla="*/ 278 h 346"/>
                <a:gd name="T36" fmla="*/ 151 w 361"/>
                <a:gd name="T37" fmla="*/ 275 h 346"/>
                <a:gd name="T38" fmla="*/ 151 w 361"/>
                <a:gd name="T39" fmla="*/ 259 h 346"/>
                <a:gd name="T40" fmla="*/ 127 w 361"/>
                <a:gd name="T41" fmla="*/ 235 h 346"/>
                <a:gd name="T42" fmla="*/ 144 w 361"/>
                <a:gd name="T43" fmla="*/ 220 h 346"/>
                <a:gd name="T44" fmla="*/ 223 w 361"/>
                <a:gd name="T45" fmla="*/ 248 h 346"/>
                <a:gd name="T46" fmla="*/ 313 w 361"/>
                <a:gd name="T47" fmla="*/ 212 h 346"/>
                <a:gd name="T48" fmla="*/ 313 w 361"/>
                <a:gd name="T49" fmla="*/ 36 h 346"/>
                <a:gd name="T50" fmla="*/ 44 w 361"/>
                <a:gd name="T51" fmla="*/ 320 h 346"/>
                <a:gd name="T52" fmla="*/ 28 w 361"/>
                <a:gd name="T53" fmla="*/ 303 h 346"/>
                <a:gd name="T54" fmla="*/ 95 w 361"/>
                <a:gd name="T55" fmla="*/ 236 h 346"/>
                <a:gd name="T56" fmla="*/ 112 w 361"/>
                <a:gd name="T57" fmla="*/ 252 h 346"/>
                <a:gd name="T58" fmla="*/ 44 w 361"/>
                <a:gd name="T59" fmla="*/ 320 h 346"/>
                <a:gd name="T60" fmla="*/ 296 w 361"/>
                <a:gd name="T61" fmla="*/ 197 h 346"/>
                <a:gd name="T62" fmla="*/ 224 w 361"/>
                <a:gd name="T63" fmla="*/ 226 h 346"/>
                <a:gd name="T64" fmla="*/ 151 w 361"/>
                <a:gd name="T65" fmla="*/ 197 h 346"/>
                <a:gd name="T66" fmla="*/ 151 w 361"/>
                <a:gd name="T67" fmla="*/ 53 h 346"/>
                <a:gd name="T68" fmla="*/ 224 w 361"/>
                <a:gd name="T69" fmla="*/ 23 h 346"/>
                <a:gd name="T70" fmla="*/ 296 w 361"/>
                <a:gd name="T71" fmla="*/ 53 h 346"/>
                <a:gd name="T72" fmla="*/ 296 w 361"/>
                <a:gd name="T73" fmla="*/ 197 h 346"/>
                <a:gd name="T74" fmla="*/ 254 w 361"/>
                <a:gd name="T75" fmla="*/ 122 h 346"/>
                <a:gd name="T76" fmla="*/ 267 w 361"/>
                <a:gd name="T77" fmla="*/ 90 h 346"/>
                <a:gd name="T78" fmla="*/ 222 w 361"/>
                <a:gd name="T79" fmla="*/ 44 h 346"/>
                <a:gd name="T80" fmla="*/ 177 w 361"/>
                <a:gd name="T81" fmla="*/ 90 h 346"/>
                <a:gd name="T82" fmla="*/ 190 w 361"/>
                <a:gd name="T83" fmla="*/ 122 h 346"/>
                <a:gd name="T84" fmla="*/ 155 w 361"/>
                <a:gd name="T85" fmla="*/ 182 h 346"/>
                <a:gd name="T86" fmla="*/ 166 w 361"/>
                <a:gd name="T87" fmla="*/ 193 h 346"/>
                <a:gd name="T88" fmla="*/ 279 w 361"/>
                <a:gd name="T89" fmla="*/ 193 h 346"/>
                <a:gd name="T90" fmla="*/ 290 w 361"/>
                <a:gd name="T91" fmla="*/ 182 h 346"/>
                <a:gd name="T92" fmla="*/ 254 w 361"/>
                <a:gd name="T93" fmla="*/ 122 h 346"/>
                <a:gd name="T94" fmla="*/ 222 w 361"/>
                <a:gd name="T95" fmla="*/ 69 h 346"/>
                <a:gd name="T96" fmla="*/ 245 w 361"/>
                <a:gd name="T97" fmla="*/ 91 h 346"/>
                <a:gd name="T98" fmla="*/ 222 w 361"/>
                <a:gd name="T99" fmla="*/ 114 h 346"/>
                <a:gd name="T100" fmla="*/ 199 w 361"/>
                <a:gd name="T101" fmla="*/ 91 h 346"/>
                <a:gd name="T102" fmla="*/ 222 w 361"/>
                <a:gd name="T103" fmla="*/ 69 h 346"/>
                <a:gd name="T104" fmla="*/ 179 w 361"/>
                <a:gd name="T105" fmla="*/ 171 h 346"/>
                <a:gd name="T106" fmla="*/ 222 w 361"/>
                <a:gd name="T107" fmla="*/ 136 h 346"/>
                <a:gd name="T108" fmla="*/ 267 w 361"/>
                <a:gd name="T109" fmla="*/ 171 h 346"/>
                <a:gd name="T110" fmla="*/ 179 w 361"/>
                <a:gd name="T111" fmla="*/ 17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1" h="346">
                  <a:moveTo>
                    <a:pt x="313" y="36"/>
                  </a:moveTo>
                  <a:cubicBezTo>
                    <a:pt x="288" y="12"/>
                    <a:pt x="256" y="0"/>
                    <a:pt x="225" y="0"/>
                  </a:cubicBezTo>
                  <a:cubicBezTo>
                    <a:pt x="193" y="0"/>
                    <a:pt x="161" y="12"/>
                    <a:pt x="136" y="36"/>
                  </a:cubicBezTo>
                  <a:cubicBezTo>
                    <a:pt x="90" y="83"/>
                    <a:pt x="87" y="155"/>
                    <a:pt x="129" y="204"/>
                  </a:cubicBezTo>
                  <a:cubicBezTo>
                    <a:pt x="112" y="221"/>
                    <a:pt x="112" y="221"/>
                    <a:pt x="112" y="221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86" y="194"/>
                    <a:pt x="84" y="193"/>
                    <a:pt x="81" y="193"/>
                  </a:cubicBezTo>
                  <a:cubicBezTo>
                    <a:pt x="78" y="193"/>
                    <a:pt x="75" y="194"/>
                    <a:pt x="73" y="197"/>
                  </a:cubicBezTo>
                  <a:cubicBezTo>
                    <a:pt x="68" y="201"/>
                    <a:pt x="68" y="209"/>
                    <a:pt x="73" y="213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4" y="296"/>
                    <a:pt x="4" y="296"/>
                    <a:pt x="4" y="296"/>
                  </a:cubicBezTo>
                  <a:cubicBezTo>
                    <a:pt x="0" y="300"/>
                    <a:pt x="0" y="308"/>
                    <a:pt x="4" y="312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38" y="345"/>
                    <a:pt x="41" y="346"/>
                    <a:pt x="44" y="346"/>
                  </a:cubicBezTo>
                  <a:cubicBezTo>
                    <a:pt x="47" y="346"/>
                    <a:pt x="50" y="345"/>
                    <a:pt x="52" y="343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37" y="277"/>
                    <a:pt x="140" y="278"/>
                    <a:pt x="143" y="278"/>
                  </a:cubicBezTo>
                  <a:cubicBezTo>
                    <a:pt x="146" y="278"/>
                    <a:pt x="149" y="277"/>
                    <a:pt x="151" y="275"/>
                  </a:cubicBezTo>
                  <a:cubicBezTo>
                    <a:pt x="156" y="271"/>
                    <a:pt x="156" y="264"/>
                    <a:pt x="151" y="259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66" y="239"/>
                    <a:pt x="195" y="248"/>
                    <a:pt x="223" y="248"/>
                  </a:cubicBezTo>
                  <a:cubicBezTo>
                    <a:pt x="255" y="248"/>
                    <a:pt x="288" y="236"/>
                    <a:pt x="313" y="212"/>
                  </a:cubicBezTo>
                  <a:cubicBezTo>
                    <a:pt x="361" y="164"/>
                    <a:pt x="361" y="85"/>
                    <a:pt x="313" y="36"/>
                  </a:cubicBezTo>
                  <a:close/>
                  <a:moveTo>
                    <a:pt x="44" y="320"/>
                  </a:moveTo>
                  <a:cubicBezTo>
                    <a:pt x="28" y="303"/>
                    <a:pt x="28" y="303"/>
                    <a:pt x="28" y="303"/>
                  </a:cubicBezTo>
                  <a:cubicBezTo>
                    <a:pt x="95" y="236"/>
                    <a:pt x="95" y="236"/>
                    <a:pt x="95" y="236"/>
                  </a:cubicBezTo>
                  <a:cubicBezTo>
                    <a:pt x="112" y="252"/>
                    <a:pt x="112" y="252"/>
                    <a:pt x="112" y="252"/>
                  </a:cubicBezTo>
                  <a:lnTo>
                    <a:pt x="44" y="320"/>
                  </a:lnTo>
                  <a:close/>
                  <a:moveTo>
                    <a:pt x="296" y="197"/>
                  </a:moveTo>
                  <a:cubicBezTo>
                    <a:pt x="276" y="216"/>
                    <a:pt x="250" y="226"/>
                    <a:pt x="224" y="226"/>
                  </a:cubicBezTo>
                  <a:cubicBezTo>
                    <a:pt x="198" y="226"/>
                    <a:pt x="171" y="216"/>
                    <a:pt x="151" y="197"/>
                  </a:cubicBezTo>
                  <a:cubicBezTo>
                    <a:pt x="112" y="157"/>
                    <a:pt x="112" y="92"/>
                    <a:pt x="151" y="53"/>
                  </a:cubicBezTo>
                  <a:cubicBezTo>
                    <a:pt x="171" y="33"/>
                    <a:pt x="198" y="23"/>
                    <a:pt x="224" y="23"/>
                  </a:cubicBezTo>
                  <a:cubicBezTo>
                    <a:pt x="250" y="23"/>
                    <a:pt x="276" y="33"/>
                    <a:pt x="296" y="53"/>
                  </a:cubicBezTo>
                  <a:cubicBezTo>
                    <a:pt x="337" y="92"/>
                    <a:pt x="337" y="157"/>
                    <a:pt x="296" y="197"/>
                  </a:cubicBezTo>
                  <a:close/>
                  <a:moveTo>
                    <a:pt x="254" y="122"/>
                  </a:moveTo>
                  <a:cubicBezTo>
                    <a:pt x="262" y="113"/>
                    <a:pt x="267" y="102"/>
                    <a:pt x="267" y="90"/>
                  </a:cubicBezTo>
                  <a:cubicBezTo>
                    <a:pt x="267" y="65"/>
                    <a:pt x="247" y="44"/>
                    <a:pt x="222" y="44"/>
                  </a:cubicBezTo>
                  <a:cubicBezTo>
                    <a:pt x="198" y="44"/>
                    <a:pt x="177" y="65"/>
                    <a:pt x="177" y="90"/>
                  </a:cubicBezTo>
                  <a:cubicBezTo>
                    <a:pt x="177" y="102"/>
                    <a:pt x="181" y="113"/>
                    <a:pt x="190" y="122"/>
                  </a:cubicBezTo>
                  <a:cubicBezTo>
                    <a:pt x="169" y="134"/>
                    <a:pt x="155" y="155"/>
                    <a:pt x="155" y="182"/>
                  </a:cubicBezTo>
                  <a:cubicBezTo>
                    <a:pt x="155" y="189"/>
                    <a:pt x="160" y="193"/>
                    <a:pt x="166" y="193"/>
                  </a:cubicBezTo>
                  <a:cubicBezTo>
                    <a:pt x="279" y="193"/>
                    <a:pt x="279" y="193"/>
                    <a:pt x="279" y="193"/>
                  </a:cubicBezTo>
                  <a:cubicBezTo>
                    <a:pt x="285" y="193"/>
                    <a:pt x="290" y="188"/>
                    <a:pt x="290" y="182"/>
                  </a:cubicBezTo>
                  <a:cubicBezTo>
                    <a:pt x="290" y="155"/>
                    <a:pt x="276" y="134"/>
                    <a:pt x="254" y="122"/>
                  </a:cubicBezTo>
                  <a:close/>
                  <a:moveTo>
                    <a:pt x="222" y="69"/>
                  </a:moveTo>
                  <a:cubicBezTo>
                    <a:pt x="235" y="69"/>
                    <a:pt x="245" y="78"/>
                    <a:pt x="245" y="91"/>
                  </a:cubicBezTo>
                  <a:cubicBezTo>
                    <a:pt x="245" y="104"/>
                    <a:pt x="236" y="114"/>
                    <a:pt x="222" y="114"/>
                  </a:cubicBezTo>
                  <a:cubicBezTo>
                    <a:pt x="209" y="114"/>
                    <a:pt x="199" y="104"/>
                    <a:pt x="199" y="91"/>
                  </a:cubicBezTo>
                  <a:cubicBezTo>
                    <a:pt x="199" y="78"/>
                    <a:pt x="211" y="69"/>
                    <a:pt x="222" y="69"/>
                  </a:cubicBezTo>
                  <a:close/>
                  <a:moveTo>
                    <a:pt x="179" y="171"/>
                  </a:moveTo>
                  <a:cubicBezTo>
                    <a:pt x="183" y="151"/>
                    <a:pt x="202" y="136"/>
                    <a:pt x="222" y="136"/>
                  </a:cubicBezTo>
                  <a:cubicBezTo>
                    <a:pt x="243" y="136"/>
                    <a:pt x="260" y="151"/>
                    <a:pt x="267" y="171"/>
                  </a:cubicBezTo>
                  <a:lnTo>
                    <a:pt x="179" y="17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FB8B0B6C-FBEF-AF01-837C-1890A99D8E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0419" y="4827645"/>
              <a:ext cx="425986" cy="423540"/>
            </a:xfrm>
            <a:custGeom>
              <a:avLst/>
              <a:gdLst>
                <a:gd name="T0" fmla="*/ 305 w 348"/>
                <a:gd name="T1" fmla="*/ 136 h 346"/>
                <a:gd name="T2" fmla="*/ 306 w 348"/>
                <a:gd name="T3" fmla="*/ 94 h 346"/>
                <a:gd name="T4" fmla="*/ 285 w 348"/>
                <a:gd name="T5" fmla="*/ 40 h 346"/>
                <a:gd name="T6" fmla="*/ 253 w 348"/>
                <a:gd name="T7" fmla="*/ 40 h 346"/>
                <a:gd name="T8" fmla="*/ 211 w 348"/>
                <a:gd name="T9" fmla="*/ 43 h 346"/>
                <a:gd name="T10" fmla="*/ 189 w 348"/>
                <a:gd name="T11" fmla="*/ 0 h 346"/>
                <a:gd name="T12" fmla="*/ 136 w 348"/>
                <a:gd name="T13" fmla="*/ 22 h 346"/>
                <a:gd name="T14" fmla="*/ 108 w 348"/>
                <a:gd name="T15" fmla="*/ 55 h 346"/>
                <a:gd name="T16" fmla="*/ 79 w 348"/>
                <a:gd name="T17" fmla="*/ 34 h 346"/>
                <a:gd name="T18" fmla="*/ 40 w 348"/>
                <a:gd name="T19" fmla="*/ 62 h 346"/>
                <a:gd name="T20" fmla="*/ 55 w 348"/>
                <a:gd name="T21" fmla="*/ 108 h 346"/>
                <a:gd name="T22" fmla="*/ 22 w 348"/>
                <a:gd name="T23" fmla="*/ 136 h 346"/>
                <a:gd name="T24" fmla="*/ 0 w 348"/>
                <a:gd name="T25" fmla="*/ 188 h 346"/>
                <a:gd name="T26" fmla="*/ 43 w 348"/>
                <a:gd name="T27" fmla="*/ 210 h 346"/>
                <a:gd name="T28" fmla="*/ 40 w 348"/>
                <a:gd name="T29" fmla="*/ 252 h 346"/>
                <a:gd name="T30" fmla="*/ 62 w 348"/>
                <a:gd name="T31" fmla="*/ 305 h 346"/>
                <a:gd name="T32" fmla="*/ 94 w 348"/>
                <a:gd name="T33" fmla="*/ 305 h 346"/>
                <a:gd name="T34" fmla="*/ 136 w 348"/>
                <a:gd name="T35" fmla="*/ 304 h 346"/>
                <a:gd name="T36" fmla="*/ 159 w 348"/>
                <a:gd name="T37" fmla="*/ 346 h 346"/>
                <a:gd name="T38" fmla="*/ 211 w 348"/>
                <a:gd name="T39" fmla="*/ 323 h 346"/>
                <a:gd name="T40" fmla="*/ 239 w 348"/>
                <a:gd name="T41" fmla="*/ 292 h 346"/>
                <a:gd name="T42" fmla="*/ 269 w 348"/>
                <a:gd name="T43" fmla="*/ 312 h 346"/>
                <a:gd name="T44" fmla="*/ 306 w 348"/>
                <a:gd name="T45" fmla="*/ 284 h 346"/>
                <a:gd name="T46" fmla="*/ 293 w 348"/>
                <a:gd name="T47" fmla="*/ 238 h 346"/>
                <a:gd name="T48" fmla="*/ 325 w 348"/>
                <a:gd name="T49" fmla="*/ 210 h 346"/>
                <a:gd name="T50" fmla="*/ 348 w 348"/>
                <a:gd name="T51" fmla="*/ 158 h 346"/>
                <a:gd name="T52" fmla="*/ 325 w 348"/>
                <a:gd name="T53" fmla="*/ 188 h 346"/>
                <a:gd name="T54" fmla="*/ 285 w 348"/>
                <a:gd name="T55" fmla="*/ 197 h 346"/>
                <a:gd name="T56" fmla="*/ 271 w 348"/>
                <a:gd name="T57" fmla="*/ 247 h 346"/>
                <a:gd name="T58" fmla="*/ 270 w 348"/>
                <a:gd name="T59" fmla="*/ 288 h 346"/>
                <a:gd name="T60" fmla="*/ 242 w 348"/>
                <a:gd name="T61" fmla="*/ 265 h 346"/>
                <a:gd name="T62" fmla="*/ 200 w 348"/>
                <a:gd name="T63" fmla="*/ 282 h 346"/>
                <a:gd name="T64" fmla="*/ 191 w 348"/>
                <a:gd name="T65" fmla="*/ 322 h 346"/>
                <a:gd name="T66" fmla="*/ 161 w 348"/>
                <a:gd name="T67" fmla="*/ 292 h 346"/>
                <a:gd name="T68" fmla="*/ 116 w 348"/>
                <a:gd name="T69" fmla="*/ 267 h 346"/>
                <a:gd name="T70" fmla="*/ 102 w 348"/>
                <a:gd name="T71" fmla="*/ 269 h 346"/>
                <a:gd name="T72" fmla="*/ 60 w 348"/>
                <a:gd name="T73" fmla="*/ 267 h 346"/>
                <a:gd name="T74" fmla="*/ 81 w 348"/>
                <a:gd name="T75" fmla="*/ 233 h 346"/>
                <a:gd name="T76" fmla="*/ 56 w 348"/>
                <a:gd name="T77" fmla="*/ 188 h 346"/>
                <a:gd name="T78" fmla="*/ 26 w 348"/>
                <a:gd name="T79" fmla="*/ 158 h 346"/>
                <a:gd name="T80" fmla="*/ 67 w 348"/>
                <a:gd name="T81" fmla="*/ 150 h 346"/>
                <a:gd name="T82" fmla="*/ 80 w 348"/>
                <a:gd name="T83" fmla="*/ 99 h 346"/>
                <a:gd name="T84" fmla="*/ 81 w 348"/>
                <a:gd name="T85" fmla="*/ 57 h 346"/>
                <a:gd name="T86" fmla="*/ 109 w 348"/>
                <a:gd name="T87" fmla="*/ 81 h 346"/>
                <a:gd name="T88" fmla="*/ 152 w 348"/>
                <a:gd name="T89" fmla="*/ 64 h 346"/>
                <a:gd name="T90" fmla="*/ 161 w 348"/>
                <a:gd name="T91" fmla="*/ 25 h 346"/>
                <a:gd name="T92" fmla="*/ 191 w 348"/>
                <a:gd name="T93" fmla="*/ 53 h 346"/>
                <a:gd name="T94" fmla="*/ 236 w 348"/>
                <a:gd name="T95" fmla="*/ 79 h 346"/>
                <a:gd name="T96" fmla="*/ 250 w 348"/>
                <a:gd name="T97" fmla="*/ 78 h 346"/>
                <a:gd name="T98" fmla="*/ 292 w 348"/>
                <a:gd name="T99" fmla="*/ 79 h 346"/>
                <a:gd name="T100" fmla="*/ 270 w 348"/>
                <a:gd name="T101" fmla="*/ 113 h 346"/>
                <a:gd name="T102" fmla="*/ 296 w 348"/>
                <a:gd name="T103" fmla="*/ 158 h 346"/>
                <a:gd name="T104" fmla="*/ 325 w 348"/>
                <a:gd name="T105" fmla="*/ 188 h 346"/>
                <a:gd name="T106" fmla="*/ 99 w 348"/>
                <a:gd name="T107" fmla="*/ 173 h 346"/>
                <a:gd name="T108" fmla="*/ 250 w 348"/>
                <a:gd name="T109" fmla="*/ 173 h 346"/>
                <a:gd name="T110" fmla="*/ 175 w 348"/>
                <a:gd name="T111" fmla="*/ 226 h 346"/>
                <a:gd name="T112" fmla="*/ 175 w 348"/>
                <a:gd name="T113" fmla="*/ 120 h 346"/>
                <a:gd name="T114" fmla="*/ 175 w 348"/>
                <a:gd name="T115" fmla="*/ 22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8" h="346">
                  <a:moveTo>
                    <a:pt x="325" y="136"/>
                  </a:moveTo>
                  <a:cubicBezTo>
                    <a:pt x="305" y="136"/>
                    <a:pt x="305" y="136"/>
                    <a:pt x="305" y="136"/>
                  </a:cubicBezTo>
                  <a:cubicBezTo>
                    <a:pt x="301" y="126"/>
                    <a:pt x="298" y="116"/>
                    <a:pt x="293" y="108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15" y="85"/>
                    <a:pt x="315" y="72"/>
                    <a:pt x="306" y="62"/>
                  </a:cubicBezTo>
                  <a:cubicBezTo>
                    <a:pt x="285" y="40"/>
                    <a:pt x="285" y="40"/>
                    <a:pt x="285" y="40"/>
                  </a:cubicBezTo>
                  <a:cubicBezTo>
                    <a:pt x="281" y="36"/>
                    <a:pt x="275" y="34"/>
                    <a:pt x="269" y="34"/>
                  </a:cubicBezTo>
                  <a:cubicBezTo>
                    <a:pt x="264" y="34"/>
                    <a:pt x="258" y="36"/>
                    <a:pt x="253" y="40"/>
                  </a:cubicBezTo>
                  <a:cubicBezTo>
                    <a:pt x="239" y="55"/>
                    <a:pt x="239" y="55"/>
                    <a:pt x="239" y="55"/>
                  </a:cubicBezTo>
                  <a:cubicBezTo>
                    <a:pt x="231" y="49"/>
                    <a:pt x="221" y="46"/>
                    <a:pt x="211" y="43"/>
                  </a:cubicBezTo>
                  <a:cubicBezTo>
                    <a:pt x="211" y="22"/>
                    <a:pt x="211" y="22"/>
                    <a:pt x="211" y="22"/>
                  </a:cubicBezTo>
                  <a:cubicBezTo>
                    <a:pt x="211" y="9"/>
                    <a:pt x="202" y="0"/>
                    <a:pt x="18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6" y="0"/>
                    <a:pt x="136" y="9"/>
                    <a:pt x="136" y="2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26" y="46"/>
                    <a:pt x="117" y="49"/>
                    <a:pt x="108" y="55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0" y="36"/>
                    <a:pt x="84" y="34"/>
                    <a:pt x="79" y="34"/>
                  </a:cubicBezTo>
                  <a:cubicBezTo>
                    <a:pt x="73" y="34"/>
                    <a:pt x="67" y="36"/>
                    <a:pt x="62" y="4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1" y="70"/>
                    <a:pt x="31" y="85"/>
                    <a:pt x="40" y="94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9" y="116"/>
                    <a:pt x="46" y="126"/>
                    <a:pt x="43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9" y="136"/>
                    <a:pt x="0" y="145"/>
                    <a:pt x="0" y="1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9" y="210"/>
                    <a:pt x="2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20"/>
                    <a:pt x="49" y="230"/>
                    <a:pt x="55" y="238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31" y="261"/>
                    <a:pt x="31" y="275"/>
                    <a:pt x="40" y="284"/>
                  </a:cubicBezTo>
                  <a:cubicBezTo>
                    <a:pt x="62" y="305"/>
                    <a:pt x="62" y="305"/>
                    <a:pt x="62" y="305"/>
                  </a:cubicBezTo>
                  <a:cubicBezTo>
                    <a:pt x="66" y="310"/>
                    <a:pt x="72" y="312"/>
                    <a:pt x="78" y="312"/>
                  </a:cubicBezTo>
                  <a:cubicBezTo>
                    <a:pt x="83" y="312"/>
                    <a:pt x="89" y="310"/>
                    <a:pt x="94" y="305"/>
                  </a:cubicBezTo>
                  <a:cubicBezTo>
                    <a:pt x="108" y="292"/>
                    <a:pt x="108" y="292"/>
                    <a:pt x="108" y="292"/>
                  </a:cubicBezTo>
                  <a:cubicBezTo>
                    <a:pt x="117" y="297"/>
                    <a:pt x="126" y="300"/>
                    <a:pt x="136" y="304"/>
                  </a:cubicBezTo>
                  <a:cubicBezTo>
                    <a:pt x="136" y="323"/>
                    <a:pt x="136" y="323"/>
                    <a:pt x="136" y="323"/>
                  </a:cubicBezTo>
                  <a:cubicBezTo>
                    <a:pt x="136" y="336"/>
                    <a:pt x="146" y="346"/>
                    <a:pt x="159" y="346"/>
                  </a:cubicBezTo>
                  <a:cubicBezTo>
                    <a:pt x="189" y="346"/>
                    <a:pt x="189" y="346"/>
                    <a:pt x="189" y="346"/>
                  </a:cubicBezTo>
                  <a:cubicBezTo>
                    <a:pt x="202" y="346"/>
                    <a:pt x="211" y="336"/>
                    <a:pt x="211" y="323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21" y="300"/>
                    <a:pt x="231" y="297"/>
                    <a:pt x="239" y="292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7" y="310"/>
                    <a:pt x="263" y="312"/>
                    <a:pt x="269" y="312"/>
                  </a:cubicBezTo>
                  <a:cubicBezTo>
                    <a:pt x="274" y="312"/>
                    <a:pt x="280" y="310"/>
                    <a:pt x="285" y="305"/>
                  </a:cubicBezTo>
                  <a:cubicBezTo>
                    <a:pt x="306" y="284"/>
                    <a:pt x="306" y="284"/>
                    <a:pt x="306" y="284"/>
                  </a:cubicBezTo>
                  <a:cubicBezTo>
                    <a:pt x="315" y="275"/>
                    <a:pt x="315" y="262"/>
                    <a:pt x="306" y="252"/>
                  </a:cubicBezTo>
                  <a:cubicBezTo>
                    <a:pt x="293" y="238"/>
                    <a:pt x="293" y="238"/>
                    <a:pt x="293" y="238"/>
                  </a:cubicBezTo>
                  <a:cubicBezTo>
                    <a:pt x="298" y="229"/>
                    <a:pt x="301" y="220"/>
                    <a:pt x="305" y="210"/>
                  </a:cubicBezTo>
                  <a:cubicBezTo>
                    <a:pt x="325" y="210"/>
                    <a:pt x="325" y="210"/>
                    <a:pt x="325" y="210"/>
                  </a:cubicBezTo>
                  <a:cubicBezTo>
                    <a:pt x="338" y="210"/>
                    <a:pt x="348" y="201"/>
                    <a:pt x="348" y="188"/>
                  </a:cubicBezTo>
                  <a:cubicBezTo>
                    <a:pt x="348" y="158"/>
                    <a:pt x="348" y="158"/>
                    <a:pt x="348" y="158"/>
                  </a:cubicBezTo>
                  <a:cubicBezTo>
                    <a:pt x="348" y="145"/>
                    <a:pt x="337" y="136"/>
                    <a:pt x="325" y="136"/>
                  </a:cubicBezTo>
                  <a:close/>
                  <a:moveTo>
                    <a:pt x="325" y="188"/>
                  </a:moveTo>
                  <a:cubicBezTo>
                    <a:pt x="296" y="188"/>
                    <a:pt x="296" y="188"/>
                    <a:pt x="296" y="188"/>
                  </a:cubicBezTo>
                  <a:cubicBezTo>
                    <a:pt x="291" y="188"/>
                    <a:pt x="287" y="192"/>
                    <a:pt x="285" y="197"/>
                  </a:cubicBezTo>
                  <a:cubicBezTo>
                    <a:pt x="282" y="209"/>
                    <a:pt x="278" y="222"/>
                    <a:pt x="270" y="233"/>
                  </a:cubicBezTo>
                  <a:cubicBezTo>
                    <a:pt x="267" y="237"/>
                    <a:pt x="269" y="244"/>
                    <a:pt x="271" y="247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70" y="288"/>
                    <a:pt x="270" y="288"/>
                    <a:pt x="270" y="288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48" y="266"/>
                    <a:pt x="245" y="265"/>
                    <a:pt x="242" y="265"/>
                  </a:cubicBezTo>
                  <a:cubicBezTo>
                    <a:pt x="240" y="265"/>
                    <a:pt x="238" y="266"/>
                    <a:pt x="236" y="267"/>
                  </a:cubicBezTo>
                  <a:cubicBezTo>
                    <a:pt x="224" y="275"/>
                    <a:pt x="213" y="280"/>
                    <a:pt x="200" y="282"/>
                  </a:cubicBezTo>
                  <a:cubicBezTo>
                    <a:pt x="194" y="283"/>
                    <a:pt x="191" y="287"/>
                    <a:pt x="191" y="29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61" y="292"/>
                    <a:pt x="161" y="292"/>
                    <a:pt x="161" y="292"/>
                  </a:cubicBezTo>
                  <a:cubicBezTo>
                    <a:pt x="161" y="287"/>
                    <a:pt x="158" y="283"/>
                    <a:pt x="152" y="282"/>
                  </a:cubicBezTo>
                  <a:cubicBezTo>
                    <a:pt x="140" y="279"/>
                    <a:pt x="127" y="275"/>
                    <a:pt x="116" y="267"/>
                  </a:cubicBezTo>
                  <a:cubicBezTo>
                    <a:pt x="114" y="266"/>
                    <a:pt x="112" y="265"/>
                    <a:pt x="110" y="265"/>
                  </a:cubicBezTo>
                  <a:cubicBezTo>
                    <a:pt x="107" y="265"/>
                    <a:pt x="104" y="266"/>
                    <a:pt x="102" y="269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84" y="244"/>
                    <a:pt x="85" y="237"/>
                    <a:pt x="81" y="233"/>
                  </a:cubicBezTo>
                  <a:cubicBezTo>
                    <a:pt x="74" y="221"/>
                    <a:pt x="68" y="209"/>
                    <a:pt x="67" y="197"/>
                  </a:cubicBezTo>
                  <a:cubicBezTo>
                    <a:pt x="65" y="192"/>
                    <a:pt x="61" y="188"/>
                    <a:pt x="56" y="188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61" y="158"/>
                    <a:pt x="65" y="155"/>
                    <a:pt x="67" y="150"/>
                  </a:cubicBezTo>
                  <a:cubicBezTo>
                    <a:pt x="69" y="137"/>
                    <a:pt x="74" y="124"/>
                    <a:pt x="81" y="113"/>
                  </a:cubicBezTo>
                  <a:cubicBezTo>
                    <a:pt x="85" y="109"/>
                    <a:pt x="84" y="103"/>
                    <a:pt x="80" y="9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4" y="80"/>
                    <a:pt x="107" y="81"/>
                    <a:pt x="109" y="81"/>
                  </a:cubicBezTo>
                  <a:cubicBezTo>
                    <a:pt x="112" y="81"/>
                    <a:pt x="114" y="80"/>
                    <a:pt x="116" y="79"/>
                  </a:cubicBezTo>
                  <a:cubicBezTo>
                    <a:pt x="128" y="72"/>
                    <a:pt x="140" y="66"/>
                    <a:pt x="152" y="64"/>
                  </a:cubicBezTo>
                  <a:cubicBezTo>
                    <a:pt x="158" y="63"/>
                    <a:pt x="161" y="59"/>
                    <a:pt x="161" y="5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1" y="59"/>
                    <a:pt x="194" y="63"/>
                    <a:pt x="200" y="64"/>
                  </a:cubicBezTo>
                  <a:cubicBezTo>
                    <a:pt x="213" y="67"/>
                    <a:pt x="226" y="72"/>
                    <a:pt x="236" y="79"/>
                  </a:cubicBezTo>
                  <a:cubicBezTo>
                    <a:pt x="238" y="80"/>
                    <a:pt x="240" y="81"/>
                    <a:pt x="243" y="81"/>
                  </a:cubicBezTo>
                  <a:cubicBezTo>
                    <a:pt x="245" y="81"/>
                    <a:pt x="248" y="80"/>
                    <a:pt x="250" y="78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69" y="103"/>
                    <a:pt x="267" y="109"/>
                    <a:pt x="270" y="113"/>
                  </a:cubicBezTo>
                  <a:cubicBezTo>
                    <a:pt x="278" y="125"/>
                    <a:pt x="283" y="137"/>
                    <a:pt x="285" y="150"/>
                  </a:cubicBezTo>
                  <a:cubicBezTo>
                    <a:pt x="287" y="155"/>
                    <a:pt x="291" y="158"/>
                    <a:pt x="296" y="158"/>
                  </a:cubicBezTo>
                  <a:cubicBezTo>
                    <a:pt x="325" y="158"/>
                    <a:pt x="325" y="158"/>
                    <a:pt x="325" y="158"/>
                  </a:cubicBezTo>
                  <a:lnTo>
                    <a:pt x="325" y="188"/>
                  </a:lnTo>
                  <a:close/>
                  <a:moveTo>
                    <a:pt x="175" y="98"/>
                  </a:moveTo>
                  <a:cubicBezTo>
                    <a:pt x="133" y="98"/>
                    <a:pt x="99" y="131"/>
                    <a:pt x="99" y="173"/>
                  </a:cubicBezTo>
                  <a:cubicBezTo>
                    <a:pt x="99" y="215"/>
                    <a:pt x="133" y="248"/>
                    <a:pt x="175" y="248"/>
                  </a:cubicBezTo>
                  <a:cubicBezTo>
                    <a:pt x="216" y="248"/>
                    <a:pt x="250" y="215"/>
                    <a:pt x="250" y="173"/>
                  </a:cubicBezTo>
                  <a:cubicBezTo>
                    <a:pt x="250" y="131"/>
                    <a:pt x="215" y="98"/>
                    <a:pt x="175" y="98"/>
                  </a:cubicBezTo>
                  <a:close/>
                  <a:moveTo>
                    <a:pt x="175" y="226"/>
                  </a:moveTo>
                  <a:cubicBezTo>
                    <a:pt x="146" y="226"/>
                    <a:pt x="122" y="202"/>
                    <a:pt x="122" y="173"/>
                  </a:cubicBezTo>
                  <a:cubicBezTo>
                    <a:pt x="122" y="144"/>
                    <a:pt x="146" y="120"/>
                    <a:pt x="175" y="120"/>
                  </a:cubicBezTo>
                  <a:cubicBezTo>
                    <a:pt x="203" y="120"/>
                    <a:pt x="227" y="144"/>
                    <a:pt x="227" y="173"/>
                  </a:cubicBezTo>
                  <a:cubicBezTo>
                    <a:pt x="227" y="202"/>
                    <a:pt x="203" y="226"/>
                    <a:pt x="175" y="2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7">
              <a:extLst>
                <a:ext uri="{FF2B5EF4-FFF2-40B4-BE49-F238E27FC236}">
                  <a16:creationId xmlns:a16="http://schemas.microsoft.com/office/drawing/2014/main" id="{408DC8A5-0628-B9C5-CE8E-8F421EE4F4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6746" y="2169193"/>
              <a:ext cx="429659" cy="425986"/>
            </a:xfrm>
            <a:custGeom>
              <a:avLst/>
              <a:gdLst>
                <a:gd name="T0" fmla="*/ 317 w 351"/>
                <a:gd name="T1" fmla="*/ 0 h 348"/>
                <a:gd name="T2" fmla="*/ 232 w 351"/>
                <a:gd name="T3" fmla="*/ 20 h 348"/>
                <a:gd name="T4" fmla="*/ 123 w 351"/>
                <a:gd name="T5" fmla="*/ 99 h 348"/>
                <a:gd name="T6" fmla="*/ 3 w 351"/>
                <a:gd name="T7" fmla="*/ 182 h 348"/>
                <a:gd name="T8" fmla="*/ 12 w 351"/>
                <a:gd name="T9" fmla="*/ 199 h 348"/>
                <a:gd name="T10" fmla="*/ 68 w 351"/>
                <a:gd name="T11" fmla="*/ 187 h 348"/>
                <a:gd name="T12" fmla="*/ 71 w 351"/>
                <a:gd name="T13" fmla="*/ 199 h 348"/>
                <a:gd name="T14" fmla="*/ 32 w 351"/>
                <a:gd name="T15" fmla="*/ 238 h 348"/>
                <a:gd name="T16" fmla="*/ 31 w 351"/>
                <a:gd name="T17" fmla="*/ 280 h 348"/>
                <a:gd name="T18" fmla="*/ 24 w 351"/>
                <a:gd name="T19" fmla="*/ 326 h 348"/>
                <a:gd name="T20" fmla="*/ 47 w 351"/>
                <a:gd name="T21" fmla="*/ 330 h 348"/>
                <a:gd name="T22" fmla="*/ 95 w 351"/>
                <a:gd name="T23" fmla="*/ 301 h 348"/>
                <a:gd name="T24" fmla="*/ 119 w 351"/>
                <a:gd name="T25" fmla="*/ 321 h 348"/>
                <a:gd name="T26" fmla="*/ 150 w 351"/>
                <a:gd name="T27" fmla="*/ 278 h 348"/>
                <a:gd name="T28" fmla="*/ 151 w 351"/>
                <a:gd name="T29" fmla="*/ 332 h 348"/>
                <a:gd name="T30" fmla="*/ 162 w 351"/>
                <a:gd name="T31" fmla="*/ 348 h 348"/>
                <a:gd name="T32" fmla="*/ 207 w 351"/>
                <a:gd name="T33" fmla="*/ 318 h 348"/>
                <a:gd name="T34" fmla="*/ 285 w 351"/>
                <a:gd name="T35" fmla="*/ 189 h 348"/>
                <a:gd name="T36" fmla="*/ 349 w 351"/>
                <a:gd name="T37" fmla="*/ 34 h 348"/>
                <a:gd name="T38" fmla="*/ 70 w 351"/>
                <a:gd name="T39" fmla="*/ 165 h 348"/>
                <a:gd name="T40" fmla="*/ 48 w 351"/>
                <a:gd name="T41" fmla="*/ 159 h 348"/>
                <a:gd name="T42" fmla="*/ 84 w 351"/>
                <a:gd name="T43" fmla="*/ 165 h 348"/>
                <a:gd name="T44" fmla="*/ 64 w 351"/>
                <a:gd name="T45" fmla="*/ 298 h 348"/>
                <a:gd name="T46" fmla="*/ 55 w 351"/>
                <a:gd name="T47" fmla="*/ 290 h 348"/>
                <a:gd name="T48" fmla="*/ 80 w 351"/>
                <a:gd name="T49" fmla="*/ 287 h 348"/>
                <a:gd name="T50" fmla="*/ 119 w 351"/>
                <a:gd name="T51" fmla="*/ 294 h 348"/>
                <a:gd name="T52" fmla="*/ 80 w 351"/>
                <a:gd name="T53" fmla="*/ 222 h 348"/>
                <a:gd name="T54" fmla="*/ 119 w 351"/>
                <a:gd name="T55" fmla="*/ 294 h 348"/>
                <a:gd name="T56" fmla="*/ 187 w 351"/>
                <a:gd name="T57" fmla="*/ 270 h 348"/>
                <a:gd name="T58" fmla="*/ 185 w 351"/>
                <a:gd name="T59" fmla="*/ 312 h 348"/>
                <a:gd name="T60" fmla="*/ 94 w 351"/>
                <a:gd name="T61" fmla="*/ 203 h 348"/>
                <a:gd name="T62" fmla="*/ 294 w 351"/>
                <a:gd name="T63" fmla="*/ 142 h 348"/>
                <a:gd name="T64" fmla="*/ 328 w 351"/>
                <a:gd name="T65" fmla="*/ 37 h 348"/>
                <a:gd name="T66" fmla="*/ 229 w 351"/>
                <a:gd name="T67" fmla="*/ 47 h 348"/>
                <a:gd name="T68" fmla="*/ 324 w 351"/>
                <a:gd name="T69" fmla="*/ 26 h 348"/>
                <a:gd name="T70" fmla="*/ 170 w 351"/>
                <a:gd name="T71" fmla="*/ 118 h 348"/>
                <a:gd name="T72" fmla="*/ 202 w 351"/>
                <a:gd name="T73" fmla="*/ 195 h 348"/>
                <a:gd name="T74" fmla="*/ 233 w 351"/>
                <a:gd name="T75" fmla="*/ 118 h 348"/>
                <a:gd name="T76" fmla="*/ 170 w 351"/>
                <a:gd name="T77" fmla="*/ 118 h 348"/>
                <a:gd name="T78" fmla="*/ 219 w 351"/>
                <a:gd name="T79" fmla="*/ 166 h 348"/>
                <a:gd name="T80" fmla="*/ 186 w 351"/>
                <a:gd name="T81" fmla="*/ 166 h 348"/>
                <a:gd name="T82" fmla="*/ 203 w 351"/>
                <a:gd name="T83" fmla="*/ 12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1" h="348">
                  <a:moveTo>
                    <a:pt x="341" y="11"/>
                  </a:moveTo>
                  <a:cubicBezTo>
                    <a:pt x="334" y="4"/>
                    <a:pt x="325" y="0"/>
                    <a:pt x="317" y="0"/>
                  </a:cubicBezTo>
                  <a:cubicBezTo>
                    <a:pt x="316" y="0"/>
                    <a:pt x="315" y="0"/>
                    <a:pt x="314" y="0"/>
                  </a:cubicBezTo>
                  <a:cubicBezTo>
                    <a:pt x="285" y="3"/>
                    <a:pt x="259" y="9"/>
                    <a:pt x="232" y="20"/>
                  </a:cubicBezTo>
                  <a:cubicBezTo>
                    <a:pt x="207" y="30"/>
                    <a:pt x="182" y="46"/>
                    <a:pt x="160" y="63"/>
                  </a:cubicBezTo>
                  <a:cubicBezTo>
                    <a:pt x="147" y="74"/>
                    <a:pt x="134" y="86"/>
                    <a:pt x="123" y="99"/>
                  </a:cubicBezTo>
                  <a:cubicBezTo>
                    <a:pt x="90" y="101"/>
                    <a:pt x="57" y="116"/>
                    <a:pt x="32" y="142"/>
                  </a:cubicBezTo>
                  <a:cubicBezTo>
                    <a:pt x="20" y="153"/>
                    <a:pt x="11" y="168"/>
                    <a:pt x="3" y="182"/>
                  </a:cubicBezTo>
                  <a:cubicBezTo>
                    <a:pt x="0" y="187"/>
                    <a:pt x="2" y="192"/>
                    <a:pt x="5" y="196"/>
                  </a:cubicBezTo>
                  <a:cubicBezTo>
                    <a:pt x="7" y="198"/>
                    <a:pt x="11" y="199"/>
                    <a:pt x="12" y="199"/>
                  </a:cubicBezTo>
                  <a:cubicBezTo>
                    <a:pt x="15" y="199"/>
                    <a:pt x="16" y="199"/>
                    <a:pt x="18" y="198"/>
                  </a:cubicBezTo>
                  <a:cubicBezTo>
                    <a:pt x="33" y="190"/>
                    <a:pt x="51" y="187"/>
                    <a:pt x="68" y="187"/>
                  </a:cubicBezTo>
                  <a:cubicBezTo>
                    <a:pt x="70" y="187"/>
                    <a:pt x="72" y="187"/>
                    <a:pt x="74" y="187"/>
                  </a:cubicBezTo>
                  <a:cubicBezTo>
                    <a:pt x="73" y="191"/>
                    <a:pt x="72" y="195"/>
                    <a:pt x="71" y="19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8" y="225"/>
                    <a:pt x="26" y="234"/>
                    <a:pt x="32" y="238"/>
                  </a:cubicBezTo>
                  <a:cubicBezTo>
                    <a:pt x="48" y="254"/>
                    <a:pt x="48" y="254"/>
                    <a:pt x="48" y="254"/>
                  </a:cubicBezTo>
                  <a:cubicBezTo>
                    <a:pt x="43" y="261"/>
                    <a:pt x="37" y="271"/>
                    <a:pt x="31" y="280"/>
                  </a:cubicBezTo>
                  <a:cubicBezTo>
                    <a:pt x="26" y="290"/>
                    <a:pt x="22" y="297"/>
                    <a:pt x="20" y="302"/>
                  </a:cubicBezTo>
                  <a:cubicBezTo>
                    <a:pt x="17" y="313"/>
                    <a:pt x="18" y="321"/>
                    <a:pt x="24" y="326"/>
                  </a:cubicBezTo>
                  <a:cubicBezTo>
                    <a:pt x="27" y="330"/>
                    <a:pt x="32" y="331"/>
                    <a:pt x="37" y="331"/>
                  </a:cubicBezTo>
                  <a:cubicBezTo>
                    <a:pt x="40" y="331"/>
                    <a:pt x="44" y="330"/>
                    <a:pt x="47" y="330"/>
                  </a:cubicBezTo>
                  <a:cubicBezTo>
                    <a:pt x="54" y="327"/>
                    <a:pt x="60" y="324"/>
                    <a:pt x="69" y="318"/>
                  </a:cubicBezTo>
                  <a:cubicBezTo>
                    <a:pt x="78" y="313"/>
                    <a:pt x="87" y="307"/>
                    <a:pt x="95" y="301"/>
                  </a:cubicBezTo>
                  <a:cubicBezTo>
                    <a:pt x="111" y="318"/>
                    <a:pt x="111" y="318"/>
                    <a:pt x="111" y="318"/>
                  </a:cubicBezTo>
                  <a:cubicBezTo>
                    <a:pt x="114" y="320"/>
                    <a:pt x="117" y="321"/>
                    <a:pt x="119" y="321"/>
                  </a:cubicBezTo>
                  <a:cubicBezTo>
                    <a:pt x="123" y="321"/>
                    <a:pt x="127" y="319"/>
                    <a:pt x="129" y="316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55" y="277"/>
                    <a:pt x="158" y="277"/>
                    <a:pt x="162" y="275"/>
                  </a:cubicBezTo>
                  <a:cubicBezTo>
                    <a:pt x="163" y="293"/>
                    <a:pt x="160" y="313"/>
                    <a:pt x="151" y="332"/>
                  </a:cubicBezTo>
                  <a:cubicBezTo>
                    <a:pt x="149" y="336"/>
                    <a:pt x="150" y="341"/>
                    <a:pt x="154" y="345"/>
                  </a:cubicBezTo>
                  <a:cubicBezTo>
                    <a:pt x="155" y="347"/>
                    <a:pt x="159" y="348"/>
                    <a:pt x="162" y="348"/>
                  </a:cubicBezTo>
                  <a:cubicBezTo>
                    <a:pt x="164" y="348"/>
                    <a:pt x="165" y="348"/>
                    <a:pt x="167" y="347"/>
                  </a:cubicBezTo>
                  <a:cubicBezTo>
                    <a:pt x="181" y="339"/>
                    <a:pt x="195" y="330"/>
                    <a:pt x="207" y="318"/>
                  </a:cubicBezTo>
                  <a:cubicBezTo>
                    <a:pt x="233" y="292"/>
                    <a:pt x="247" y="260"/>
                    <a:pt x="250" y="226"/>
                  </a:cubicBezTo>
                  <a:cubicBezTo>
                    <a:pt x="263" y="215"/>
                    <a:pt x="275" y="203"/>
                    <a:pt x="285" y="189"/>
                  </a:cubicBezTo>
                  <a:cubicBezTo>
                    <a:pt x="304" y="166"/>
                    <a:pt x="318" y="142"/>
                    <a:pt x="329" y="117"/>
                  </a:cubicBezTo>
                  <a:cubicBezTo>
                    <a:pt x="340" y="91"/>
                    <a:pt x="346" y="62"/>
                    <a:pt x="349" y="34"/>
                  </a:cubicBezTo>
                  <a:cubicBezTo>
                    <a:pt x="351" y="28"/>
                    <a:pt x="349" y="18"/>
                    <a:pt x="341" y="11"/>
                  </a:cubicBezTo>
                  <a:close/>
                  <a:moveTo>
                    <a:pt x="70" y="165"/>
                  </a:moveTo>
                  <a:cubicBezTo>
                    <a:pt x="60" y="165"/>
                    <a:pt x="50" y="165"/>
                    <a:pt x="41" y="168"/>
                  </a:cubicBezTo>
                  <a:cubicBezTo>
                    <a:pt x="43" y="164"/>
                    <a:pt x="46" y="161"/>
                    <a:pt x="48" y="159"/>
                  </a:cubicBezTo>
                  <a:cubicBezTo>
                    <a:pt x="64" y="142"/>
                    <a:pt x="83" y="131"/>
                    <a:pt x="104" y="126"/>
                  </a:cubicBezTo>
                  <a:cubicBezTo>
                    <a:pt x="97" y="138"/>
                    <a:pt x="90" y="151"/>
                    <a:pt x="84" y="165"/>
                  </a:cubicBezTo>
                  <a:cubicBezTo>
                    <a:pt x="80" y="165"/>
                    <a:pt x="75" y="165"/>
                    <a:pt x="70" y="165"/>
                  </a:cubicBezTo>
                  <a:close/>
                  <a:moveTo>
                    <a:pt x="64" y="298"/>
                  </a:moveTo>
                  <a:cubicBezTo>
                    <a:pt x="55" y="304"/>
                    <a:pt x="48" y="307"/>
                    <a:pt x="45" y="308"/>
                  </a:cubicBezTo>
                  <a:cubicBezTo>
                    <a:pt x="47" y="304"/>
                    <a:pt x="50" y="298"/>
                    <a:pt x="55" y="290"/>
                  </a:cubicBezTo>
                  <a:cubicBezTo>
                    <a:pt x="59" y="283"/>
                    <a:pt x="63" y="277"/>
                    <a:pt x="65" y="273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76" y="291"/>
                    <a:pt x="70" y="295"/>
                    <a:pt x="64" y="298"/>
                  </a:cubicBezTo>
                  <a:close/>
                  <a:moveTo>
                    <a:pt x="119" y="294"/>
                  </a:moveTo>
                  <a:cubicBezTo>
                    <a:pt x="59" y="234"/>
                    <a:pt x="59" y="234"/>
                    <a:pt x="59" y="234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132" y="274"/>
                    <a:pt x="132" y="274"/>
                    <a:pt x="132" y="274"/>
                  </a:cubicBezTo>
                  <a:lnTo>
                    <a:pt x="119" y="294"/>
                  </a:lnTo>
                  <a:close/>
                  <a:moveTo>
                    <a:pt x="185" y="312"/>
                  </a:moveTo>
                  <a:cubicBezTo>
                    <a:pt x="188" y="298"/>
                    <a:pt x="188" y="284"/>
                    <a:pt x="187" y="270"/>
                  </a:cubicBezTo>
                  <a:cubicBezTo>
                    <a:pt x="201" y="264"/>
                    <a:pt x="214" y="257"/>
                    <a:pt x="226" y="249"/>
                  </a:cubicBezTo>
                  <a:cubicBezTo>
                    <a:pt x="220" y="273"/>
                    <a:pt x="206" y="296"/>
                    <a:pt x="185" y="312"/>
                  </a:cubicBezTo>
                  <a:close/>
                  <a:moveTo>
                    <a:pt x="149" y="258"/>
                  </a:moveTo>
                  <a:cubicBezTo>
                    <a:pt x="94" y="203"/>
                    <a:pt x="94" y="203"/>
                    <a:pt x="94" y="203"/>
                  </a:cubicBezTo>
                  <a:cubicBezTo>
                    <a:pt x="112" y="142"/>
                    <a:pt x="154" y="89"/>
                    <a:pt x="208" y="56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263" y="198"/>
                    <a:pt x="212" y="240"/>
                    <a:pt x="149" y="258"/>
                  </a:cubicBezTo>
                  <a:close/>
                  <a:moveTo>
                    <a:pt x="328" y="37"/>
                  </a:moveTo>
                  <a:cubicBezTo>
                    <a:pt x="325" y="67"/>
                    <a:pt x="318" y="95"/>
                    <a:pt x="305" y="122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55" y="34"/>
                    <a:pt x="285" y="26"/>
                    <a:pt x="315" y="24"/>
                  </a:cubicBezTo>
                  <a:cubicBezTo>
                    <a:pt x="318" y="24"/>
                    <a:pt x="321" y="25"/>
                    <a:pt x="324" y="26"/>
                  </a:cubicBezTo>
                  <a:cubicBezTo>
                    <a:pt x="327" y="30"/>
                    <a:pt x="329" y="33"/>
                    <a:pt x="328" y="37"/>
                  </a:cubicBezTo>
                  <a:close/>
                  <a:moveTo>
                    <a:pt x="170" y="118"/>
                  </a:moveTo>
                  <a:cubicBezTo>
                    <a:pt x="153" y="135"/>
                    <a:pt x="153" y="165"/>
                    <a:pt x="170" y="182"/>
                  </a:cubicBezTo>
                  <a:cubicBezTo>
                    <a:pt x="179" y="191"/>
                    <a:pt x="190" y="195"/>
                    <a:pt x="202" y="195"/>
                  </a:cubicBezTo>
                  <a:cubicBezTo>
                    <a:pt x="213" y="195"/>
                    <a:pt x="225" y="191"/>
                    <a:pt x="233" y="182"/>
                  </a:cubicBezTo>
                  <a:cubicBezTo>
                    <a:pt x="251" y="165"/>
                    <a:pt x="251" y="135"/>
                    <a:pt x="233" y="118"/>
                  </a:cubicBezTo>
                  <a:cubicBezTo>
                    <a:pt x="225" y="109"/>
                    <a:pt x="214" y="104"/>
                    <a:pt x="202" y="104"/>
                  </a:cubicBezTo>
                  <a:cubicBezTo>
                    <a:pt x="191" y="104"/>
                    <a:pt x="180" y="109"/>
                    <a:pt x="170" y="118"/>
                  </a:cubicBezTo>
                  <a:close/>
                  <a:moveTo>
                    <a:pt x="219" y="133"/>
                  </a:moveTo>
                  <a:cubicBezTo>
                    <a:pt x="227" y="143"/>
                    <a:pt x="227" y="157"/>
                    <a:pt x="219" y="166"/>
                  </a:cubicBezTo>
                  <a:cubicBezTo>
                    <a:pt x="215" y="170"/>
                    <a:pt x="209" y="172"/>
                    <a:pt x="203" y="172"/>
                  </a:cubicBezTo>
                  <a:cubicBezTo>
                    <a:pt x="197" y="172"/>
                    <a:pt x="191" y="170"/>
                    <a:pt x="186" y="166"/>
                  </a:cubicBezTo>
                  <a:cubicBezTo>
                    <a:pt x="178" y="157"/>
                    <a:pt x="178" y="142"/>
                    <a:pt x="186" y="133"/>
                  </a:cubicBezTo>
                  <a:cubicBezTo>
                    <a:pt x="191" y="129"/>
                    <a:pt x="197" y="127"/>
                    <a:pt x="203" y="127"/>
                  </a:cubicBezTo>
                  <a:cubicBezTo>
                    <a:pt x="209" y="127"/>
                    <a:pt x="215" y="129"/>
                    <a:pt x="219" y="13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7">
              <a:extLst>
                <a:ext uri="{FF2B5EF4-FFF2-40B4-BE49-F238E27FC236}">
                  <a16:creationId xmlns:a16="http://schemas.microsoft.com/office/drawing/2014/main" id="{7A6A024D-F66A-9CA3-FB10-AE86EB4CC0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4570" y="2225496"/>
              <a:ext cx="427211" cy="424763"/>
            </a:xfrm>
            <a:custGeom>
              <a:avLst/>
              <a:gdLst>
                <a:gd name="T0" fmla="*/ 174 w 349"/>
                <a:gd name="T1" fmla="*/ 75 h 347"/>
                <a:gd name="T2" fmla="*/ 198 w 349"/>
                <a:gd name="T3" fmla="*/ 97 h 347"/>
                <a:gd name="T4" fmla="*/ 174 w 349"/>
                <a:gd name="T5" fmla="*/ 121 h 347"/>
                <a:gd name="T6" fmla="*/ 152 w 349"/>
                <a:gd name="T7" fmla="*/ 97 h 347"/>
                <a:gd name="T8" fmla="*/ 174 w 349"/>
                <a:gd name="T9" fmla="*/ 75 h 347"/>
                <a:gd name="T10" fmla="*/ 329 w 349"/>
                <a:gd name="T11" fmla="*/ 22 h 347"/>
                <a:gd name="T12" fmla="*/ 329 w 349"/>
                <a:gd name="T13" fmla="*/ 143 h 347"/>
                <a:gd name="T14" fmla="*/ 225 w 349"/>
                <a:gd name="T15" fmla="*/ 143 h 347"/>
                <a:gd name="T16" fmla="*/ 208 w 349"/>
                <a:gd name="T17" fmla="*/ 129 h 347"/>
                <a:gd name="T18" fmla="*/ 221 w 349"/>
                <a:gd name="T19" fmla="*/ 97 h 347"/>
                <a:gd name="T20" fmla="*/ 175 w 349"/>
                <a:gd name="T21" fmla="*/ 52 h 347"/>
                <a:gd name="T22" fmla="*/ 130 w 349"/>
                <a:gd name="T23" fmla="*/ 97 h 347"/>
                <a:gd name="T24" fmla="*/ 143 w 349"/>
                <a:gd name="T25" fmla="*/ 129 h 347"/>
                <a:gd name="T26" fmla="*/ 125 w 349"/>
                <a:gd name="T27" fmla="*/ 143 h 347"/>
                <a:gd name="T28" fmla="*/ 25 w 349"/>
                <a:gd name="T29" fmla="*/ 143 h 347"/>
                <a:gd name="T30" fmla="*/ 25 w 349"/>
                <a:gd name="T31" fmla="*/ 22 h 347"/>
                <a:gd name="T32" fmla="*/ 329 w 349"/>
                <a:gd name="T33" fmla="*/ 22 h 347"/>
                <a:gd name="T34" fmla="*/ 174 w 349"/>
                <a:gd name="T35" fmla="*/ 143 h 347"/>
                <a:gd name="T36" fmla="*/ 220 w 349"/>
                <a:gd name="T37" fmla="*/ 188 h 347"/>
                <a:gd name="T38" fmla="*/ 129 w 349"/>
                <a:gd name="T39" fmla="*/ 188 h 347"/>
                <a:gd name="T40" fmla="*/ 174 w 349"/>
                <a:gd name="T41" fmla="*/ 143 h 347"/>
                <a:gd name="T42" fmla="*/ 229 w 349"/>
                <a:gd name="T43" fmla="*/ 212 h 347"/>
                <a:gd name="T44" fmla="*/ 210 w 349"/>
                <a:gd name="T45" fmla="*/ 325 h 347"/>
                <a:gd name="T46" fmla="*/ 138 w 349"/>
                <a:gd name="T47" fmla="*/ 325 h 347"/>
                <a:gd name="T48" fmla="*/ 118 w 349"/>
                <a:gd name="T49" fmla="*/ 212 h 347"/>
                <a:gd name="T50" fmla="*/ 229 w 349"/>
                <a:gd name="T51" fmla="*/ 212 h 347"/>
                <a:gd name="T52" fmla="*/ 11 w 349"/>
                <a:gd name="T53" fmla="*/ 0 h 347"/>
                <a:gd name="T54" fmla="*/ 0 w 349"/>
                <a:gd name="T55" fmla="*/ 10 h 347"/>
                <a:gd name="T56" fmla="*/ 0 w 349"/>
                <a:gd name="T57" fmla="*/ 154 h 347"/>
                <a:gd name="T58" fmla="*/ 11 w 349"/>
                <a:gd name="T59" fmla="*/ 165 h 347"/>
                <a:gd name="T60" fmla="*/ 110 w 349"/>
                <a:gd name="T61" fmla="*/ 165 h 347"/>
                <a:gd name="T62" fmla="*/ 105 w 349"/>
                <a:gd name="T63" fmla="*/ 187 h 347"/>
                <a:gd name="T64" fmla="*/ 83 w 349"/>
                <a:gd name="T65" fmla="*/ 187 h 347"/>
                <a:gd name="T66" fmla="*/ 72 w 349"/>
                <a:gd name="T67" fmla="*/ 199 h 347"/>
                <a:gd name="T68" fmla="*/ 83 w 349"/>
                <a:gd name="T69" fmla="*/ 210 h 347"/>
                <a:gd name="T70" fmla="*/ 96 w 349"/>
                <a:gd name="T71" fmla="*/ 210 h 347"/>
                <a:gd name="T72" fmla="*/ 118 w 349"/>
                <a:gd name="T73" fmla="*/ 336 h 347"/>
                <a:gd name="T74" fmla="*/ 129 w 349"/>
                <a:gd name="T75" fmla="*/ 347 h 347"/>
                <a:gd name="T76" fmla="*/ 220 w 349"/>
                <a:gd name="T77" fmla="*/ 347 h 347"/>
                <a:gd name="T78" fmla="*/ 231 w 349"/>
                <a:gd name="T79" fmla="*/ 336 h 347"/>
                <a:gd name="T80" fmla="*/ 252 w 349"/>
                <a:gd name="T81" fmla="*/ 210 h 347"/>
                <a:gd name="T82" fmla="*/ 265 w 349"/>
                <a:gd name="T83" fmla="*/ 210 h 347"/>
                <a:gd name="T84" fmla="*/ 277 w 349"/>
                <a:gd name="T85" fmla="*/ 198 h 347"/>
                <a:gd name="T86" fmla="*/ 265 w 349"/>
                <a:gd name="T87" fmla="*/ 187 h 347"/>
                <a:gd name="T88" fmla="*/ 243 w 349"/>
                <a:gd name="T89" fmla="*/ 187 h 347"/>
                <a:gd name="T90" fmla="*/ 238 w 349"/>
                <a:gd name="T91" fmla="*/ 165 h 347"/>
                <a:gd name="T92" fmla="*/ 338 w 349"/>
                <a:gd name="T93" fmla="*/ 165 h 347"/>
                <a:gd name="T94" fmla="*/ 348 w 349"/>
                <a:gd name="T95" fmla="*/ 154 h 347"/>
                <a:gd name="T96" fmla="*/ 348 w 349"/>
                <a:gd name="T97" fmla="*/ 10 h 347"/>
                <a:gd name="T98" fmla="*/ 339 w 349"/>
                <a:gd name="T99" fmla="*/ 0 h 347"/>
                <a:gd name="T100" fmla="*/ 11 w 349"/>
                <a:gd name="T10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347">
                  <a:moveTo>
                    <a:pt x="174" y="75"/>
                  </a:moveTo>
                  <a:cubicBezTo>
                    <a:pt x="187" y="75"/>
                    <a:pt x="198" y="84"/>
                    <a:pt x="198" y="97"/>
                  </a:cubicBezTo>
                  <a:cubicBezTo>
                    <a:pt x="198" y="110"/>
                    <a:pt x="187" y="121"/>
                    <a:pt x="174" y="121"/>
                  </a:cubicBezTo>
                  <a:cubicBezTo>
                    <a:pt x="162" y="121"/>
                    <a:pt x="152" y="110"/>
                    <a:pt x="152" y="97"/>
                  </a:cubicBezTo>
                  <a:cubicBezTo>
                    <a:pt x="152" y="84"/>
                    <a:pt x="161" y="75"/>
                    <a:pt x="174" y="75"/>
                  </a:cubicBezTo>
                  <a:close/>
                  <a:moveTo>
                    <a:pt x="329" y="22"/>
                  </a:moveTo>
                  <a:cubicBezTo>
                    <a:pt x="329" y="143"/>
                    <a:pt x="329" y="143"/>
                    <a:pt x="329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0" y="138"/>
                    <a:pt x="214" y="132"/>
                    <a:pt x="208" y="129"/>
                  </a:cubicBezTo>
                  <a:cubicBezTo>
                    <a:pt x="216" y="121"/>
                    <a:pt x="221" y="109"/>
                    <a:pt x="221" y="97"/>
                  </a:cubicBezTo>
                  <a:cubicBezTo>
                    <a:pt x="221" y="73"/>
                    <a:pt x="200" y="52"/>
                    <a:pt x="175" y="52"/>
                  </a:cubicBezTo>
                  <a:cubicBezTo>
                    <a:pt x="151" y="52"/>
                    <a:pt x="130" y="73"/>
                    <a:pt x="130" y="97"/>
                  </a:cubicBezTo>
                  <a:cubicBezTo>
                    <a:pt x="130" y="109"/>
                    <a:pt x="134" y="121"/>
                    <a:pt x="143" y="129"/>
                  </a:cubicBezTo>
                  <a:cubicBezTo>
                    <a:pt x="136" y="132"/>
                    <a:pt x="130" y="138"/>
                    <a:pt x="125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29" y="22"/>
                    <a:pt x="329" y="22"/>
                    <a:pt x="329" y="22"/>
                  </a:cubicBezTo>
                  <a:close/>
                  <a:moveTo>
                    <a:pt x="174" y="143"/>
                  </a:moveTo>
                  <a:cubicBezTo>
                    <a:pt x="199" y="143"/>
                    <a:pt x="220" y="164"/>
                    <a:pt x="220" y="188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29" y="164"/>
                    <a:pt x="149" y="143"/>
                    <a:pt x="174" y="143"/>
                  </a:cubicBezTo>
                  <a:close/>
                  <a:moveTo>
                    <a:pt x="229" y="212"/>
                  </a:moveTo>
                  <a:cubicBezTo>
                    <a:pt x="210" y="325"/>
                    <a:pt x="210" y="325"/>
                    <a:pt x="210" y="325"/>
                  </a:cubicBezTo>
                  <a:cubicBezTo>
                    <a:pt x="138" y="325"/>
                    <a:pt x="138" y="325"/>
                    <a:pt x="138" y="325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229" y="212"/>
                    <a:pt x="229" y="212"/>
                    <a:pt x="229" y="212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1"/>
                    <a:pt x="5" y="165"/>
                    <a:pt x="11" y="165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73"/>
                    <a:pt x="105" y="180"/>
                    <a:pt x="105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77" y="187"/>
                    <a:pt x="72" y="193"/>
                    <a:pt x="72" y="199"/>
                  </a:cubicBezTo>
                  <a:cubicBezTo>
                    <a:pt x="72" y="205"/>
                    <a:pt x="78" y="210"/>
                    <a:pt x="83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18" y="336"/>
                    <a:pt x="118" y="336"/>
                    <a:pt x="118" y="336"/>
                  </a:cubicBezTo>
                  <a:cubicBezTo>
                    <a:pt x="118" y="342"/>
                    <a:pt x="123" y="347"/>
                    <a:pt x="129" y="347"/>
                  </a:cubicBezTo>
                  <a:cubicBezTo>
                    <a:pt x="220" y="347"/>
                    <a:pt x="220" y="347"/>
                    <a:pt x="220" y="347"/>
                  </a:cubicBezTo>
                  <a:cubicBezTo>
                    <a:pt x="225" y="347"/>
                    <a:pt x="231" y="342"/>
                    <a:pt x="231" y="336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65" y="210"/>
                    <a:pt x="265" y="210"/>
                    <a:pt x="265" y="210"/>
                  </a:cubicBezTo>
                  <a:cubicBezTo>
                    <a:pt x="272" y="210"/>
                    <a:pt x="277" y="205"/>
                    <a:pt x="277" y="198"/>
                  </a:cubicBezTo>
                  <a:cubicBezTo>
                    <a:pt x="277" y="192"/>
                    <a:pt x="271" y="187"/>
                    <a:pt x="265" y="187"/>
                  </a:cubicBezTo>
                  <a:cubicBezTo>
                    <a:pt x="243" y="187"/>
                    <a:pt x="243" y="187"/>
                    <a:pt x="243" y="187"/>
                  </a:cubicBezTo>
                  <a:cubicBezTo>
                    <a:pt x="243" y="180"/>
                    <a:pt x="242" y="172"/>
                    <a:pt x="238" y="165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44" y="165"/>
                    <a:pt x="348" y="159"/>
                    <a:pt x="348" y="154"/>
                  </a:cubicBezTo>
                  <a:cubicBezTo>
                    <a:pt x="348" y="10"/>
                    <a:pt x="348" y="10"/>
                    <a:pt x="348" y="10"/>
                  </a:cubicBezTo>
                  <a:cubicBezTo>
                    <a:pt x="349" y="5"/>
                    <a:pt x="344" y="0"/>
                    <a:pt x="339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9BA060E-50AD-8E78-B39A-25B0D98029D3}"/>
                </a:ext>
              </a:extLst>
            </p:cNvPr>
            <p:cNvSpPr txBox="1"/>
            <p:nvPr/>
          </p:nvSpPr>
          <p:spPr>
            <a:xfrm>
              <a:off x="4983080" y="3234087"/>
              <a:ext cx="2260821" cy="8887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اصلی</a:t>
              </a:r>
            </a:p>
            <a:p>
              <a:pPr algn="ctr" rtl="1">
                <a:lnSpc>
                  <a:spcPct val="150000"/>
                </a:lnSpc>
              </a:pPr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 را وارد نمایید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7123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CF36438-EA61-25E2-9568-5E21E033080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2" b="16622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7EF4645-F8C8-99A8-335F-91D83BE3E2F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D16FA65-AE5B-E507-B444-7DBB85AE12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D2E1A863-309C-0739-E0E9-0ACCF2BE9443}"/>
              </a:ext>
            </a:extLst>
          </p:cNvPr>
          <p:cNvSpPr/>
          <p:nvPr/>
        </p:nvSpPr>
        <p:spPr>
          <a:xfrm>
            <a:off x="2036065" y="2498220"/>
            <a:ext cx="2336607" cy="2336607"/>
          </a:xfrm>
          <a:prstGeom prst="ellipse">
            <a:avLst/>
          </a:prstGeom>
          <a:solidFill>
            <a:schemeClr val="accent2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00C613B-D3D6-2CFB-09F3-9755781C05A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725969" y="2885639"/>
            <a:ext cx="956799" cy="1561768"/>
          </a:xfrm>
          <a:custGeom>
            <a:avLst/>
            <a:gdLst>
              <a:gd name="T0" fmla="*/ 891 w 916"/>
              <a:gd name="T1" fmla="*/ 944 h 1497"/>
              <a:gd name="T2" fmla="*/ 674 w 916"/>
              <a:gd name="T3" fmla="*/ 582 h 1497"/>
              <a:gd name="T4" fmla="*/ 665 w 916"/>
              <a:gd name="T5" fmla="*/ 380 h 1497"/>
              <a:gd name="T6" fmla="*/ 436 w 916"/>
              <a:gd name="T7" fmla="*/ 17 h 1497"/>
              <a:gd name="T8" fmla="*/ 245 w 916"/>
              <a:gd name="T9" fmla="*/ 428 h 1497"/>
              <a:gd name="T10" fmla="*/ 231 w 916"/>
              <a:gd name="T11" fmla="*/ 602 h 1497"/>
              <a:gd name="T12" fmla="*/ 14 w 916"/>
              <a:gd name="T13" fmla="*/ 1013 h 1497"/>
              <a:gd name="T14" fmla="*/ 18 w 916"/>
              <a:gd name="T15" fmla="*/ 1132 h 1497"/>
              <a:gd name="T16" fmla="*/ 68 w 916"/>
              <a:gd name="T17" fmla="*/ 1085 h 1497"/>
              <a:gd name="T18" fmla="*/ 242 w 916"/>
              <a:gd name="T19" fmla="*/ 982 h 1497"/>
              <a:gd name="T20" fmla="*/ 279 w 916"/>
              <a:gd name="T21" fmla="*/ 1013 h 1497"/>
              <a:gd name="T22" fmla="*/ 290 w 916"/>
              <a:gd name="T23" fmla="*/ 1080 h 1497"/>
              <a:gd name="T24" fmla="*/ 422 w 916"/>
              <a:gd name="T25" fmla="*/ 1109 h 1497"/>
              <a:gd name="T26" fmla="*/ 434 w 916"/>
              <a:gd name="T27" fmla="*/ 1168 h 1497"/>
              <a:gd name="T28" fmla="*/ 482 w 916"/>
              <a:gd name="T29" fmla="*/ 1194 h 1497"/>
              <a:gd name="T30" fmla="*/ 496 w 916"/>
              <a:gd name="T31" fmla="*/ 1109 h 1497"/>
              <a:gd name="T32" fmla="*/ 626 w 916"/>
              <a:gd name="T33" fmla="*/ 1082 h 1497"/>
              <a:gd name="T34" fmla="*/ 639 w 916"/>
              <a:gd name="T35" fmla="*/ 1013 h 1497"/>
              <a:gd name="T36" fmla="*/ 686 w 916"/>
              <a:gd name="T37" fmla="*/ 968 h 1497"/>
              <a:gd name="T38" fmla="*/ 865 w 916"/>
              <a:gd name="T39" fmla="*/ 1115 h 1497"/>
              <a:gd name="T40" fmla="*/ 913 w 916"/>
              <a:gd name="T41" fmla="*/ 1101 h 1497"/>
              <a:gd name="T42" fmla="*/ 66 w 916"/>
              <a:gd name="T43" fmla="*/ 1003 h 1497"/>
              <a:gd name="T44" fmla="*/ 242 w 916"/>
              <a:gd name="T45" fmla="*/ 740 h 1497"/>
              <a:gd name="T46" fmla="*/ 234 w 916"/>
              <a:gd name="T47" fmla="*/ 919 h 1497"/>
              <a:gd name="T48" fmla="*/ 452 w 916"/>
              <a:gd name="T49" fmla="*/ 70 h 1497"/>
              <a:gd name="T50" fmla="*/ 574 w 916"/>
              <a:gd name="T51" fmla="*/ 241 h 1497"/>
              <a:gd name="T52" fmla="*/ 341 w 916"/>
              <a:gd name="T53" fmla="*/ 245 h 1497"/>
              <a:gd name="T54" fmla="*/ 541 w 916"/>
              <a:gd name="T55" fmla="*/ 1061 h 1497"/>
              <a:gd name="T56" fmla="*/ 338 w 916"/>
              <a:gd name="T57" fmla="*/ 1048 h 1497"/>
              <a:gd name="T58" fmla="*/ 458 w 916"/>
              <a:gd name="T59" fmla="*/ 1013 h 1497"/>
              <a:gd name="T60" fmla="*/ 578 w 916"/>
              <a:gd name="T61" fmla="*/ 1024 h 1497"/>
              <a:gd name="T62" fmla="*/ 612 w 916"/>
              <a:gd name="T63" fmla="*/ 965 h 1497"/>
              <a:gd name="T64" fmla="*/ 290 w 916"/>
              <a:gd name="T65" fmla="*/ 951 h 1497"/>
              <a:gd name="T66" fmla="*/ 318 w 916"/>
              <a:gd name="T67" fmla="*/ 304 h 1497"/>
              <a:gd name="T68" fmla="*/ 583 w 916"/>
              <a:gd name="T69" fmla="*/ 293 h 1497"/>
              <a:gd name="T70" fmla="*/ 626 w 916"/>
              <a:gd name="T71" fmla="*/ 494 h 1497"/>
              <a:gd name="T72" fmla="*/ 626 w 916"/>
              <a:gd name="T73" fmla="*/ 952 h 1497"/>
              <a:gd name="T74" fmla="*/ 842 w 916"/>
              <a:gd name="T75" fmla="*/ 996 h 1497"/>
              <a:gd name="T76" fmla="*/ 674 w 916"/>
              <a:gd name="T77" fmla="*/ 909 h 1497"/>
              <a:gd name="T78" fmla="*/ 851 w 916"/>
              <a:gd name="T79" fmla="*/ 1002 h 1497"/>
              <a:gd name="T80" fmla="*/ 567 w 916"/>
              <a:gd name="T81" fmla="*/ 1148 h 1497"/>
              <a:gd name="T82" fmla="*/ 559 w 916"/>
              <a:gd name="T83" fmla="*/ 1208 h 1497"/>
              <a:gd name="T84" fmla="*/ 466 w 916"/>
              <a:gd name="T85" fmla="*/ 1427 h 1497"/>
              <a:gd name="T86" fmla="*/ 377 w 916"/>
              <a:gd name="T87" fmla="*/ 1353 h 1497"/>
              <a:gd name="T88" fmla="*/ 379 w 916"/>
              <a:gd name="T89" fmla="*/ 1170 h 1497"/>
              <a:gd name="T90" fmla="*/ 337 w 916"/>
              <a:gd name="T91" fmla="*/ 1150 h 1497"/>
              <a:gd name="T92" fmla="*/ 332 w 916"/>
              <a:gd name="T93" fmla="*/ 1377 h 1497"/>
              <a:gd name="T94" fmla="*/ 477 w 916"/>
              <a:gd name="T95" fmla="*/ 1484 h 1497"/>
              <a:gd name="T96" fmla="*/ 626 w 916"/>
              <a:gd name="T97" fmla="*/ 1260 h 1497"/>
              <a:gd name="T98" fmla="*/ 567 w 916"/>
              <a:gd name="T99" fmla="*/ 1148 h 1497"/>
              <a:gd name="T100" fmla="*/ 314 w 916"/>
              <a:gd name="T101" fmla="*/ 581 h 1497"/>
              <a:gd name="T102" fmla="*/ 602 w 916"/>
              <a:gd name="T103" fmla="*/ 582 h 1497"/>
              <a:gd name="T104" fmla="*/ 458 w 916"/>
              <a:gd name="T105" fmla="*/ 677 h 1497"/>
              <a:gd name="T106" fmla="*/ 459 w 916"/>
              <a:gd name="T107" fmla="*/ 485 h 1497"/>
              <a:gd name="T108" fmla="*/ 458 w 916"/>
              <a:gd name="T109" fmla="*/ 677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16" h="1497">
                <a:moveTo>
                  <a:pt x="913" y="1101"/>
                </a:moveTo>
                <a:cubicBezTo>
                  <a:pt x="907" y="1049"/>
                  <a:pt x="902" y="996"/>
                  <a:pt x="891" y="944"/>
                </a:cubicBezTo>
                <a:cubicBezTo>
                  <a:pt x="864" y="804"/>
                  <a:pt x="794" y="689"/>
                  <a:pt x="682" y="599"/>
                </a:cubicBezTo>
                <a:cubicBezTo>
                  <a:pt x="676" y="594"/>
                  <a:pt x="673" y="589"/>
                  <a:pt x="674" y="582"/>
                </a:cubicBezTo>
                <a:cubicBezTo>
                  <a:pt x="674" y="560"/>
                  <a:pt x="674" y="539"/>
                  <a:pt x="674" y="509"/>
                </a:cubicBezTo>
                <a:cubicBezTo>
                  <a:pt x="675" y="471"/>
                  <a:pt x="673" y="425"/>
                  <a:pt x="665" y="380"/>
                </a:cubicBezTo>
                <a:cubicBezTo>
                  <a:pt x="642" y="239"/>
                  <a:pt x="579" y="118"/>
                  <a:pt x="479" y="16"/>
                </a:cubicBezTo>
                <a:cubicBezTo>
                  <a:pt x="464" y="0"/>
                  <a:pt x="452" y="0"/>
                  <a:pt x="436" y="17"/>
                </a:cubicBezTo>
                <a:cubicBezTo>
                  <a:pt x="399" y="54"/>
                  <a:pt x="367" y="95"/>
                  <a:pt x="339" y="140"/>
                </a:cubicBezTo>
                <a:cubicBezTo>
                  <a:pt x="286" y="229"/>
                  <a:pt x="254" y="325"/>
                  <a:pt x="245" y="428"/>
                </a:cubicBezTo>
                <a:cubicBezTo>
                  <a:pt x="240" y="478"/>
                  <a:pt x="243" y="528"/>
                  <a:pt x="242" y="578"/>
                </a:cubicBezTo>
                <a:cubicBezTo>
                  <a:pt x="242" y="588"/>
                  <a:pt x="239" y="595"/>
                  <a:pt x="231" y="602"/>
                </a:cubicBezTo>
                <a:cubicBezTo>
                  <a:pt x="158" y="660"/>
                  <a:pt x="103" y="732"/>
                  <a:pt x="64" y="817"/>
                </a:cubicBezTo>
                <a:cubicBezTo>
                  <a:pt x="36" y="880"/>
                  <a:pt x="22" y="945"/>
                  <a:pt x="14" y="1013"/>
                </a:cubicBezTo>
                <a:cubicBezTo>
                  <a:pt x="10" y="1044"/>
                  <a:pt x="6" y="1074"/>
                  <a:pt x="2" y="1105"/>
                </a:cubicBezTo>
                <a:cubicBezTo>
                  <a:pt x="0" y="1118"/>
                  <a:pt x="6" y="1128"/>
                  <a:pt x="18" y="1132"/>
                </a:cubicBezTo>
                <a:cubicBezTo>
                  <a:pt x="31" y="1136"/>
                  <a:pt x="42" y="1131"/>
                  <a:pt x="48" y="1119"/>
                </a:cubicBezTo>
                <a:cubicBezTo>
                  <a:pt x="55" y="1108"/>
                  <a:pt x="61" y="1096"/>
                  <a:pt x="68" y="1085"/>
                </a:cubicBezTo>
                <a:cubicBezTo>
                  <a:pt x="103" y="1022"/>
                  <a:pt x="156" y="984"/>
                  <a:pt x="226" y="969"/>
                </a:cubicBezTo>
                <a:cubicBezTo>
                  <a:pt x="238" y="966"/>
                  <a:pt x="243" y="968"/>
                  <a:pt x="242" y="982"/>
                </a:cubicBezTo>
                <a:cubicBezTo>
                  <a:pt x="241" y="1006"/>
                  <a:pt x="249" y="1013"/>
                  <a:pt x="273" y="1013"/>
                </a:cubicBezTo>
                <a:cubicBezTo>
                  <a:pt x="275" y="1013"/>
                  <a:pt x="277" y="1013"/>
                  <a:pt x="279" y="1013"/>
                </a:cubicBezTo>
                <a:cubicBezTo>
                  <a:pt x="289" y="1011"/>
                  <a:pt x="290" y="1015"/>
                  <a:pt x="290" y="1024"/>
                </a:cubicBezTo>
                <a:cubicBezTo>
                  <a:pt x="289" y="1043"/>
                  <a:pt x="290" y="1061"/>
                  <a:pt x="290" y="1080"/>
                </a:cubicBezTo>
                <a:cubicBezTo>
                  <a:pt x="290" y="1101"/>
                  <a:pt x="298" y="1109"/>
                  <a:pt x="319" y="1109"/>
                </a:cubicBezTo>
                <a:cubicBezTo>
                  <a:pt x="353" y="1109"/>
                  <a:pt x="388" y="1109"/>
                  <a:pt x="422" y="1109"/>
                </a:cubicBezTo>
                <a:cubicBezTo>
                  <a:pt x="432" y="1108"/>
                  <a:pt x="435" y="1112"/>
                  <a:pt x="434" y="1121"/>
                </a:cubicBezTo>
                <a:cubicBezTo>
                  <a:pt x="433" y="1137"/>
                  <a:pt x="434" y="1152"/>
                  <a:pt x="434" y="1168"/>
                </a:cubicBezTo>
                <a:cubicBezTo>
                  <a:pt x="434" y="1206"/>
                  <a:pt x="434" y="1206"/>
                  <a:pt x="472" y="1205"/>
                </a:cubicBezTo>
                <a:cubicBezTo>
                  <a:pt x="481" y="1205"/>
                  <a:pt x="482" y="1202"/>
                  <a:pt x="482" y="1194"/>
                </a:cubicBezTo>
                <a:cubicBezTo>
                  <a:pt x="482" y="1170"/>
                  <a:pt x="483" y="1146"/>
                  <a:pt x="482" y="1122"/>
                </a:cubicBezTo>
                <a:cubicBezTo>
                  <a:pt x="481" y="1110"/>
                  <a:pt x="485" y="1108"/>
                  <a:pt x="496" y="1109"/>
                </a:cubicBezTo>
                <a:cubicBezTo>
                  <a:pt x="530" y="1109"/>
                  <a:pt x="565" y="1109"/>
                  <a:pt x="599" y="1109"/>
                </a:cubicBezTo>
                <a:cubicBezTo>
                  <a:pt x="617" y="1109"/>
                  <a:pt x="626" y="1100"/>
                  <a:pt x="626" y="1082"/>
                </a:cubicBezTo>
                <a:cubicBezTo>
                  <a:pt x="626" y="1064"/>
                  <a:pt x="626" y="1045"/>
                  <a:pt x="626" y="1027"/>
                </a:cubicBezTo>
                <a:cubicBezTo>
                  <a:pt x="625" y="1016"/>
                  <a:pt x="627" y="1012"/>
                  <a:pt x="639" y="1013"/>
                </a:cubicBezTo>
                <a:cubicBezTo>
                  <a:pt x="668" y="1013"/>
                  <a:pt x="674" y="1008"/>
                  <a:pt x="674" y="978"/>
                </a:cubicBezTo>
                <a:cubicBezTo>
                  <a:pt x="673" y="967"/>
                  <a:pt x="678" y="967"/>
                  <a:pt x="686" y="968"/>
                </a:cubicBezTo>
                <a:cubicBezTo>
                  <a:pt x="732" y="977"/>
                  <a:pt x="772" y="997"/>
                  <a:pt x="806" y="1029"/>
                </a:cubicBezTo>
                <a:cubicBezTo>
                  <a:pt x="832" y="1054"/>
                  <a:pt x="848" y="1085"/>
                  <a:pt x="865" y="1115"/>
                </a:cubicBezTo>
                <a:cubicBezTo>
                  <a:pt x="873" y="1128"/>
                  <a:pt x="882" y="1136"/>
                  <a:pt x="897" y="1132"/>
                </a:cubicBezTo>
                <a:cubicBezTo>
                  <a:pt x="909" y="1129"/>
                  <a:pt x="916" y="1118"/>
                  <a:pt x="913" y="1101"/>
                </a:cubicBezTo>
                <a:close/>
                <a:moveTo>
                  <a:pt x="234" y="919"/>
                </a:moveTo>
                <a:cubicBezTo>
                  <a:pt x="168" y="927"/>
                  <a:pt x="113" y="955"/>
                  <a:pt x="66" y="1003"/>
                </a:cubicBezTo>
                <a:cubicBezTo>
                  <a:pt x="71" y="901"/>
                  <a:pt x="127" y="756"/>
                  <a:pt x="242" y="657"/>
                </a:cubicBezTo>
                <a:cubicBezTo>
                  <a:pt x="242" y="740"/>
                  <a:pt x="242" y="740"/>
                  <a:pt x="242" y="740"/>
                </a:cubicBezTo>
                <a:cubicBezTo>
                  <a:pt x="242" y="795"/>
                  <a:pt x="242" y="851"/>
                  <a:pt x="242" y="906"/>
                </a:cubicBezTo>
                <a:cubicBezTo>
                  <a:pt x="242" y="912"/>
                  <a:pt x="243" y="918"/>
                  <a:pt x="234" y="919"/>
                </a:cubicBezTo>
                <a:close/>
                <a:moveTo>
                  <a:pt x="407" y="126"/>
                </a:moveTo>
                <a:cubicBezTo>
                  <a:pt x="421" y="107"/>
                  <a:pt x="436" y="88"/>
                  <a:pt x="452" y="70"/>
                </a:cubicBezTo>
                <a:cubicBezTo>
                  <a:pt x="456" y="65"/>
                  <a:pt x="459" y="65"/>
                  <a:pt x="464" y="70"/>
                </a:cubicBezTo>
                <a:cubicBezTo>
                  <a:pt x="510" y="121"/>
                  <a:pt x="547" y="178"/>
                  <a:pt x="574" y="241"/>
                </a:cubicBezTo>
                <a:cubicBezTo>
                  <a:pt x="574" y="242"/>
                  <a:pt x="574" y="243"/>
                  <a:pt x="574" y="245"/>
                </a:cubicBezTo>
                <a:cubicBezTo>
                  <a:pt x="341" y="245"/>
                  <a:pt x="341" y="245"/>
                  <a:pt x="341" y="245"/>
                </a:cubicBezTo>
                <a:cubicBezTo>
                  <a:pt x="358" y="202"/>
                  <a:pt x="381" y="163"/>
                  <a:pt x="407" y="126"/>
                </a:cubicBezTo>
                <a:close/>
                <a:moveTo>
                  <a:pt x="541" y="1061"/>
                </a:moveTo>
                <a:cubicBezTo>
                  <a:pt x="478" y="1061"/>
                  <a:pt x="415" y="1061"/>
                  <a:pt x="351" y="1061"/>
                </a:cubicBezTo>
                <a:cubicBezTo>
                  <a:pt x="341" y="1061"/>
                  <a:pt x="337" y="1059"/>
                  <a:pt x="338" y="1048"/>
                </a:cubicBezTo>
                <a:cubicBezTo>
                  <a:pt x="338" y="1013"/>
                  <a:pt x="338" y="1013"/>
                  <a:pt x="373" y="1013"/>
                </a:cubicBezTo>
                <a:cubicBezTo>
                  <a:pt x="458" y="1013"/>
                  <a:pt x="458" y="1013"/>
                  <a:pt x="458" y="1013"/>
                </a:cubicBezTo>
                <a:cubicBezTo>
                  <a:pt x="494" y="1013"/>
                  <a:pt x="530" y="1013"/>
                  <a:pt x="566" y="1013"/>
                </a:cubicBezTo>
                <a:cubicBezTo>
                  <a:pt x="575" y="1013"/>
                  <a:pt x="578" y="1014"/>
                  <a:pt x="578" y="1024"/>
                </a:cubicBezTo>
                <a:cubicBezTo>
                  <a:pt x="578" y="1061"/>
                  <a:pt x="579" y="1061"/>
                  <a:pt x="541" y="1061"/>
                </a:cubicBezTo>
                <a:close/>
                <a:moveTo>
                  <a:pt x="612" y="965"/>
                </a:moveTo>
                <a:cubicBezTo>
                  <a:pt x="509" y="965"/>
                  <a:pt x="406" y="965"/>
                  <a:pt x="303" y="965"/>
                </a:cubicBezTo>
                <a:cubicBezTo>
                  <a:pt x="292" y="965"/>
                  <a:pt x="290" y="962"/>
                  <a:pt x="290" y="951"/>
                </a:cubicBezTo>
                <a:cubicBezTo>
                  <a:pt x="290" y="798"/>
                  <a:pt x="290" y="644"/>
                  <a:pt x="290" y="491"/>
                </a:cubicBezTo>
                <a:cubicBezTo>
                  <a:pt x="290" y="427"/>
                  <a:pt x="300" y="365"/>
                  <a:pt x="318" y="304"/>
                </a:cubicBezTo>
                <a:cubicBezTo>
                  <a:pt x="321" y="295"/>
                  <a:pt x="325" y="293"/>
                  <a:pt x="334" y="293"/>
                </a:cubicBezTo>
                <a:cubicBezTo>
                  <a:pt x="417" y="293"/>
                  <a:pt x="500" y="293"/>
                  <a:pt x="583" y="293"/>
                </a:cubicBezTo>
                <a:cubicBezTo>
                  <a:pt x="592" y="293"/>
                  <a:pt x="595" y="296"/>
                  <a:pt x="598" y="304"/>
                </a:cubicBezTo>
                <a:cubicBezTo>
                  <a:pt x="617" y="366"/>
                  <a:pt x="626" y="430"/>
                  <a:pt x="626" y="494"/>
                </a:cubicBezTo>
                <a:cubicBezTo>
                  <a:pt x="626" y="566"/>
                  <a:pt x="626" y="637"/>
                  <a:pt x="626" y="709"/>
                </a:cubicBezTo>
                <a:cubicBezTo>
                  <a:pt x="626" y="790"/>
                  <a:pt x="626" y="871"/>
                  <a:pt x="626" y="952"/>
                </a:cubicBezTo>
                <a:cubicBezTo>
                  <a:pt x="626" y="963"/>
                  <a:pt x="623" y="965"/>
                  <a:pt x="612" y="965"/>
                </a:cubicBezTo>
                <a:close/>
                <a:moveTo>
                  <a:pt x="842" y="996"/>
                </a:moveTo>
                <a:cubicBezTo>
                  <a:pt x="798" y="953"/>
                  <a:pt x="747" y="927"/>
                  <a:pt x="686" y="919"/>
                </a:cubicBezTo>
                <a:cubicBezTo>
                  <a:pt x="681" y="919"/>
                  <a:pt x="674" y="920"/>
                  <a:pt x="674" y="909"/>
                </a:cubicBezTo>
                <a:cubicBezTo>
                  <a:pt x="674" y="826"/>
                  <a:pt x="674" y="743"/>
                  <a:pt x="674" y="657"/>
                </a:cubicBezTo>
                <a:cubicBezTo>
                  <a:pt x="769" y="735"/>
                  <a:pt x="842" y="878"/>
                  <a:pt x="851" y="1002"/>
                </a:cubicBezTo>
                <a:cubicBezTo>
                  <a:pt x="846" y="1003"/>
                  <a:pt x="844" y="998"/>
                  <a:pt x="842" y="996"/>
                </a:cubicBezTo>
                <a:close/>
                <a:moveTo>
                  <a:pt x="567" y="1148"/>
                </a:moveTo>
                <a:cubicBezTo>
                  <a:pt x="532" y="1168"/>
                  <a:pt x="532" y="1168"/>
                  <a:pt x="554" y="1201"/>
                </a:cubicBezTo>
                <a:cubicBezTo>
                  <a:pt x="556" y="1203"/>
                  <a:pt x="557" y="1206"/>
                  <a:pt x="559" y="1208"/>
                </a:cubicBezTo>
                <a:cubicBezTo>
                  <a:pt x="588" y="1254"/>
                  <a:pt x="583" y="1308"/>
                  <a:pt x="545" y="1347"/>
                </a:cubicBezTo>
                <a:cubicBezTo>
                  <a:pt x="519" y="1374"/>
                  <a:pt x="492" y="1400"/>
                  <a:pt x="466" y="1427"/>
                </a:cubicBezTo>
                <a:cubicBezTo>
                  <a:pt x="459" y="1434"/>
                  <a:pt x="456" y="1433"/>
                  <a:pt x="450" y="1426"/>
                </a:cubicBezTo>
                <a:cubicBezTo>
                  <a:pt x="426" y="1402"/>
                  <a:pt x="401" y="1377"/>
                  <a:pt x="377" y="1353"/>
                </a:cubicBezTo>
                <a:cubicBezTo>
                  <a:pt x="331" y="1307"/>
                  <a:pt x="326" y="1255"/>
                  <a:pt x="362" y="1201"/>
                </a:cubicBezTo>
                <a:cubicBezTo>
                  <a:pt x="369" y="1190"/>
                  <a:pt x="383" y="1180"/>
                  <a:pt x="379" y="1170"/>
                </a:cubicBezTo>
                <a:cubicBezTo>
                  <a:pt x="376" y="1160"/>
                  <a:pt x="360" y="1155"/>
                  <a:pt x="350" y="1148"/>
                </a:cubicBezTo>
                <a:cubicBezTo>
                  <a:pt x="345" y="1144"/>
                  <a:pt x="341" y="1143"/>
                  <a:pt x="337" y="1150"/>
                </a:cubicBezTo>
                <a:cubicBezTo>
                  <a:pt x="328" y="1166"/>
                  <a:pt x="317" y="1180"/>
                  <a:pt x="308" y="1196"/>
                </a:cubicBezTo>
                <a:cubicBezTo>
                  <a:pt x="276" y="1255"/>
                  <a:pt x="286" y="1328"/>
                  <a:pt x="332" y="1377"/>
                </a:cubicBezTo>
                <a:cubicBezTo>
                  <a:pt x="367" y="1413"/>
                  <a:pt x="403" y="1449"/>
                  <a:pt x="439" y="1484"/>
                </a:cubicBezTo>
                <a:cubicBezTo>
                  <a:pt x="452" y="1497"/>
                  <a:pt x="464" y="1497"/>
                  <a:pt x="477" y="1484"/>
                </a:cubicBezTo>
                <a:cubicBezTo>
                  <a:pt x="513" y="1449"/>
                  <a:pt x="549" y="1413"/>
                  <a:pt x="584" y="1377"/>
                </a:cubicBezTo>
                <a:cubicBezTo>
                  <a:pt x="612" y="1347"/>
                  <a:pt x="626" y="1311"/>
                  <a:pt x="626" y="1260"/>
                </a:cubicBezTo>
                <a:cubicBezTo>
                  <a:pt x="628" y="1222"/>
                  <a:pt x="603" y="1185"/>
                  <a:pt x="578" y="1149"/>
                </a:cubicBezTo>
                <a:cubicBezTo>
                  <a:pt x="574" y="1143"/>
                  <a:pt x="572" y="1145"/>
                  <a:pt x="567" y="1148"/>
                </a:cubicBezTo>
                <a:close/>
                <a:moveTo>
                  <a:pt x="458" y="437"/>
                </a:moveTo>
                <a:cubicBezTo>
                  <a:pt x="378" y="437"/>
                  <a:pt x="314" y="501"/>
                  <a:pt x="314" y="581"/>
                </a:cubicBezTo>
                <a:cubicBezTo>
                  <a:pt x="314" y="660"/>
                  <a:pt x="378" y="725"/>
                  <a:pt x="457" y="725"/>
                </a:cubicBezTo>
                <a:cubicBezTo>
                  <a:pt x="537" y="725"/>
                  <a:pt x="602" y="661"/>
                  <a:pt x="602" y="582"/>
                </a:cubicBezTo>
                <a:cubicBezTo>
                  <a:pt x="602" y="501"/>
                  <a:pt x="538" y="437"/>
                  <a:pt x="458" y="437"/>
                </a:cubicBezTo>
                <a:close/>
                <a:moveTo>
                  <a:pt x="458" y="677"/>
                </a:moveTo>
                <a:cubicBezTo>
                  <a:pt x="406" y="677"/>
                  <a:pt x="361" y="632"/>
                  <a:pt x="362" y="580"/>
                </a:cubicBezTo>
                <a:cubicBezTo>
                  <a:pt x="363" y="528"/>
                  <a:pt x="407" y="484"/>
                  <a:pt x="459" y="485"/>
                </a:cubicBezTo>
                <a:cubicBezTo>
                  <a:pt x="511" y="486"/>
                  <a:pt x="554" y="530"/>
                  <a:pt x="554" y="582"/>
                </a:cubicBezTo>
                <a:cubicBezTo>
                  <a:pt x="553" y="633"/>
                  <a:pt x="510" y="677"/>
                  <a:pt x="458" y="6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7D71DF-9BB3-2EFE-9A0C-02DAAA8FFE04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A26D3F-61BA-215E-993B-E90CBCE4994B}"/>
              </a:ext>
            </a:extLst>
          </p:cNvPr>
          <p:cNvSpPr txBox="1"/>
          <p:nvPr/>
        </p:nvSpPr>
        <p:spPr>
          <a:xfrm>
            <a:off x="4572001" y="1219699"/>
            <a:ext cx="7137400" cy="24468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Freeform 27">
            <a:extLst>
              <a:ext uri="{FF2B5EF4-FFF2-40B4-BE49-F238E27FC236}">
                <a16:creationId xmlns:a16="http://schemas.microsoft.com/office/drawing/2014/main" id="{769A384C-983D-2A07-89AE-425B20149722}"/>
              </a:ext>
            </a:extLst>
          </p:cNvPr>
          <p:cNvSpPr>
            <a:spLocks noEditPoints="1"/>
          </p:cNvSpPr>
          <p:nvPr/>
        </p:nvSpPr>
        <p:spPr bwMode="auto">
          <a:xfrm>
            <a:off x="7658682" y="4262786"/>
            <a:ext cx="425986" cy="423540"/>
          </a:xfrm>
          <a:custGeom>
            <a:avLst/>
            <a:gdLst>
              <a:gd name="T0" fmla="*/ 305 w 348"/>
              <a:gd name="T1" fmla="*/ 136 h 346"/>
              <a:gd name="T2" fmla="*/ 306 w 348"/>
              <a:gd name="T3" fmla="*/ 94 h 346"/>
              <a:gd name="T4" fmla="*/ 285 w 348"/>
              <a:gd name="T5" fmla="*/ 40 h 346"/>
              <a:gd name="T6" fmla="*/ 253 w 348"/>
              <a:gd name="T7" fmla="*/ 40 h 346"/>
              <a:gd name="T8" fmla="*/ 211 w 348"/>
              <a:gd name="T9" fmla="*/ 43 h 346"/>
              <a:gd name="T10" fmla="*/ 189 w 348"/>
              <a:gd name="T11" fmla="*/ 0 h 346"/>
              <a:gd name="T12" fmla="*/ 136 w 348"/>
              <a:gd name="T13" fmla="*/ 22 h 346"/>
              <a:gd name="T14" fmla="*/ 108 w 348"/>
              <a:gd name="T15" fmla="*/ 55 h 346"/>
              <a:gd name="T16" fmla="*/ 79 w 348"/>
              <a:gd name="T17" fmla="*/ 34 h 346"/>
              <a:gd name="T18" fmla="*/ 40 w 348"/>
              <a:gd name="T19" fmla="*/ 62 h 346"/>
              <a:gd name="T20" fmla="*/ 55 w 348"/>
              <a:gd name="T21" fmla="*/ 108 h 346"/>
              <a:gd name="T22" fmla="*/ 22 w 348"/>
              <a:gd name="T23" fmla="*/ 136 h 346"/>
              <a:gd name="T24" fmla="*/ 0 w 348"/>
              <a:gd name="T25" fmla="*/ 188 h 346"/>
              <a:gd name="T26" fmla="*/ 43 w 348"/>
              <a:gd name="T27" fmla="*/ 210 h 346"/>
              <a:gd name="T28" fmla="*/ 40 w 348"/>
              <a:gd name="T29" fmla="*/ 252 h 346"/>
              <a:gd name="T30" fmla="*/ 62 w 348"/>
              <a:gd name="T31" fmla="*/ 305 h 346"/>
              <a:gd name="T32" fmla="*/ 94 w 348"/>
              <a:gd name="T33" fmla="*/ 305 h 346"/>
              <a:gd name="T34" fmla="*/ 136 w 348"/>
              <a:gd name="T35" fmla="*/ 304 h 346"/>
              <a:gd name="T36" fmla="*/ 159 w 348"/>
              <a:gd name="T37" fmla="*/ 346 h 346"/>
              <a:gd name="T38" fmla="*/ 211 w 348"/>
              <a:gd name="T39" fmla="*/ 323 h 346"/>
              <a:gd name="T40" fmla="*/ 239 w 348"/>
              <a:gd name="T41" fmla="*/ 292 h 346"/>
              <a:gd name="T42" fmla="*/ 269 w 348"/>
              <a:gd name="T43" fmla="*/ 312 h 346"/>
              <a:gd name="T44" fmla="*/ 306 w 348"/>
              <a:gd name="T45" fmla="*/ 284 h 346"/>
              <a:gd name="T46" fmla="*/ 293 w 348"/>
              <a:gd name="T47" fmla="*/ 238 h 346"/>
              <a:gd name="T48" fmla="*/ 325 w 348"/>
              <a:gd name="T49" fmla="*/ 210 h 346"/>
              <a:gd name="T50" fmla="*/ 348 w 348"/>
              <a:gd name="T51" fmla="*/ 158 h 346"/>
              <a:gd name="T52" fmla="*/ 325 w 348"/>
              <a:gd name="T53" fmla="*/ 188 h 346"/>
              <a:gd name="T54" fmla="*/ 285 w 348"/>
              <a:gd name="T55" fmla="*/ 197 h 346"/>
              <a:gd name="T56" fmla="*/ 271 w 348"/>
              <a:gd name="T57" fmla="*/ 247 h 346"/>
              <a:gd name="T58" fmla="*/ 270 w 348"/>
              <a:gd name="T59" fmla="*/ 288 h 346"/>
              <a:gd name="T60" fmla="*/ 242 w 348"/>
              <a:gd name="T61" fmla="*/ 265 h 346"/>
              <a:gd name="T62" fmla="*/ 200 w 348"/>
              <a:gd name="T63" fmla="*/ 282 h 346"/>
              <a:gd name="T64" fmla="*/ 191 w 348"/>
              <a:gd name="T65" fmla="*/ 322 h 346"/>
              <a:gd name="T66" fmla="*/ 161 w 348"/>
              <a:gd name="T67" fmla="*/ 292 h 346"/>
              <a:gd name="T68" fmla="*/ 116 w 348"/>
              <a:gd name="T69" fmla="*/ 267 h 346"/>
              <a:gd name="T70" fmla="*/ 102 w 348"/>
              <a:gd name="T71" fmla="*/ 269 h 346"/>
              <a:gd name="T72" fmla="*/ 60 w 348"/>
              <a:gd name="T73" fmla="*/ 267 h 346"/>
              <a:gd name="T74" fmla="*/ 81 w 348"/>
              <a:gd name="T75" fmla="*/ 233 h 346"/>
              <a:gd name="T76" fmla="*/ 56 w 348"/>
              <a:gd name="T77" fmla="*/ 188 h 346"/>
              <a:gd name="T78" fmla="*/ 26 w 348"/>
              <a:gd name="T79" fmla="*/ 158 h 346"/>
              <a:gd name="T80" fmla="*/ 67 w 348"/>
              <a:gd name="T81" fmla="*/ 150 h 346"/>
              <a:gd name="T82" fmla="*/ 80 w 348"/>
              <a:gd name="T83" fmla="*/ 99 h 346"/>
              <a:gd name="T84" fmla="*/ 81 w 348"/>
              <a:gd name="T85" fmla="*/ 57 h 346"/>
              <a:gd name="T86" fmla="*/ 109 w 348"/>
              <a:gd name="T87" fmla="*/ 81 h 346"/>
              <a:gd name="T88" fmla="*/ 152 w 348"/>
              <a:gd name="T89" fmla="*/ 64 h 346"/>
              <a:gd name="T90" fmla="*/ 161 w 348"/>
              <a:gd name="T91" fmla="*/ 25 h 346"/>
              <a:gd name="T92" fmla="*/ 191 w 348"/>
              <a:gd name="T93" fmla="*/ 53 h 346"/>
              <a:gd name="T94" fmla="*/ 236 w 348"/>
              <a:gd name="T95" fmla="*/ 79 h 346"/>
              <a:gd name="T96" fmla="*/ 250 w 348"/>
              <a:gd name="T97" fmla="*/ 78 h 346"/>
              <a:gd name="T98" fmla="*/ 292 w 348"/>
              <a:gd name="T99" fmla="*/ 79 h 346"/>
              <a:gd name="T100" fmla="*/ 270 w 348"/>
              <a:gd name="T101" fmla="*/ 113 h 346"/>
              <a:gd name="T102" fmla="*/ 296 w 348"/>
              <a:gd name="T103" fmla="*/ 158 h 346"/>
              <a:gd name="T104" fmla="*/ 325 w 348"/>
              <a:gd name="T105" fmla="*/ 188 h 346"/>
              <a:gd name="T106" fmla="*/ 99 w 348"/>
              <a:gd name="T107" fmla="*/ 173 h 346"/>
              <a:gd name="T108" fmla="*/ 250 w 348"/>
              <a:gd name="T109" fmla="*/ 173 h 346"/>
              <a:gd name="T110" fmla="*/ 175 w 348"/>
              <a:gd name="T111" fmla="*/ 226 h 346"/>
              <a:gd name="T112" fmla="*/ 175 w 348"/>
              <a:gd name="T113" fmla="*/ 120 h 346"/>
              <a:gd name="T114" fmla="*/ 175 w 348"/>
              <a:gd name="T115" fmla="*/ 22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8" h="346">
                <a:moveTo>
                  <a:pt x="325" y="136"/>
                </a:moveTo>
                <a:cubicBezTo>
                  <a:pt x="305" y="136"/>
                  <a:pt x="305" y="136"/>
                  <a:pt x="305" y="136"/>
                </a:cubicBezTo>
                <a:cubicBezTo>
                  <a:pt x="301" y="126"/>
                  <a:pt x="298" y="116"/>
                  <a:pt x="293" y="108"/>
                </a:cubicBezTo>
                <a:cubicBezTo>
                  <a:pt x="306" y="94"/>
                  <a:pt x="306" y="94"/>
                  <a:pt x="306" y="94"/>
                </a:cubicBezTo>
                <a:cubicBezTo>
                  <a:pt x="315" y="85"/>
                  <a:pt x="315" y="72"/>
                  <a:pt x="306" y="62"/>
                </a:cubicBezTo>
                <a:cubicBezTo>
                  <a:pt x="285" y="40"/>
                  <a:pt x="285" y="40"/>
                  <a:pt x="285" y="40"/>
                </a:cubicBezTo>
                <a:cubicBezTo>
                  <a:pt x="281" y="36"/>
                  <a:pt x="275" y="34"/>
                  <a:pt x="269" y="34"/>
                </a:cubicBezTo>
                <a:cubicBezTo>
                  <a:pt x="264" y="34"/>
                  <a:pt x="258" y="36"/>
                  <a:pt x="253" y="40"/>
                </a:cubicBezTo>
                <a:cubicBezTo>
                  <a:pt x="239" y="55"/>
                  <a:pt x="239" y="55"/>
                  <a:pt x="239" y="55"/>
                </a:cubicBezTo>
                <a:cubicBezTo>
                  <a:pt x="231" y="49"/>
                  <a:pt x="221" y="46"/>
                  <a:pt x="211" y="43"/>
                </a:cubicBezTo>
                <a:cubicBezTo>
                  <a:pt x="211" y="22"/>
                  <a:pt x="211" y="22"/>
                  <a:pt x="211" y="22"/>
                </a:cubicBezTo>
                <a:cubicBezTo>
                  <a:pt x="211" y="9"/>
                  <a:pt x="202" y="0"/>
                  <a:pt x="18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6" y="0"/>
                  <a:pt x="136" y="9"/>
                  <a:pt x="136" y="22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26" y="46"/>
                  <a:pt x="117" y="49"/>
                  <a:pt x="108" y="55"/>
                </a:cubicBezTo>
                <a:cubicBezTo>
                  <a:pt x="94" y="40"/>
                  <a:pt x="94" y="40"/>
                  <a:pt x="94" y="40"/>
                </a:cubicBezTo>
                <a:cubicBezTo>
                  <a:pt x="90" y="36"/>
                  <a:pt x="84" y="34"/>
                  <a:pt x="79" y="34"/>
                </a:cubicBezTo>
                <a:cubicBezTo>
                  <a:pt x="73" y="34"/>
                  <a:pt x="67" y="36"/>
                  <a:pt x="62" y="40"/>
                </a:cubicBezTo>
                <a:cubicBezTo>
                  <a:pt x="40" y="62"/>
                  <a:pt x="40" y="62"/>
                  <a:pt x="40" y="62"/>
                </a:cubicBezTo>
                <a:cubicBezTo>
                  <a:pt x="31" y="70"/>
                  <a:pt x="31" y="85"/>
                  <a:pt x="40" y="94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49" y="116"/>
                  <a:pt x="46" y="126"/>
                  <a:pt x="43" y="13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9" y="136"/>
                  <a:pt x="0" y="145"/>
                  <a:pt x="0" y="15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1"/>
                  <a:pt x="9" y="210"/>
                  <a:pt x="22" y="210"/>
                </a:cubicBezTo>
                <a:cubicBezTo>
                  <a:pt x="43" y="210"/>
                  <a:pt x="43" y="210"/>
                  <a:pt x="43" y="210"/>
                </a:cubicBezTo>
                <a:cubicBezTo>
                  <a:pt x="46" y="220"/>
                  <a:pt x="49" y="230"/>
                  <a:pt x="55" y="238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31" y="261"/>
                  <a:pt x="31" y="275"/>
                  <a:pt x="40" y="284"/>
                </a:cubicBezTo>
                <a:cubicBezTo>
                  <a:pt x="62" y="305"/>
                  <a:pt x="62" y="305"/>
                  <a:pt x="62" y="305"/>
                </a:cubicBezTo>
                <a:cubicBezTo>
                  <a:pt x="66" y="310"/>
                  <a:pt x="72" y="312"/>
                  <a:pt x="78" y="312"/>
                </a:cubicBezTo>
                <a:cubicBezTo>
                  <a:pt x="83" y="312"/>
                  <a:pt x="89" y="310"/>
                  <a:pt x="94" y="305"/>
                </a:cubicBezTo>
                <a:cubicBezTo>
                  <a:pt x="108" y="292"/>
                  <a:pt x="108" y="292"/>
                  <a:pt x="108" y="292"/>
                </a:cubicBezTo>
                <a:cubicBezTo>
                  <a:pt x="117" y="297"/>
                  <a:pt x="126" y="300"/>
                  <a:pt x="136" y="304"/>
                </a:cubicBezTo>
                <a:cubicBezTo>
                  <a:pt x="136" y="323"/>
                  <a:pt x="136" y="323"/>
                  <a:pt x="136" y="323"/>
                </a:cubicBezTo>
                <a:cubicBezTo>
                  <a:pt x="136" y="336"/>
                  <a:pt x="146" y="346"/>
                  <a:pt x="159" y="346"/>
                </a:cubicBezTo>
                <a:cubicBezTo>
                  <a:pt x="189" y="346"/>
                  <a:pt x="189" y="346"/>
                  <a:pt x="189" y="346"/>
                </a:cubicBezTo>
                <a:cubicBezTo>
                  <a:pt x="202" y="346"/>
                  <a:pt x="211" y="336"/>
                  <a:pt x="211" y="323"/>
                </a:cubicBezTo>
                <a:cubicBezTo>
                  <a:pt x="211" y="304"/>
                  <a:pt x="211" y="304"/>
                  <a:pt x="211" y="304"/>
                </a:cubicBezTo>
                <a:cubicBezTo>
                  <a:pt x="221" y="300"/>
                  <a:pt x="231" y="297"/>
                  <a:pt x="239" y="292"/>
                </a:cubicBezTo>
                <a:cubicBezTo>
                  <a:pt x="253" y="305"/>
                  <a:pt x="253" y="305"/>
                  <a:pt x="253" y="305"/>
                </a:cubicBezTo>
                <a:cubicBezTo>
                  <a:pt x="257" y="310"/>
                  <a:pt x="263" y="312"/>
                  <a:pt x="269" y="312"/>
                </a:cubicBezTo>
                <a:cubicBezTo>
                  <a:pt x="274" y="312"/>
                  <a:pt x="280" y="310"/>
                  <a:pt x="285" y="305"/>
                </a:cubicBezTo>
                <a:cubicBezTo>
                  <a:pt x="306" y="284"/>
                  <a:pt x="306" y="284"/>
                  <a:pt x="306" y="284"/>
                </a:cubicBezTo>
                <a:cubicBezTo>
                  <a:pt x="315" y="275"/>
                  <a:pt x="315" y="262"/>
                  <a:pt x="306" y="252"/>
                </a:cubicBezTo>
                <a:cubicBezTo>
                  <a:pt x="293" y="238"/>
                  <a:pt x="293" y="238"/>
                  <a:pt x="293" y="238"/>
                </a:cubicBezTo>
                <a:cubicBezTo>
                  <a:pt x="298" y="229"/>
                  <a:pt x="301" y="220"/>
                  <a:pt x="305" y="210"/>
                </a:cubicBezTo>
                <a:cubicBezTo>
                  <a:pt x="325" y="210"/>
                  <a:pt x="325" y="210"/>
                  <a:pt x="325" y="210"/>
                </a:cubicBezTo>
                <a:cubicBezTo>
                  <a:pt x="338" y="210"/>
                  <a:pt x="348" y="201"/>
                  <a:pt x="348" y="188"/>
                </a:cubicBezTo>
                <a:cubicBezTo>
                  <a:pt x="348" y="158"/>
                  <a:pt x="348" y="158"/>
                  <a:pt x="348" y="158"/>
                </a:cubicBezTo>
                <a:cubicBezTo>
                  <a:pt x="348" y="145"/>
                  <a:pt x="337" y="136"/>
                  <a:pt x="325" y="136"/>
                </a:cubicBezTo>
                <a:close/>
                <a:moveTo>
                  <a:pt x="325" y="188"/>
                </a:moveTo>
                <a:cubicBezTo>
                  <a:pt x="296" y="188"/>
                  <a:pt x="296" y="188"/>
                  <a:pt x="296" y="188"/>
                </a:cubicBezTo>
                <a:cubicBezTo>
                  <a:pt x="291" y="188"/>
                  <a:pt x="287" y="192"/>
                  <a:pt x="285" y="197"/>
                </a:cubicBezTo>
                <a:cubicBezTo>
                  <a:pt x="282" y="209"/>
                  <a:pt x="278" y="222"/>
                  <a:pt x="270" y="233"/>
                </a:cubicBezTo>
                <a:cubicBezTo>
                  <a:pt x="267" y="237"/>
                  <a:pt x="269" y="244"/>
                  <a:pt x="271" y="247"/>
                </a:cubicBezTo>
                <a:cubicBezTo>
                  <a:pt x="292" y="267"/>
                  <a:pt x="292" y="267"/>
                  <a:pt x="292" y="267"/>
                </a:cubicBezTo>
                <a:cubicBezTo>
                  <a:pt x="270" y="288"/>
                  <a:pt x="270" y="288"/>
                  <a:pt x="270" y="288"/>
                </a:cubicBezTo>
                <a:cubicBezTo>
                  <a:pt x="250" y="269"/>
                  <a:pt x="250" y="269"/>
                  <a:pt x="250" y="269"/>
                </a:cubicBezTo>
                <a:cubicBezTo>
                  <a:pt x="248" y="266"/>
                  <a:pt x="245" y="265"/>
                  <a:pt x="242" y="265"/>
                </a:cubicBezTo>
                <a:cubicBezTo>
                  <a:pt x="240" y="265"/>
                  <a:pt x="238" y="266"/>
                  <a:pt x="236" y="267"/>
                </a:cubicBezTo>
                <a:cubicBezTo>
                  <a:pt x="224" y="275"/>
                  <a:pt x="213" y="280"/>
                  <a:pt x="200" y="282"/>
                </a:cubicBezTo>
                <a:cubicBezTo>
                  <a:pt x="194" y="283"/>
                  <a:pt x="191" y="287"/>
                  <a:pt x="191" y="292"/>
                </a:cubicBezTo>
                <a:cubicBezTo>
                  <a:pt x="191" y="322"/>
                  <a:pt x="191" y="322"/>
                  <a:pt x="191" y="322"/>
                </a:cubicBezTo>
                <a:cubicBezTo>
                  <a:pt x="161" y="322"/>
                  <a:pt x="161" y="322"/>
                  <a:pt x="161" y="322"/>
                </a:cubicBezTo>
                <a:cubicBezTo>
                  <a:pt x="161" y="292"/>
                  <a:pt x="161" y="292"/>
                  <a:pt x="161" y="292"/>
                </a:cubicBezTo>
                <a:cubicBezTo>
                  <a:pt x="161" y="287"/>
                  <a:pt x="158" y="283"/>
                  <a:pt x="152" y="282"/>
                </a:cubicBezTo>
                <a:cubicBezTo>
                  <a:pt x="140" y="279"/>
                  <a:pt x="127" y="275"/>
                  <a:pt x="116" y="267"/>
                </a:cubicBezTo>
                <a:cubicBezTo>
                  <a:pt x="114" y="266"/>
                  <a:pt x="112" y="265"/>
                  <a:pt x="110" y="265"/>
                </a:cubicBezTo>
                <a:cubicBezTo>
                  <a:pt x="107" y="265"/>
                  <a:pt x="104" y="266"/>
                  <a:pt x="102" y="269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60" y="267"/>
                  <a:pt x="60" y="267"/>
                  <a:pt x="60" y="267"/>
                </a:cubicBezTo>
                <a:cubicBezTo>
                  <a:pt x="80" y="247"/>
                  <a:pt x="80" y="247"/>
                  <a:pt x="80" y="247"/>
                </a:cubicBezTo>
                <a:cubicBezTo>
                  <a:pt x="84" y="244"/>
                  <a:pt x="85" y="237"/>
                  <a:pt x="81" y="233"/>
                </a:cubicBezTo>
                <a:cubicBezTo>
                  <a:pt x="74" y="221"/>
                  <a:pt x="68" y="209"/>
                  <a:pt x="67" y="197"/>
                </a:cubicBezTo>
                <a:cubicBezTo>
                  <a:pt x="65" y="192"/>
                  <a:pt x="61" y="188"/>
                  <a:pt x="56" y="188"/>
                </a:cubicBezTo>
                <a:cubicBezTo>
                  <a:pt x="26" y="188"/>
                  <a:pt x="26" y="188"/>
                  <a:pt x="26" y="188"/>
                </a:cubicBezTo>
                <a:cubicBezTo>
                  <a:pt x="26" y="158"/>
                  <a:pt x="26" y="158"/>
                  <a:pt x="26" y="158"/>
                </a:cubicBezTo>
                <a:cubicBezTo>
                  <a:pt x="56" y="158"/>
                  <a:pt x="56" y="158"/>
                  <a:pt x="56" y="158"/>
                </a:cubicBezTo>
                <a:cubicBezTo>
                  <a:pt x="61" y="158"/>
                  <a:pt x="65" y="155"/>
                  <a:pt x="67" y="150"/>
                </a:cubicBezTo>
                <a:cubicBezTo>
                  <a:pt x="69" y="137"/>
                  <a:pt x="74" y="124"/>
                  <a:pt x="81" y="113"/>
                </a:cubicBezTo>
                <a:cubicBezTo>
                  <a:pt x="85" y="109"/>
                  <a:pt x="84" y="103"/>
                  <a:pt x="80" y="99"/>
                </a:cubicBezTo>
                <a:cubicBezTo>
                  <a:pt x="60" y="79"/>
                  <a:pt x="60" y="79"/>
                  <a:pt x="60" y="79"/>
                </a:cubicBezTo>
                <a:cubicBezTo>
                  <a:pt x="81" y="57"/>
                  <a:pt x="81" y="57"/>
                  <a:pt x="81" y="57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04" y="80"/>
                  <a:pt x="107" y="81"/>
                  <a:pt x="109" y="81"/>
                </a:cubicBezTo>
                <a:cubicBezTo>
                  <a:pt x="112" y="81"/>
                  <a:pt x="114" y="80"/>
                  <a:pt x="116" y="79"/>
                </a:cubicBezTo>
                <a:cubicBezTo>
                  <a:pt x="128" y="72"/>
                  <a:pt x="140" y="66"/>
                  <a:pt x="152" y="64"/>
                </a:cubicBezTo>
                <a:cubicBezTo>
                  <a:pt x="158" y="63"/>
                  <a:pt x="161" y="59"/>
                  <a:pt x="161" y="53"/>
                </a:cubicBezTo>
                <a:cubicBezTo>
                  <a:pt x="161" y="25"/>
                  <a:pt x="161" y="25"/>
                  <a:pt x="161" y="25"/>
                </a:cubicBezTo>
                <a:cubicBezTo>
                  <a:pt x="191" y="25"/>
                  <a:pt x="191" y="25"/>
                  <a:pt x="191" y="25"/>
                </a:cubicBezTo>
                <a:cubicBezTo>
                  <a:pt x="191" y="53"/>
                  <a:pt x="191" y="53"/>
                  <a:pt x="191" y="53"/>
                </a:cubicBezTo>
                <a:cubicBezTo>
                  <a:pt x="191" y="59"/>
                  <a:pt x="194" y="63"/>
                  <a:pt x="200" y="64"/>
                </a:cubicBezTo>
                <a:cubicBezTo>
                  <a:pt x="213" y="67"/>
                  <a:pt x="226" y="72"/>
                  <a:pt x="236" y="79"/>
                </a:cubicBezTo>
                <a:cubicBezTo>
                  <a:pt x="238" y="80"/>
                  <a:pt x="240" y="81"/>
                  <a:pt x="243" y="81"/>
                </a:cubicBezTo>
                <a:cubicBezTo>
                  <a:pt x="245" y="81"/>
                  <a:pt x="248" y="80"/>
                  <a:pt x="250" y="78"/>
                </a:cubicBezTo>
                <a:cubicBezTo>
                  <a:pt x="270" y="57"/>
                  <a:pt x="270" y="57"/>
                  <a:pt x="270" y="57"/>
                </a:cubicBezTo>
                <a:cubicBezTo>
                  <a:pt x="292" y="79"/>
                  <a:pt x="292" y="79"/>
                  <a:pt x="292" y="79"/>
                </a:cubicBezTo>
                <a:cubicBezTo>
                  <a:pt x="271" y="99"/>
                  <a:pt x="271" y="99"/>
                  <a:pt x="271" y="99"/>
                </a:cubicBezTo>
                <a:cubicBezTo>
                  <a:pt x="269" y="103"/>
                  <a:pt x="267" y="109"/>
                  <a:pt x="270" y="113"/>
                </a:cubicBezTo>
                <a:cubicBezTo>
                  <a:pt x="278" y="125"/>
                  <a:pt x="283" y="137"/>
                  <a:pt x="285" y="150"/>
                </a:cubicBezTo>
                <a:cubicBezTo>
                  <a:pt x="287" y="155"/>
                  <a:pt x="291" y="158"/>
                  <a:pt x="296" y="158"/>
                </a:cubicBezTo>
                <a:cubicBezTo>
                  <a:pt x="325" y="158"/>
                  <a:pt x="325" y="158"/>
                  <a:pt x="325" y="158"/>
                </a:cubicBezTo>
                <a:lnTo>
                  <a:pt x="325" y="188"/>
                </a:lnTo>
                <a:close/>
                <a:moveTo>
                  <a:pt x="175" y="98"/>
                </a:moveTo>
                <a:cubicBezTo>
                  <a:pt x="133" y="98"/>
                  <a:pt x="99" y="131"/>
                  <a:pt x="99" y="173"/>
                </a:cubicBezTo>
                <a:cubicBezTo>
                  <a:pt x="99" y="215"/>
                  <a:pt x="133" y="248"/>
                  <a:pt x="175" y="248"/>
                </a:cubicBezTo>
                <a:cubicBezTo>
                  <a:pt x="216" y="248"/>
                  <a:pt x="250" y="215"/>
                  <a:pt x="250" y="173"/>
                </a:cubicBezTo>
                <a:cubicBezTo>
                  <a:pt x="250" y="131"/>
                  <a:pt x="215" y="98"/>
                  <a:pt x="175" y="98"/>
                </a:cubicBezTo>
                <a:close/>
                <a:moveTo>
                  <a:pt x="175" y="226"/>
                </a:moveTo>
                <a:cubicBezTo>
                  <a:pt x="146" y="226"/>
                  <a:pt x="122" y="202"/>
                  <a:pt x="122" y="173"/>
                </a:cubicBezTo>
                <a:cubicBezTo>
                  <a:pt x="122" y="144"/>
                  <a:pt x="146" y="120"/>
                  <a:pt x="175" y="120"/>
                </a:cubicBezTo>
                <a:cubicBezTo>
                  <a:pt x="203" y="120"/>
                  <a:pt x="227" y="144"/>
                  <a:pt x="227" y="173"/>
                </a:cubicBezTo>
                <a:cubicBezTo>
                  <a:pt x="227" y="202"/>
                  <a:pt x="203" y="226"/>
                  <a:pt x="175" y="22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97">
            <a:extLst>
              <a:ext uri="{FF2B5EF4-FFF2-40B4-BE49-F238E27FC236}">
                <a16:creationId xmlns:a16="http://schemas.microsoft.com/office/drawing/2014/main" id="{75716785-BB6E-A8D8-A3DB-81E1E9F28D24}"/>
              </a:ext>
            </a:extLst>
          </p:cNvPr>
          <p:cNvSpPr>
            <a:spLocks noEditPoints="1"/>
          </p:cNvSpPr>
          <p:nvPr/>
        </p:nvSpPr>
        <p:spPr bwMode="auto">
          <a:xfrm>
            <a:off x="10403633" y="4262175"/>
            <a:ext cx="427211" cy="424763"/>
          </a:xfrm>
          <a:custGeom>
            <a:avLst/>
            <a:gdLst>
              <a:gd name="T0" fmla="*/ 174 w 349"/>
              <a:gd name="T1" fmla="*/ 75 h 347"/>
              <a:gd name="T2" fmla="*/ 198 w 349"/>
              <a:gd name="T3" fmla="*/ 97 h 347"/>
              <a:gd name="T4" fmla="*/ 174 w 349"/>
              <a:gd name="T5" fmla="*/ 121 h 347"/>
              <a:gd name="T6" fmla="*/ 152 w 349"/>
              <a:gd name="T7" fmla="*/ 97 h 347"/>
              <a:gd name="T8" fmla="*/ 174 w 349"/>
              <a:gd name="T9" fmla="*/ 75 h 347"/>
              <a:gd name="T10" fmla="*/ 329 w 349"/>
              <a:gd name="T11" fmla="*/ 22 h 347"/>
              <a:gd name="T12" fmla="*/ 329 w 349"/>
              <a:gd name="T13" fmla="*/ 143 h 347"/>
              <a:gd name="T14" fmla="*/ 225 w 349"/>
              <a:gd name="T15" fmla="*/ 143 h 347"/>
              <a:gd name="T16" fmla="*/ 208 w 349"/>
              <a:gd name="T17" fmla="*/ 129 h 347"/>
              <a:gd name="T18" fmla="*/ 221 w 349"/>
              <a:gd name="T19" fmla="*/ 97 h 347"/>
              <a:gd name="T20" fmla="*/ 175 w 349"/>
              <a:gd name="T21" fmla="*/ 52 h 347"/>
              <a:gd name="T22" fmla="*/ 130 w 349"/>
              <a:gd name="T23" fmla="*/ 97 h 347"/>
              <a:gd name="T24" fmla="*/ 143 w 349"/>
              <a:gd name="T25" fmla="*/ 129 h 347"/>
              <a:gd name="T26" fmla="*/ 125 w 349"/>
              <a:gd name="T27" fmla="*/ 143 h 347"/>
              <a:gd name="T28" fmla="*/ 25 w 349"/>
              <a:gd name="T29" fmla="*/ 143 h 347"/>
              <a:gd name="T30" fmla="*/ 25 w 349"/>
              <a:gd name="T31" fmla="*/ 22 h 347"/>
              <a:gd name="T32" fmla="*/ 329 w 349"/>
              <a:gd name="T33" fmla="*/ 22 h 347"/>
              <a:gd name="T34" fmla="*/ 174 w 349"/>
              <a:gd name="T35" fmla="*/ 143 h 347"/>
              <a:gd name="T36" fmla="*/ 220 w 349"/>
              <a:gd name="T37" fmla="*/ 188 h 347"/>
              <a:gd name="T38" fmla="*/ 129 w 349"/>
              <a:gd name="T39" fmla="*/ 188 h 347"/>
              <a:gd name="T40" fmla="*/ 174 w 349"/>
              <a:gd name="T41" fmla="*/ 143 h 347"/>
              <a:gd name="T42" fmla="*/ 229 w 349"/>
              <a:gd name="T43" fmla="*/ 212 h 347"/>
              <a:gd name="T44" fmla="*/ 210 w 349"/>
              <a:gd name="T45" fmla="*/ 325 h 347"/>
              <a:gd name="T46" fmla="*/ 138 w 349"/>
              <a:gd name="T47" fmla="*/ 325 h 347"/>
              <a:gd name="T48" fmla="*/ 118 w 349"/>
              <a:gd name="T49" fmla="*/ 212 h 347"/>
              <a:gd name="T50" fmla="*/ 229 w 349"/>
              <a:gd name="T51" fmla="*/ 212 h 347"/>
              <a:gd name="T52" fmla="*/ 11 w 349"/>
              <a:gd name="T53" fmla="*/ 0 h 347"/>
              <a:gd name="T54" fmla="*/ 0 w 349"/>
              <a:gd name="T55" fmla="*/ 10 h 347"/>
              <a:gd name="T56" fmla="*/ 0 w 349"/>
              <a:gd name="T57" fmla="*/ 154 h 347"/>
              <a:gd name="T58" fmla="*/ 11 w 349"/>
              <a:gd name="T59" fmla="*/ 165 h 347"/>
              <a:gd name="T60" fmla="*/ 110 w 349"/>
              <a:gd name="T61" fmla="*/ 165 h 347"/>
              <a:gd name="T62" fmla="*/ 105 w 349"/>
              <a:gd name="T63" fmla="*/ 187 h 347"/>
              <a:gd name="T64" fmla="*/ 83 w 349"/>
              <a:gd name="T65" fmla="*/ 187 h 347"/>
              <a:gd name="T66" fmla="*/ 72 w 349"/>
              <a:gd name="T67" fmla="*/ 199 h 347"/>
              <a:gd name="T68" fmla="*/ 83 w 349"/>
              <a:gd name="T69" fmla="*/ 210 h 347"/>
              <a:gd name="T70" fmla="*/ 96 w 349"/>
              <a:gd name="T71" fmla="*/ 210 h 347"/>
              <a:gd name="T72" fmla="*/ 118 w 349"/>
              <a:gd name="T73" fmla="*/ 336 h 347"/>
              <a:gd name="T74" fmla="*/ 129 w 349"/>
              <a:gd name="T75" fmla="*/ 347 h 347"/>
              <a:gd name="T76" fmla="*/ 220 w 349"/>
              <a:gd name="T77" fmla="*/ 347 h 347"/>
              <a:gd name="T78" fmla="*/ 231 w 349"/>
              <a:gd name="T79" fmla="*/ 336 h 347"/>
              <a:gd name="T80" fmla="*/ 252 w 349"/>
              <a:gd name="T81" fmla="*/ 210 h 347"/>
              <a:gd name="T82" fmla="*/ 265 w 349"/>
              <a:gd name="T83" fmla="*/ 210 h 347"/>
              <a:gd name="T84" fmla="*/ 277 w 349"/>
              <a:gd name="T85" fmla="*/ 198 h 347"/>
              <a:gd name="T86" fmla="*/ 265 w 349"/>
              <a:gd name="T87" fmla="*/ 187 h 347"/>
              <a:gd name="T88" fmla="*/ 243 w 349"/>
              <a:gd name="T89" fmla="*/ 187 h 347"/>
              <a:gd name="T90" fmla="*/ 238 w 349"/>
              <a:gd name="T91" fmla="*/ 165 h 347"/>
              <a:gd name="T92" fmla="*/ 338 w 349"/>
              <a:gd name="T93" fmla="*/ 165 h 347"/>
              <a:gd name="T94" fmla="*/ 348 w 349"/>
              <a:gd name="T95" fmla="*/ 154 h 347"/>
              <a:gd name="T96" fmla="*/ 348 w 349"/>
              <a:gd name="T97" fmla="*/ 10 h 347"/>
              <a:gd name="T98" fmla="*/ 339 w 349"/>
              <a:gd name="T99" fmla="*/ 0 h 347"/>
              <a:gd name="T100" fmla="*/ 11 w 349"/>
              <a:gd name="T10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9" h="347">
                <a:moveTo>
                  <a:pt x="174" y="75"/>
                </a:moveTo>
                <a:cubicBezTo>
                  <a:pt x="187" y="75"/>
                  <a:pt x="198" y="84"/>
                  <a:pt x="198" y="97"/>
                </a:cubicBezTo>
                <a:cubicBezTo>
                  <a:pt x="198" y="110"/>
                  <a:pt x="187" y="121"/>
                  <a:pt x="174" y="121"/>
                </a:cubicBezTo>
                <a:cubicBezTo>
                  <a:pt x="162" y="121"/>
                  <a:pt x="152" y="110"/>
                  <a:pt x="152" y="97"/>
                </a:cubicBezTo>
                <a:cubicBezTo>
                  <a:pt x="152" y="84"/>
                  <a:pt x="161" y="75"/>
                  <a:pt x="174" y="75"/>
                </a:cubicBezTo>
                <a:close/>
                <a:moveTo>
                  <a:pt x="329" y="22"/>
                </a:moveTo>
                <a:cubicBezTo>
                  <a:pt x="329" y="143"/>
                  <a:pt x="329" y="143"/>
                  <a:pt x="329" y="143"/>
                </a:cubicBezTo>
                <a:cubicBezTo>
                  <a:pt x="225" y="143"/>
                  <a:pt x="225" y="143"/>
                  <a:pt x="225" y="143"/>
                </a:cubicBezTo>
                <a:cubicBezTo>
                  <a:pt x="220" y="138"/>
                  <a:pt x="214" y="132"/>
                  <a:pt x="208" y="129"/>
                </a:cubicBezTo>
                <a:cubicBezTo>
                  <a:pt x="216" y="121"/>
                  <a:pt x="221" y="109"/>
                  <a:pt x="221" y="97"/>
                </a:cubicBezTo>
                <a:cubicBezTo>
                  <a:pt x="221" y="73"/>
                  <a:pt x="200" y="52"/>
                  <a:pt x="175" y="52"/>
                </a:cubicBezTo>
                <a:cubicBezTo>
                  <a:pt x="151" y="52"/>
                  <a:pt x="130" y="73"/>
                  <a:pt x="130" y="97"/>
                </a:cubicBezTo>
                <a:cubicBezTo>
                  <a:pt x="130" y="109"/>
                  <a:pt x="134" y="121"/>
                  <a:pt x="143" y="129"/>
                </a:cubicBezTo>
                <a:cubicBezTo>
                  <a:pt x="136" y="132"/>
                  <a:pt x="130" y="138"/>
                  <a:pt x="125" y="143"/>
                </a:cubicBezTo>
                <a:cubicBezTo>
                  <a:pt x="25" y="143"/>
                  <a:pt x="25" y="143"/>
                  <a:pt x="25" y="143"/>
                </a:cubicBezTo>
                <a:cubicBezTo>
                  <a:pt x="25" y="22"/>
                  <a:pt x="25" y="22"/>
                  <a:pt x="25" y="22"/>
                </a:cubicBezTo>
                <a:cubicBezTo>
                  <a:pt x="329" y="22"/>
                  <a:pt x="329" y="22"/>
                  <a:pt x="329" y="22"/>
                </a:cubicBezTo>
                <a:close/>
                <a:moveTo>
                  <a:pt x="174" y="143"/>
                </a:moveTo>
                <a:cubicBezTo>
                  <a:pt x="199" y="143"/>
                  <a:pt x="220" y="164"/>
                  <a:pt x="220" y="188"/>
                </a:cubicBezTo>
                <a:cubicBezTo>
                  <a:pt x="129" y="188"/>
                  <a:pt x="129" y="188"/>
                  <a:pt x="129" y="188"/>
                </a:cubicBezTo>
                <a:cubicBezTo>
                  <a:pt x="129" y="164"/>
                  <a:pt x="149" y="143"/>
                  <a:pt x="174" y="143"/>
                </a:cubicBezTo>
                <a:close/>
                <a:moveTo>
                  <a:pt x="229" y="212"/>
                </a:moveTo>
                <a:cubicBezTo>
                  <a:pt x="210" y="325"/>
                  <a:pt x="210" y="325"/>
                  <a:pt x="210" y="325"/>
                </a:cubicBezTo>
                <a:cubicBezTo>
                  <a:pt x="138" y="325"/>
                  <a:pt x="138" y="325"/>
                  <a:pt x="138" y="325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229" y="212"/>
                  <a:pt x="229" y="212"/>
                  <a:pt x="229" y="212"/>
                </a:cubicBezTo>
                <a:close/>
                <a:moveTo>
                  <a:pt x="11" y="0"/>
                </a:moveTo>
                <a:cubicBezTo>
                  <a:pt x="5" y="0"/>
                  <a:pt x="0" y="5"/>
                  <a:pt x="0" y="1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1"/>
                  <a:pt x="5" y="165"/>
                  <a:pt x="11" y="165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73"/>
                  <a:pt x="105" y="180"/>
                  <a:pt x="105" y="187"/>
                </a:cubicBezTo>
                <a:cubicBezTo>
                  <a:pt x="83" y="187"/>
                  <a:pt x="83" y="187"/>
                  <a:pt x="83" y="187"/>
                </a:cubicBezTo>
                <a:cubicBezTo>
                  <a:pt x="77" y="187"/>
                  <a:pt x="72" y="193"/>
                  <a:pt x="72" y="199"/>
                </a:cubicBezTo>
                <a:cubicBezTo>
                  <a:pt x="72" y="205"/>
                  <a:pt x="78" y="210"/>
                  <a:pt x="83" y="210"/>
                </a:cubicBezTo>
                <a:cubicBezTo>
                  <a:pt x="96" y="210"/>
                  <a:pt x="96" y="210"/>
                  <a:pt x="96" y="210"/>
                </a:cubicBezTo>
                <a:cubicBezTo>
                  <a:pt x="118" y="336"/>
                  <a:pt x="118" y="336"/>
                  <a:pt x="118" y="336"/>
                </a:cubicBezTo>
                <a:cubicBezTo>
                  <a:pt x="118" y="342"/>
                  <a:pt x="123" y="347"/>
                  <a:pt x="129" y="347"/>
                </a:cubicBezTo>
                <a:cubicBezTo>
                  <a:pt x="220" y="347"/>
                  <a:pt x="220" y="347"/>
                  <a:pt x="220" y="347"/>
                </a:cubicBezTo>
                <a:cubicBezTo>
                  <a:pt x="225" y="347"/>
                  <a:pt x="231" y="342"/>
                  <a:pt x="231" y="336"/>
                </a:cubicBezTo>
                <a:cubicBezTo>
                  <a:pt x="252" y="210"/>
                  <a:pt x="252" y="210"/>
                  <a:pt x="252" y="210"/>
                </a:cubicBezTo>
                <a:cubicBezTo>
                  <a:pt x="265" y="210"/>
                  <a:pt x="265" y="210"/>
                  <a:pt x="265" y="210"/>
                </a:cubicBezTo>
                <a:cubicBezTo>
                  <a:pt x="272" y="210"/>
                  <a:pt x="277" y="205"/>
                  <a:pt x="277" y="198"/>
                </a:cubicBezTo>
                <a:cubicBezTo>
                  <a:pt x="277" y="192"/>
                  <a:pt x="271" y="187"/>
                  <a:pt x="265" y="187"/>
                </a:cubicBezTo>
                <a:cubicBezTo>
                  <a:pt x="243" y="187"/>
                  <a:pt x="243" y="187"/>
                  <a:pt x="243" y="187"/>
                </a:cubicBezTo>
                <a:cubicBezTo>
                  <a:pt x="243" y="180"/>
                  <a:pt x="242" y="172"/>
                  <a:pt x="238" y="165"/>
                </a:cubicBezTo>
                <a:cubicBezTo>
                  <a:pt x="338" y="165"/>
                  <a:pt x="338" y="165"/>
                  <a:pt x="338" y="165"/>
                </a:cubicBezTo>
                <a:cubicBezTo>
                  <a:pt x="344" y="165"/>
                  <a:pt x="348" y="159"/>
                  <a:pt x="348" y="154"/>
                </a:cubicBezTo>
                <a:cubicBezTo>
                  <a:pt x="348" y="10"/>
                  <a:pt x="348" y="10"/>
                  <a:pt x="348" y="10"/>
                </a:cubicBezTo>
                <a:cubicBezTo>
                  <a:pt x="349" y="5"/>
                  <a:pt x="344" y="0"/>
                  <a:pt x="339" y="0"/>
                </a:cubicBezTo>
                <a:lnTo>
                  <a:pt x="1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7A8699-3FC4-1325-5323-A7016B9945FD}"/>
              </a:ext>
            </a:extLst>
          </p:cNvPr>
          <p:cNvSpPr txBox="1"/>
          <p:nvPr/>
        </p:nvSpPr>
        <p:spPr>
          <a:xfrm>
            <a:off x="9347200" y="4834827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7AFF7A-BD15-6C32-23A3-F329C9854F6B}"/>
              </a:ext>
            </a:extLst>
          </p:cNvPr>
          <p:cNvSpPr txBox="1"/>
          <p:nvPr/>
        </p:nvSpPr>
        <p:spPr>
          <a:xfrm>
            <a:off x="6557225" y="4834827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364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/>
      <p:bldP spid="4" grpId="0" animBg="1"/>
      <p:bldP spid="7" grpId="0" animBg="1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E0E4DF7-672A-50CC-399A-A150B21325DC}"/>
              </a:ext>
            </a:extLst>
          </p:cNvPr>
          <p:cNvGrpSpPr/>
          <p:nvPr/>
        </p:nvGrpSpPr>
        <p:grpSpPr>
          <a:xfrm>
            <a:off x="7461251" y="725978"/>
            <a:ext cx="2876549" cy="6133609"/>
            <a:chOff x="7499351" y="1588"/>
            <a:chExt cx="3216275" cy="6858000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8CE3AF90-86E6-3260-D2DD-05A1BBBFC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6126" y="1588"/>
              <a:ext cx="1862138" cy="3786188"/>
            </a:xfrm>
            <a:custGeom>
              <a:avLst/>
              <a:gdLst>
                <a:gd name="T0" fmla="*/ 396 w 1172"/>
                <a:gd name="T1" fmla="*/ 2385 h 2385"/>
                <a:gd name="T2" fmla="*/ 420 w 1172"/>
                <a:gd name="T3" fmla="*/ 2123 h 2385"/>
                <a:gd name="T4" fmla="*/ 543 w 1172"/>
                <a:gd name="T5" fmla="*/ 1987 h 2385"/>
                <a:gd name="T6" fmla="*/ 654 w 1172"/>
                <a:gd name="T7" fmla="*/ 1860 h 2385"/>
                <a:gd name="T8" fmla="*/ 663 w 1172"/>
                <a:gd name="T9" fmla="*/ 1745 h 2385"/>
                <a:gd name="T10" fmla="*/ 605 w 1172"/>
                <a:gd name="T11" fmla="*/ 1680 h 2385"/>
                <a:gd name="T12" fmla="*/ 500 w 1172"/>
                <a:gd name="T13" fmla="*/ 1682 h 2385"/>
                <a:gd name="T14" fmla="*/ 451 w 1172"/>
                <a:gd name="T15" fmla="*/ 1761 h 2385"/>
                <a:gd name="T16" fmla="*/ 446 w 1172"/>
                <a:gd name="T17" fmla="*/ 1851 h 2385"/>
                <a:gd name="T18" fmla="*/ 452 w 1172"/>
                <a:gd name="T19" fmla="*/ 1905 h 2385"/>
                <a:gd name="T20" fmla="*/ 7 w 1172"/>
                <a:gd name="T21" fmla="*/ 1882 h 2385"/>
                <a:gd name="T22" fmla="*/ 0 w 1172"/>
                <a:gd name="T23" fmla="*/ 1800 h 2385"/>
                <a:gd name="T24" fmla="*/ 174 w 1172"/>
                <a:gd name="T25" fmla="*/ 1452 h 2385"/>
                <a:gd name="T26" fmla="*/ 578 w 1172"/>
                <a:gd name="T27" fmla="*/ 1326 h 2385"/>
                <a:gd name="T28" fmla="*/ 630 w 1172"/>
                <a:gd name="T29" fmla="*/ 0 h 2385"/>
                <a:gd name="T30" fmla="*/ 604 w 1172"/>
                <a:gd name="T31" fmla="*/ 1378 h 2385"/>
                <a:gd name="T32" fmla="*/ 206 w 1172"/>
                <a:gd name="T33" fmla="*/ 1493 h 2385"/>
                <a:gd name="T34" fmla="*/ 52 w 1172"/>
                <a:gd name="T35" fmla="*/ 1800 h 2385"/>
                <a:gd name="T36" fmla="*/ 56 w 1172"/>
                <a:gd name="T37" fmla="*/ 1853 h 2385"/>
                <a:gd name="T38" fmla="*/ 394 w 1172"/>
                <a:gd name="T39" fmla="*/ 1851 h 2385"/>
                <a:gd name="T40" fmla="*/ 400 w 1172"/>
                <a:gd name="T41" fmla="*/ 1753 h 2385"/>
                <a:gd name="T42" fmla="*/ 474 w 1172"/>
                <a:gd name="T43" fmla="*/ 1638 h 2385"/>
                <a:gd name="T44" fmla="*/ 628 w 1172"/>
                <a:gd name="T45" fmla="*/ 1634 h 2385"/>
                <a:gd name="T46" fmla="*/ 712 w 1172"/>
                <a:gd name="T47" fmla="*/ 1728 h 2385"/>
                <a:gd name="T48" fmla="*/ 700 w 1172"/>
                <a:gd name="T49" fmla="*/ 1885 h 2385"/>
                <a:gd name="T50" fmla="*/ 577 w 1172"/>
                <a:gd name="T51" fmla="*/ 2026 h 2385"/>
                <a:gd name="T52" fmla="*/ 465 w 1172"/>
                <a:gd name="T53" fmla="*/ 2149 h 2385"/>
                <a:gd name="T54" fmla="*/ 448 w 1172"/>
                <a:gd name="T55" fmla="*/ 2333 h 2385"/>
                <a:gd name="T56" fmla="*/ 758 w 1172"/>
                <a:gd name="T57" fmla="*/ 2269 h 2385"/>
                <a:gd name="T58" fmla="*/ 863 w 1172"/>
                <a:gd name="T59" fmla="*/ 2137 h 2385"/>
                <a:gd name="T60" fmla="*/ 1033 w 1172"/>
                <a:gd name="T61" fmla="*/ 1996 h 2385"/>
                <a:gd name="T62" fmla="*/ 1120 w 1172"/>
                <a:gd name="T63" fmla="*/ 1784 h 2385"/>
                <a:gd name="T64" fmla="*/ 980 w 1172"/>
                <a:gd name="T65" fmla="*/ 1490 h 2385"/>
                <a:gd name="T66" fmla="*/ 832 w 1172"/>
                <a:gd name="T67" fmla="*/ 1358 h 2385"/>
                <a:gd name="T68" fmla="*/ 1130 w 1172"/>
                <a:gd name="T69" fmla="*/ 1594 h 2385"/>
                <a:gd name="T70" fmla="*/ 1142 w 1172"/>
                <a:gd name="T71" fmla="*/ 1924 h 2385"/>
                <a:gd name="T72" fmla="*/ 981 w 1172"/>
                <a:gd name="T73" fmla="*/ 2114 h 2385"/>
                <a:gd name="T74" fmla="*/ 829 w 1172"/>
                <a:gd name="T75" fmla="*/ 2233 h 2385"/>
                <a:gd name="T76" fmla="*/ 810 w 1172"/>
                <a:gd name="T77" fmla="*/ 2385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72" h="2385">
                  <a:moveTo>
                    <a:pt x="810" y="2385"/>
                  </a:moveTo>
                  <a:cubicBezTo>
                    <a:pt x="396" y="2385"/>
                    <a:pt x="396" y="2385"/>
                    <a:pt x="396" y="2385"/>
                  </a:cubicBezTo>
                  <a:cubicBezTo>
                    <a:pt x="396" y="2208"/>
                    <a:pt x="396" y="2208"/>
                    <a:pt x="396" y="2208"/>
                  </a:cubicBezTo>
                  <a:cubicBezTo>
                    <a:pt x="396" y="2178"/>
                    <a:pt x="404" y="2149"/>
                    <a:pt x="420" y="2123"/>
                  </a:cubicBezTo>
                  <a:cubicBezTo>
                    <a:pt x="434" y="2098"/>
                    <a:pt x="453" y="2074"/>
                    <a:pt x="475" y="2052"/>
                  </a:cubicBezTo>
                  <a:cubicBezTo>
                    <a:pt x="496" y="2030"/>
                    <a:pt x="519" y="2008"/>
                    <a:pt x="543" y="1987"/>
                  </a:cubicBezTo>
                  <a:cubicBezTo>
                    <a:pt x="565" y="1967"/>
                    <a:pt x="587" y="1946"/>
                    <a:pt x="607" y="1924"/>
                  </a:cubicBezTo>
                  <a:cubicBezTo>
                    <a:pt x="626" y="1904"/>
                    <a:pt x="642" y="1882"/>
                    <a:pt x="654" y="1860"/>
                  </a:cubicBezTo>
                  <a:cubicBezTo>
                    <a:pt x="666" y="1839"/>
                    <a:pt x="671" y="1817"/>
                    <a:pt x="671" y="1792"/>
                  </a:cubicBezTo>
                  <a:cubicBezTo>
                    <a:pt x="671" y="1776"/>
                    <a:pt x="669" y="1760"/>
                    <a:pt x="663" y="1745"/>
                  </a:cubicBezTo>
                  <a:cubicBezTo>
                    <a:pt x="658" y="1730"/>
                    <a:pt x="651" y="1718"/>
                    <a:pt x="641" y="1707"/>
                  </a:cubicBezTo>
                  <a:cubicBezTo>
                    <a:pt x="632" y="1696"/>
                    <a:pt x="619" y="1687"/>
                    <a:pt x="605" y="1680"/>
                  </a:cubicBezTo>
                  <a:cubicBezTo>
                    <a:pt x="592" y="1674"/>
                    <a:pt x="576" y="1670"/>
                    <a:pt x="558" y="1670"/>
                  </a:cubicBezTo>
                  <a:cubicBezTo>
                    <a:pt x="533" y="1670"/>
                    <a:pt x="514" y="1674"/>
                    <a:pt x="500" y="1682"/>
                  </a:cubicBezTo>
                  <a:cubicBezTo>
                    <a:pt x="486" y="1691"/>
                    <a:pt x="475" y="1701"/>
                    <a:pt x="468" y="1714"/>
                  </a:cubicBezTo>
                  <a:cubicBezTo>
                    <a:pt x="459" y="1727"/>
                    <a:pt x="454" y="1743"/>
                    <a:pt x="451" y="1761"/>
                  </a:cubicBezTo>
                  <a:cubicBezTo>
                    <a:pt x="448" y="1781"/>
                    <a:pt x="446" y="1802"/>
                    <a:pt x="446" y="1822"/>
                  </a:cubicBezTo>
                  <a:cubicBezTo>
                    <a:pt x="446" y="1851"/>
                    <a:pt x="446" y="1851"/>
                    <a:pt x="446" y="1851"/>
                  </a:cubicBezTo>
                  <a:cubicBezTo>
                    <a:pt x="446" y="1859"/>
                    <a:pt x="446" y="1867"/>
                    <a:pt x="448" y="1876"/>
                  </a:cubicBezTo>
                  <a:cubicBezTo>
                    <a:pt x="452" y="1905"/>
                    <a:pt x="452" y="1905"/>
                    <a:pt x="452" y="1905"/>
                  </a:cubicBezTo>
                  <a:cubicBezTo>
                    <a:pt x="9" y="1905"/>
                    <a:pt x="9" y="1905"/>
                    <a:pt x="9" y="1905"/>
                  </a:cubicBezTo>
                  <a:cubicBezTo>
                    <a:pt x="7" y="1882"/>
                    <a:pt x="7" y="1882"/>
                    <a:pt x="7" y="1882"/>
                  </a:cubicBezTo>
                  <a:cubicBezTo>
                    <a:pt x="5" y="1868"/>
                    <a:pt x="4" y="1855"/>
                    <a:pt x="2" y="1842"/>
                  </a:cubicBezTo>
                  <a:cubicBezTo>
                    <a:pt x="1" y="1829"/>
                    <a:pt x="0" y="1814"/>
                    <a:pt x="0" y="1800"/>
                  </a:cubicBezTo>
                  <a:cubicBezTo>
                    <a:pt x="0" y="1727"/>
                    <a:pt x="16" y="1660"/>
                    <a:pt x="47" y="1602"/>
                  </a:cubicBezTo>
                  <a:cubicBezTo>
                    <a:pt x="77" y="1543"/>
                    <a:pt x="120" y="1493"/>
                    <a:pt x="174" y="1452"/>
                  </a:cubicBezTo>
                  <a:cubicBezTo>
                    <a:pt x="228" y="1411"/>
                    <a:pt x="292" y="1380"/>
                    <a:pt x="366" y="1358"/>
                  </a:cubicBezTo>
                  <a:cubicBezTo>
                    <a:pt x="431" y="1339"/>
                    <a:pt x="502" y="1328"/>
                    <a:pt x="578" y="1326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630" y="1378"/>
                    <a:pt x="630" y="1378"/>
                    <a:pt x="630" y="1378"/>
                  </a:cubicBezTo>
                  <a:cubicBezTo>
                    <a:pt x="604" y="1378"/>
                    <a:pt x="604" y="1378"/>
                    <a:pt x="604" y="1378"/>
                  </a:cubicBezTo>
                  <a:cubicBezTo>
                    <a:pt x="524" y="1378"/>
                    <a:pt x="448" y="1388"/>
                    <a:pt x="380" y="1408"/>
                  </a:cubicBezTo>
                  <a:cubicBezTo>
                    <a:pt x="313" y="1427"/>
                    <a:pt x="254" y="1456"/>
                    <a:pt x="206" y="1493"/>
                  </a:cubicBezTo>
                  <a:cubicBezTo>
                    <a:pt x="157" y="1529"/>
                    <a:pt x="119" y="1574"/>
                    <a:pt x="92" y="1626"/>
                  </a:cubicBezTo>
                  <a:cubicBezTo>
                    <a:pt x="65" y="1677"/>
                    <a:pt x="52" y="1735"/>
                    <a:pt x="52" y="1800"/>
                  </a:cubicBezTo>
                  <a:cubicBezTo>
                    <a:pt x="52" y="1813"/>
                    <a:pt x="53" y="1825"/>
                    <a:pt x="54" y="1837"/>
                  </a:cubicBezTo>
                  <a:cubicBezTo>
                    <a:pt x="54" y="1842"/>
                    <a:pt x="55" y="1848"/>
                    <a:pt x="56" y="1853"/>
                  </a:cubicBezTo>
                  <a:cubicBezTo>
                    <a:pt x="394" y="1853"/>
                    <a:pt x="394" y="1853"/>
                    <a:pt x="394" y="1853"/>
                  </a:cubicBezTo>
                  <a:cubicBezTo>
                    <a:pt x="394" y="1853"/>
                    <a:pt x="394" y="1852"/>
                    <a:pt x="394" y="1851"/>
                  </a:cubicBezTo>
                  <a:cubicBezTo>
                    <a:pt x="394" y="1822"/>
                    <a:pt x="394" y="1822"/>
                    <a:pt x="394" y="1822"/>
                  </a:cubicBezTo>
                  <a:cubicBezTo>
                    <a:pt x="394" y="1799"/>
                    <a:pt x="396" y="1776"/>
                    <a:pt x="400" y="1753"/>
                  </a:cubicBezTo>
                  <a:cubicBezTo>
                    <a:pt x="404" y="1729"/>
                    <a:pt x="412" y="1706"/>
                    <a:pt x="423" y="1687"/>
                  </a:cubicBezTo>
                  <a:cubicBezTo>
                    <a:pt x="435" y="1667"/>
                    <a:pt x="453" y="1650"/>
                    <a:pt x="474" y="1638"/>
                  </a:cubicBezTo>
                  <a:cubicBezTo>
                    <a:pt x="496" y="1625"/>
                    <a:pt x="524" y="1619"/>
                    <a:pt x="558" y="1619"/>
                  </a:cubicBezTo>
                  <a:cubicBezTo>
                    <a:pt x="583" y="1619"/>
                    <a:pt x="607" y="1624"/>
                    <a:pt x="628" y="1634"/>
                  </a:cubicBezTo>
                  <a:cubicBezTo>
                    <a:pt x="648" y="1643"/>
                    <a:pt x="665" y="1656"/>
                    <a:pt x="680" y="1672"/>
                  </a:cubicBezTo>
                  <a:cubicBezTo>
                    <a:pt x="694" y="1688"/>
                    <a:pt x="705" y="1707"/>
                    <a:pt x="712" y="1728"/>
                  </a:cubicBezTo>
                  <a:cubicBezTo>
                    <a:pt x="719" y="1749"/>
                    <a:pt x="723" y="1770"/>
                    <a:pt x="723" y="1792"/>
                  </a:cubicBezTo>
                  <a:cubicBezTo>
                    <a:pt x="723" y="1826"/>
                    <a:pt x="715" y="1857"/>
                    <a:pt x="700" y="1885"/>
                  </a:cubicBezTo>
                  <a:cubicBezTo>
                    <a:pt x="685" y="1910"/>
                    <a:pt x="667" y="1936"/>
                    <a:pt x="645" y="1959"/>
                  </a:cubicBezTo>
                  <a:cubicBezTo>
                    <a:pt x="624" y="1982"/>
                    <a:pt x="601" y="2005"/>
                    <a:pt x="577" y="2026"/>
                  </a:cubicBezTo>
                  <a:cubicBezTo>
                    <a:pt x="554" y="2046"/>
                    <a:pt x="532" y="2067"/>
                    <a:pt x="512" y="2088"/>
                  </a:cubicBezTo>
                  <a:cubicBezTo>
                    <a:pt x="493" y="2107"/>
                    <a:pt x="477" y="2128"/>
                    <a:pt x="465" y="2149"/>
                  </a:cubicBezTo>
                  <a:cubicBezTo>
                    <a:pt x="453" y="2168"/>
                    <a:pt x="448" y="2187"/>
                    <a:pt x="448" y="2208"/>
                  </a:cubicBezTo>
                  <a:cubicBezTo>
                    <a:pt x="448" y="2333"/>
                    <a:pt x="448" y="2333"/>
                    <a:pt x="448" y="2333"/>
                  </a:cubicBezTo>
                  <a:cubicBezTo>
                    <a:pt x="758" y="2333"/>
                    <a:pt x="758" y="2333"/>
                    <a:pt x="758" y="2333"/>
                  </a:cubicBezTo>
                  <a:cubicBezTo>
                    <a:pt x="758" y="2269"/>
                    <a:pt x="758" y="2269"/>
                    <a:pt x="758" y="2269"/>
                  </a:cubicBezTo>
                  <a:cubicBezTo>
                    <a:pt x="758" y="2244"/>
                    <a:pt x="770" y="2219"/>
                    <a:pt x="793" y="2196"/>
                  </a:cubicBezTo>
                  <a:cubicBezTo>
                    <a:pt x="812" y="2177"/>
                    <a:pt x="835" y="2157"/>
                    <a:pt x="863" y="2137"/>
                  </a:cubicBezTo>
                  <a:cubicBezTo>
                    <a:pt x="890" y="2118"/>
                    <a:pt x="919" y="2096"/>
                    <a:pt x="949" y="2073"/>
                  </a:cubicBezTo>
                  <a:cubicBezTo>
                    <a:pt x="979" y="2050"/>
                    <a:pt x="1007" y="2025"/>
                    <a:pt x="1033" y="1996"/>
                  </a:cubicBezTo>
                  <a:cubicBezTo>
                    <a:pt x="1058" y="1968"/>
                    <a:pt x="1079" y="1936"/>
                    <a:pt x="1096" y="1901"/>
                  </a:cubicBezTo>
                  <a:cubicBezTo>
                    <a:pt x="1112" y="1868"/>
                    <a:pt x="1120" y="1828"/>
                    <a:pt x="1120" y="1784"/>
                  </a:cubicBezTo>
                  <a:cubicBezTo>
                    <a:pt x="1120" y="1723"/>
                    <a:pt x="1108" y="1667"/>
                    <a:pt x="1084" y="1617"/>
                  </a:cubicBezTo>
                  <a:cubicBezTo>
                    <a:pt x="1059" y="1567"/>
                    <a:pt x="1024" y="1525"/>
                    <a:pt x="980" y="1490"/>
                  </a:cubicBezTo>
                  <a:cubicBezTo>
                    <a:pt x="935" y="1454"/>
                    <a:pt x="881" y="1426"/>
                    <a:pt x="817" y="1407"/>
                  </a:cubicBezTo>
                  <a:cubicBezTo>
                    <a:pt x="832" y="1358"/>
                    <a:pt x="832" y="1358"/>
                    <a:pt x="832" y="1358"/>
                  </a:cubicBezTo>
                  <a:cubicBezTo>
                    <a:pt x="902" y="1379"/>
                    <a:pt x="962" y="1410"/>
                    <a:pt x="1012" y="1449"/>
                  </a:cubicBezTo>
                  <a:cubicBezTo>
                    <a:pt x="1062" y="1489"/>
                    <a:pt x="1102" y="1538"/>
                    <a:pt x="1130" y="1594"/>
                  </a:cubicBezTo>
                  <a:cubicBezTo>
                    <a:pt x="1158" y="1651"/>
                    <a:pt x="1172" y="1715"/>
                    <a:pt x="1172" y="1784"/>
                  </a:cubicBezTo>
                  <a:cubicBezTo>
                    <a:pt x="1172" y="1836"/>
                    <a:pt x="1162" y="1883"/>
                    <a:pt x="1142" y="1924"/>
                  </a:cubicBezTo>
                  <a:cubicBezTo>
                    <a:pt x="1123" y="1963"/>
                    <a:pt x="1099" y="1999"/>
                    <a:pt x="1071" y="2030"/>
                  </a:cubicBezTo>
                  <a:cubicBezTo>
                    <a:pt x="1043" y="2062"/>
                    <a:pt x="1013" y="2090"/>
                    <a:pt x="981" y="2114"/>
                  </a:cubicBezTo>
                  <a:cubicBezTo>
                    <a:pt x="949" y="2138"/>
                    <a:pt x="920" y="2159"/>
                    <a:pt x="893" y="2179"/>
                  </a:cubicBezTo>
                  <a:cubicBezTo>
                    <a:pt x="868" y="2198"/>
                    <a:pt x="846" y="2216"/>
                    <a:pt x="829" y="2233"/>
                  </a:cubicBezTo>
                  <a:cubicBezTo>
                    <a:pt x="816" y="2245"/>
                    <a:pt x="810" y="2258"/>
                    <a:pt x="810" y="2269"/>
                  </a:cubicBezTo>
                  <a:lnTo>
                    <a:pt x="810" y="2385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07B721A6-7FEB-2E90-80EF-E4B5E3802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7951" y="3917950"/>
              <a:ext cx="663575" cy="2941638"/>
            </a:xfrm>
            <a:custGeom>
              <a:avLst/>
              <a:gdLst>
                <a:gd name="T0" fmla="*/ 233 w 418"/>
                <a:gd name="T1" fmla="*/ 1853 h 1853"/>
                <a:gd name="T2" fmla="*/ 181 w 418"/>
                <a:gd name="T3" fmla="*/ 1853 h 1853"/>
                <a:gd name="T4" fmla="*/ 181 w 418"/>
                <a:gd name="T5" fmla="*/ 393 h 1853"/>
                <a:gd name="T6" fmla="*/ 0 w 418"/>
                <a:gd name="T7" fmla="*/ 393 h 1853"/>
                <a:gd name="T8" fmla="*/ 0 w 418"/>
                <a:gd name="T9" fmla="*/ 0 h 1853"/>
                <a:gd name="T10" fmla="*/ 418 w 418"/>
                <a:gd name="T11" fmla="*/ 0 h 1853"/>
                <a:gd name="T12" fmla="*/ 418 w 418"/>
                <a:gd name="T13" fmla="*/ 367 h 1853"/>
                <a:gd name="T14" fmla="*/ 366 w 418"/>
                <a:gd name="T15" fmla="*/ 367 h 1853"/>
                <a:gd name="T16" fmla="*/ 366 w 418"/>
                <a:gd name="T17" fmla="*/ 51 h 1853"/>
                <a:gd name="T18" fmla="*/ 52 w 418"/>
                <a:gd name="T19" fmla="*/ 51 h 1853"/>
                <a:gd name="T20" fmla="*/ 52 w 418"/>
                <a:gd name="T21" fmla="*/ 341 h 1853"/>
                <a:gd name="T22" fmla="*/ 233 w 418"/>
                <a:gd name="T23" fmla="*/ 341 h 1853"/>
                <a:gd name="T24" fmla="*/ 233 w 418"/>
                <a:gd name="T25" fmla="*/ 1853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1853">
                  <a:moveTo>
                    <a:pt x="233" y="1853"/>
                  </a:moveTo>
                  <a:lnTo>
                    <a:pt x="181" y="1853"/>
                  </a:lnTo>
                  <a:lnTo>
                    <a:pt x="181" y="393"/>
                  </a:lnTo>
                  <a:lnTo>
                    <a:pt x="0" y="393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67"/>
                  </a:lnTo>
                  <a:lnTo>
                    <a:pt x="366" y="367"/>
                  </a:lnTo>
                  <a:lnTo>
                    <a:pt x="366" y="51"/>
                  </a:lnTo>
                  <a:lnTo>
                    <a:pt x="52" y="51"/>
                  </a:lnTo>
                  <a:lnTo>
                    <a:pt x="52" y="341"/>
                  </a:lnTo>
                  <a:lnTo>
                    <a:pt x="233" y="341"/>
                  </a:lnTo>
                  <a:lnTo>
                    <a:pt x="233" y="1853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EB47D618-6050-E5DE-1CD8-1B137449FF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1776" y="3978275"/>
              <a:ext cx="858838" cy="1149350"/>
            </a:xfrm>
            <a:custGeom>
              <a:avLst/>
              <a:gdLst>
                <a:gd name="T0" fmla="*/ 523 w 541"/>
                <a:gd name="T1" fmla="*/ 121 h 724"/>
                <a:gd name="T2" fmla="*/ 470 w 541"/>
                <a:gd name="T3" fmla="*/ 57 h 724"/>
                <a:gd name="T4" fmla="*/ 388 w 541"/>
                <a:gd name="T5" fmla="*/ 15 h 724"/>
                <a:gd name="T6" fmla="*/ 280 w 541"/>
                <a:gd name="T7" fmla="*/ 0 h 724"/>
                <a:gd name="T8" fmla="*/ 166 w 541"/>
                <a:gd name="T9" fmla="*/ 15 h 724"/>
                <a:gd name="T10" fmla="*/ 78 w 541"/>
                <a:gd name="T11" fmla="*/ 58 h 724"/>
                <a:gd name="T12" fmla="*/ 20 w 541"/>
                <a:gd name="T13" fmla="*/ 126 h 724"/>
                <a:gd name="T14" fmla="*/ 0 w 541"/>
                <a:gd name="T15" fmla="*/ 214 h 724"/>
                <a:gd name="T16" fmla="*/ 1 w 541"/>
                <a:gd name="T17" fmla="*/ 233 h 724"/>
                <a:gd name="T18" fmla="*/ 2 w 541"/>
                <a:gd name="T19" fmla="*/ 242 h 724"/>
                <a:gd name="T20" fmla="*/ 175 w 541"/>
                <a:gd name="T21" fmla="*/ 242 h 724"/>
                <a:gd name="T22" fmla="*/ 175 w 541"/>
                <a:gd name="T23" fmla="*/ 226 h 724"/>
                <a:gd name="T24" fmla="*/ 177 w 541"/>
                <a:gd name="T25" fmla="*/ 191 h 724"/>
                <a:gd name="T26" fmla="*/ 189 w 541"/>
                <a:gd name="T27" fmla="*/ 158 h 724"/>
                <a:gd name="T28" fmla="*/ 215 w 541"/>
                <a:gd name="T29" fmla="*/ 133 h 724"/>
                <a:gd name="T30" fmla="*/ 256 w 541"/>
                <a:gd name="T31" fmla="*/ 124 h 724"/>
                <a:gd name="T32" fmla="*/ 291 w 541"/>
                <a:gd name="T33" fmla="*/ 131 h 724"/>
                <a:gd name="T34" fmla="*/ 317 w 541"/>
                <a:gd name="T35" fmla="*/ 150 h 724"/>
                <a:gd name="T36" fmla="*/ 333 w 541"/>
                <a:gd name="T37" fmla="*/ 178 h 724"/>
                <a:gd name="T38" fmla="*/ 338 w 541"/>
                <a:gd name="T39" fmla="*/ 210 h 724"/>
                <a:gd name="T40" fmla="*/ 327 w 541"/>
                <a:gd name="T41" fmla="*/ 256 h 724"/>
                <a:gd name="T42" fmla="*/ 299 w 541"/>
                <a:gd name="T43" fmla="*/ 294 h 724"/>
                <a:gd name="T44" fmla="*/ 265 w 541"/>
                <a:gd name="T45" fmla="*/ 327 h 724"/>
                <a:gd name="T46" fmla="*/ 232 w 541"/>
                <a:gd name="T47" fmla="*/ 359 h 724"/>
                <a:gd name="T48" fmla="*/ 208 w 541"/>
                <a:gd name="T49" fmla="*/ 390 h 724"/>
                <a:gd name="T50" fmla="*/ 200 w 541"/>
                <a:gd name="T51" fmla="*/ 420 h 724"/>
                <a:gd name="T52" fmla="*/ 200 w 541"/>
                <a:gd name="T53" fmla="*/ 496 h 724"/>
                <a:gd name="T54" fmla="*/ 358 w 541"/>
                <a:gd name="T55" fmla="*/ 496 h 724"/>
                <a:gd name="T56" fmla="*/ 358 w 541"/>
                <a:gd name="T57" fmla="*/ 451 h 724"/>
                <a:gd name="T58" fmla="*/ 376 w 541"/>
                <a:gd name="T59" fmla="*/ 415 h 724"/>
                <a:gd name="T60" fmla="*/ 411 w 541"/>
                <a:gd name="T61" fmla="*/ 385 h 724"/>
                <a:gd name="T62" fmla="*/ 455 w 541"/>
                <a:gd name="T63" fmla="*/ 353 h 724"/>
                <a:gd name="T64" fmla="*/ 497 w 541"/>
                <a:gd name="T65" fmla="*/ 314 h 724"/>
                <a:gd name="T66" fmla="*/ 529 w 541"/>
                <a:gd name="T67" fmla="*/ 266 h 724"/>
                <a:gd name="T68" fmla="*/ 541 w 541"/>
                <a:gd name="T69" fmla="*/ 206 h 724"/>
                <a:gd name="T70" fmla="*/ 523 w 541"/>
                <a:gd name="T71" fmla="*/ 121 h 724"/>
                <a:gd name="T72" fmla="*/ 200 w 541"/>
                <a:gd name="T73" fmla="*/ 724 h 724"/>
                <a:gd name="T74" fmla="*/ 361 w 541"/>
                <a:gd name="T75" fmla="*/ 724 h 724"/>
                <a:gd name="T76" fmla="*/ 361 w 541"/>
                <a:gd name="T77" fmla="*/ 576 h 724"/>
                <a:gd name="T78" fmla="*/ 200 w 541"/>
                <a:gd name="T79" fmla="*/ 576 h 724"/>
                <a:gd name="T80" fmla="*/ 200 w 541"/>
                <a:gd name="T81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1" h="724">
                  <a:moveTo>
                    <a:pt x="523" y="121"/>
                  </a:moveTo>
                  <a:cubicBezTo>
                    <a:pt x="510" y="96"/>
                    <a:pt x="493" y="74"/>
                    <a:pt x="470" y="57"/>
                  </a:cubicBezTo>
                  <a:cubicBezTo>
                    <a:pt x="447" y="39"/>
                    <a:pt x="420" y="25"/>
                    <a:pt x="388" y="15"/>
                  </a:cubicBezTo>
                  <a:cubicBezTo>
                    <a:pt x="355" y="5"/>
                    <a:pt x="319" y="0"/>
                    <a:pt x="280" y="0"/>
                  </a:cubicBezTo>
                  <a:cubicBezTo>
                    <a:pt x="239" y="0"/>
                    <a:pt x="201" y="5"/>
                    <a:pt x="166" y="15"/>
                  </a:cubicBezTo>
                  <a:cubicBezTo>
                    <a:pt x="132" y="25"/>
                    <a:pt x="102" y="40"/>
                    <a:pt x="78" y="58"/>
                  </a:cubicBezTo>
                  <a:cubicBezTo>
                    <a:pt x="53" y="77"/>
                    <a:pt x="34" y="99"/>
                    <a:pt x="20" y="126"/>
                  </a:cubicBezTo>
                  <a:cubicBezTo>
                    <a:pt x="6" y="152"/>
                    <a:pt x="0" y="181"/>
                    <a:pt x="0" y="214"/>
                  </a:cubicBezTo>
                  <a:cubicBezTo>
                    <a:pt x="0" y="221"/>
                    <a:pt x="0" y="227"/>
                    <a:pt x="1" y="233"/>
                  </a:cubicBezTo>
                  <a:cubicBezTo>
                    <a:pt x="1" y="236"/>
                    <a:pt x="1" y="239"/>
                    <a:pt x="2" y="242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5" y="242"/>
                    <a:pt x="175" y="226"/>
                    <a:pt x="175" y="226"/>
                  </a:cubicBezTo>
                  <a:cubicBezTo>
                    <a:pt x="175" y="214"/>
                    <a:pt x="176" y="202"/>
                    <a:pt x="177" y="191"/>
                  </a:cubicBezTo>
                  <a:cubicBezTo>
                    <a:pt x="179" y="178"/>
                    <a:pt x="183" y="167"/>
                    <a:pt x="189" y="158"/>
                  </a:cubicBezTo>
                  <a:cubicBezTo>
                    <a:pt x="195" y="148"/>
                    <a:pt x="204" y="139"/>
                    <a:pt x="215" y="133"/>
                  </a:cubicBezTo>
                  <a:cubicBezTo>
                    <a:pt x="225" y="127"/>
                    <a:pt x="239" y="124"/>
                    <a:pt x="256" y="124"/>
                  </a:cubicBezTo>
                  <a:cubicBezTo>
                    <a:pt x="269" y="124"/>
                    <a:pt x="281" y="126"/>
                    <a:pt x="291" y="131"/>
                  </a:cubicBezTo>
                  <a:cubicBezTo>
                    <a:pt x="301" y="136"/>
                    <a:pt x="310" y="143"/>
                    <a:pt x="317" y="150"/>
                  </a:cubicBezTo>
                  <a:cubicBezTo>
                    <a:pt x="324" y="158"/>
                    <a:pt x="329" y="168"/>
                    <a:pt x="333" y="178"/>
                  </a:cubicBezTo>
                  <a:cubicBezTo>
                    <a:pt x="337" y="189"/>
                    <a:pt x="338" y="199"/>
                    <a:pt x="338" y="210"/>
                  </a:cubicBezTo>
                  <a:cubicBezTo>
                    <a:pt x="338" y="227"/>
                    <a:pt x="335" y="242"/>
                    <a:pt x="327" y="256"/>
                  </a:cubicBezTo>
                  <a:cubicBezTo>
                    <a:pt x="320" y="269"/>
                    <a:pt x="310" y="282"/>
                    <a:pt x="299" y="294"/>
                  </a:cubicBezTo>
                  <a:cubicBezTo>
                    <a:pt x="289" y="305"/>
                    <a:pt x="277" y="317"/>
                    <a:pt x="265" y="327"/>
                  </a:cubicBezTo>
                  <a:cubicBezTo>
                    <a:pt x="253" y="338"/>
                    <a:pt x="242" y="348"/>
                    <a:pt x="232" y="359"/>
                  </a:cubicBezTo>
                  <a:cubicBezTo>
                    <a:pt x="222" y="369"/>
                    <a:pt x="214" y="379"/>
                    <a:pt x="208" y="390"/>
                  </a:cubicBezTo>
                  <a:cubicBezTo>
                    <a:pt x="202" y="400"/>
                    <a:pt x="200" y="410"/>
                    <a:pt x="200" y="420"/>
                  </a:cubicBezTo>
                  <a:cubicBezTo>
                    <a:pt x="200" y="496"/>
                    <a:pt x="200" y="496"/>
                    <a:pt x="200" y="496"/>
                  </a:cubicBezTo>
                  <a:cubicBezTo>
                    <a:pt x="358" y="496"/>
                    <a:pt x="358" y="496"/>
                    <a:pt x="358" y="496"/>
                  </a:cubicBezTo>
                  <a:cubicBezTo>
                    <a:pt x="358" y="451"/>
                    <a:pt x="358" y="451"/>
                    <a:pt x="358" y="451"/>
                  </a:cubicBezTo>
                  <a:cubicBezTo>
                    <a:pt x="358" y="438"/>
                    <a:pt x="364" y="426"/>
                    <a:pt x="376" y="415"/>
                  </a:cubicBezTo>
                  <a:cubicBezTo>
                    <a:pt x="385" y="406"/>
                    <a:pt x="397" y="396"/>
                    <a:pt x="411" y="385"/>
                  </a:cubicBezTo>
                  <a:cubicBezTo>
                    <a:pt x="424" y="375"/>
                    <a:pt x="439" y="365"/>
                    <a:pt x="455" y="353"/>
                  </a:cubicBezTo>
                  <a:cubicBezTo>
                    <a:pt x="470" y="342"/>
                    <a:pt x="484" y="328"/>
                    <a:pt x="497" y="314"/>
                  </a:cubicBezTo>
                  <a:cubicBezTo>
                    <a:pt x="509" y="300"/>
                    <a:pt x="520" y="284"/>
                    <a:pt x="529" y="266"/>
                  </a:cubicBezTo>
                  <a:cubicBezTo>
                    <a:pt x="537" y="249"/>
                    <a:pt x="541" y="229"/>
                    <a:pt x="541" y="206"/>
                  </a:cubicBezTo>
                  <a:cubicBezTo>
                    <a:pt x="541" y="175"/>
                    <a:pt x="535" y="147"/>
                    <a:pt x="523" y="121"/>
                  </a:cubicBezTo>
                  <a:close/>
                  <a:moveTo>
                    <a:pt x="200" y="724"/>
                  </a:moveTo>
                  <a:cubicBezTo>
                    <a:pt x="361" y="724"/>
                    <a:pt x="361" y="724"/>
                    <a:pt x="361" y="724"/>
                  </a:cubicBezTo>
                  <a:cubicBezTo>
                    <a:pt x="361" y="576"/>
                    <a:pt x="361" y="576"/>
                    <a:pt x="361" y="576"/>
                  </a:cubicBezTo>
                  <a:cubicBezTo>
                    <a:pt x="200" y="576"/>
                    <a:pt x="200" y="576"/>
                    <a:pt x="200" y="576"/>
                  </a:cubicBezTo>
                  <a:lnTo>
                    <a:pt x="200" y="724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43B33319-7ACD-282E-B95C-7AEC40679B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2626" y="787400"/>
              <a:ext cx="860425" cy="1150938"/>
            </a:xfrm>
            <a:custGeom>
              <a:avLst/>
              <a:gdLst>
                <a:gd name="T0" fmla="*/ 523 w 542"/>
                <a:gd name="T1" fmla="*/ 122 h 725"/>
                <a:gd name="T2" fmla="*/ 470 w 542"/>
                <a:gd name="T3" fmla="*/ 57 h 725"/>
                <a:gd name="T4" fmla="*/ 388 w 542"/>
                <a:gd name="T5" fmla="*/ 15 h 725"/>
                <a:gd name="T6" fmla="*/ 280 w 542"/>
                <a:gd name="T7" fmla="*/ 0 h 725"/>
                <a:gd name="T8" fmla="*/ 167 w 542"/>
                <a:gd name="T9" fmla="*/ 16 h 725"/>
                <a:gd name="T10" fmla="*/ 78 w 542"/>
                <a:gd name="T11" fmla="*/ 59 h 725"/>
                <a:gd name="T12" fmla="*/ 20 w 542"/>
                <a:gd name="T13" fmla="*/ 126 h 725"/>
                <a:gd name="T14" fmla="*/ 0 w 542"/>
                <a:gd name="T15" fmla="*/ 215 h 725"/>
                <a:gd name="T16" fmla="*/ 1 w 542"/>
                <a:gd name="T17" fmla="*/ 233 h 725"/>
                <a:gd name="T18" fmla="*/ 2 w 542"/>
                <a:gd name="T19" fmla="*/ 243 h 725"/>
                <a:gd name="T20" fmla="*/ 175 w 542"/>
                <a:gd name="T21" fmla="*/ 243 h 725"/>
                <a:gd name="T22" fmla="*/ 175 w 542"/>
                <a:gd name="T23" fmla="*/ 226 h 725"/>
                <a:gd name="T24" fmla="*/ 178 w 542"/>
                <a:gd name="T25" fmla="*/ 191 h 725"/>
                <a:gd name="T26" fmla="*/ 189 w 542"/>
                <a:gd name="T27" fmla="*/ 158 h 725"/>
                <a:gd name="T28" fmla="*/ 215 w 542"/>
                <a:gd name="T29" fmla="*/ 134 h 725"/>
                <a:gd name="T30" fmla="*/ 256 w 542"/>
                <a:gd name="T31" fmla="*/ 124 h 725"/>
                <a:gd name="T32" fmla="*/ 291 w 542"/>
                <a:gd name="T33" fmla="*/ 132 h 725"/>
                <a:gd name="T34" fmla="*/ 317 w 542"/>
                <a:gd name="T35" fmla="*/ 151 h 725"/>
                <a:gd name="T36" fmla="*/ 333 w 542"/>
                <a:gd name="T37" fmla="*/ 179 h 725"/>
                <a:gd name="T38" fmla="*/ 339 w 542"/>
                <a:gd name="T39" fmla="*/ 211 h 725"/>
                <a:gd name="T40" fmla="*/ 327 w 542"/>
                <a:gd name="T41" fmla="*/ 257 h 725"/>
                <a:gd name="T42" fmla="*/ 300 w 542"/>
                <a:gd name="T43" fmla="*/ 294 h 725"/>
                <a:gd name="T44" fmla="*/ 265 w 542"/>
                <a:gd name="T45" fmla="*/ 328 h 725"/>
                <a:gd name="T46" fmla="*/ 233 w 542"/>
                <a:gd name="T47" fmla="*/ 359 h 725"/>
                <a:gd name="T48" fmla="*/ 208 w 542"/>
                <a:gd name="T49" fmla="*/ 390 h 725"/>
                <a:gd name="T50" fmla="*/ 200 w 542"/>
                <a:gd name="T51" fmla="*/ 421 h 725"/>
                <a:gd name="T52" fmla="*/ 200 w 542"/>
                <a:gd name="T53" fmla="*/ 496 h 725"/>
                <a:gd name="T54" fmla="*/ 359 w 542"/>
                <a:gd name="T55" fmla="*/ 496 h 725"/>
                <a:gd name="T56" fmla="*/ 359 w 542"/>
                <a:gd name="T57" fmla="*/ 452 h 725"/>
                <a:gd name="T58" fmla="*/ 376 w 542"/>
                <a:gd name="T59" fmla="*/ 415 h 725"/>
                <a:gd name="T60" fmla="*/ 411 w 542"/>
                <a:gd name="T61" fmla="*/ 386 h 725"/>
                <a:gd name="T62" fmla="*/ 455 w 542"/>
                <a:gd name="T63" fmla="*/ 353 h 725"/>
                <a:gd name="T64" fmla="*/ 497 w 542"/>
                <a:gd name="T65" fmla="*/ 314 h 725"/>
                <a:gd name="T66" fmla="*/ 529 w 542"/>
                <a:gd name="T67" fmla="*/ 266 h 725"/>
                <a:gd name="T68" fmla="*/ 542 w 542"/>
                <a:gd name="T69" fmla="*/ 207 h 725"/>
                <a:gd name="T70" fmla="*/ 523 w 542"/>
                <a:gd name="T71" fmla="*/ 122 h 725"/>
                <a:gd name="T72" fmla="*/ 200 w 542"/>
                <a:gd name="T73" fmla="*/ 725 h 725"/>
                <a:gd name="T74" fmla="*/ 361 w 542"/>
                <a:gd name="T75" fmla="*/ 725 h 725"/>
                <a:gd name="T76" fmla="*/ 361 w 542"/>
                <a:gd name="T77" fmla="*/ 576 h 725"/>
                <a:gd name="T78" fmla="*/ 200 w 542"/>
                <a:gd name="T79" fmla="*/ 576 h 725"/>
                <a:gd name="T80" fmla="*/ 200 w 542"/>
                <a:gd name="T81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2" h="725">
                  <a:moveTo>
                    <a:pt x="523" y="122"/>
                  </a:moveTo>
                  <a:cubicBezTo>
                    <a:pt x="511" y="97"/>
                    <a:pt x="493" y="75"/>
                    <a:pt x="470" y="57"/>
                  </a:cubicBezTo>
                  <a:cubicBezTo>
                    <a:pt x="448" y="39"/>
                    <a:pt x="420" y="25"/>
                    <a:pt x="388" y="15"/>
                  </a:cubicBezTo>
                  <a:cubicBezTo>
                    <a:pt x="356" y="5"/>
                    <a:pt x="319" y="0"/>
                    <a:pt x="280" y="0"/>
                  </a:cubicBezTo>
                  <a:cubicBezTo>
                    <a:pt x="239" y="0"/>
                    <a:pt x="201" y="5"/>
                    <a:pt x="167" y="16"/>
                  </a:cubicBezTo>
                  <a:cubicBezTo>
                    <a:pt x="132" y="26"/>
                    <a:pt x="103" y="40"/>
                    <a:pt x="78" y="59"/>
                  </a:cubicBezTo>
                  <a:cubicBezTo>
                    <a:pt x="54" y="77"/>
                    <a:pt x="34" y="100"/>
                    <a:pt x="20" y="126"/>
                  </a:cubicBezTo>
                  <a:cubicBezTo>
                    <a:pt x="7" y="152"/>
                    <a:pt x="0" y="182"/>
                    <a:pt x="0" y="215"/>
                  </a:cubicBezTo>
                  <a:cubicBezTo>
                    <a:pt x="0" y="221"/>
                    <a:pt x="0" y="227"/>
                    <a:pt x="1" y="233"/>
                  </a:cubicBezTo>
                  <a:cubicBezTo>
                    <a:pt x="1" y="236"/>
                    <a:pt x="2" y="240"/>
                    <a:pt x="2" y="243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175" y="242"/>
                    <a:pt x="175" y="226"/>
                    <a:pt x="175" y="226"/>
                  </a:cubicBezTo>
                  <a:cubicBezTo>
                    <a:pt x="175" y="214"/>
                    <a:pt x="176" y="203"/>
                    <a:pt x="178" y="191"/>
                  </a:cubicBezTo>
                  <a:cubicBezTo>
                    <a:pt x="180" y="179"/>
                    <a:pt x="184" y="168"/>
                    <a:pt x="189" y="158"/>
                  </a:cubicBezTo>
                  <a:cubicBezTo>
                    <a:pt x="196" y="148"/>
                    <a:pt x="204" y="140"/>
                    <a:pt x="215" y="134"/>
                  </a:cubicBezTo>
                  <a:cubicBezTo>
                    <a:pt x="226" y="127"/>
                    <a:pt x="240" y="124"/>
                    <a:pt x="256" y="124"/>
                  </a:cubicBezTo>
                  <a:cubicBezTo>
                    <a:pt x="269" y="124"/>
                    <a:pt x="281" y="127"/>
                    <a:pt x="291" y="132"/>
                  </a:cubicBezTo>
                  <a:cubicBezTo>
                    <a:pt x="301" y="137"/>
                    <a:pt x="310" y="143"/>
                    <a:pt x="317" y="151"/>
                  </a:cubicBezTo>
                  <a:cubicBezTo>
                    <a:pt x="324" y="159"/>
                    <a:pt x="330" y="168"/>
                    <a:pt x="333" y="179"/>
                  </a:cubicBezTo>
                  <a:cubicBezTo>
                    <a:pt x="337" y="189"/>
                    <a:pt x="339" y="200"/>
                    <a:pt x="339" y="211"/>
                  </a:cubicBezTo>
                  <a:cubicBezTo>
                    <a:pt x="339" y="227"/>
                    <a:pt x="335" y="243"/>
                    <a:pt x="327" y="257"/>
                  </a:cubicBezTo>
                  <a:cubicBezTo>
                    <a:pt x="320" y="270"/>
                    <a:pt x="311" y="282"/>
                    <a:pt x="300" y="294"/>
                  </a:cubicBezTo>
                  <a:cubicBezTo>
                    <a:pt x="289" y="306"/>
                    <a:pt x="277" y="317"/>
                    <a:pt x="265" y="328"/>
                  </a:cubicBezTo>
                  <a:cubicBezTo>
                    <a:pt x="254" y="338"/>
                    <a:pt x="243" y="349"/>
                    <a:pt x="233" y="359"/>
                  </a:cubicBezTo>
                  <a:cubicBezTo>
                    <a:pt x="223" y="369"/>
                    <a:pt x="215" y="380"/>
                    <a:pt x="208" y="390"/>
                  </a:cubicBezTo>
                  <a:cubicBezTo>
                    <a:pt x="203" y="400"/>
                    <a:pt x="200" y="410"/>
                    <a:pt x="200" y="421"/>
                  </a:cubicBezTo>
                  <a:cubicBezTo>
                    <a:pt x="200" y="496"/>
                    <a:pt x="200" y="496"/>
                    <a:pt x="200" y="496"/>
                  </a:cubicBezTo>
                  <a:cubicBezTo>
                    <a:pt x="359" y="496"/>
                    <a:pt x="359" y="496"/>
                    <a:pt x="359" y="496"/>
                  </a:cubicBezTo>
                  <a:cubicBezTo>
                    <a:pt x="359" y="452"/>
                    <a:pt x="359" y="452"/>
                    <a:pt x="359" y="452"/>
                  </a:cubicBezTo>
                  <a:cubicBezTo>
                    <a:pt x="359" y="439"/>
                    <a:pt x="365" y="427"/>
                    <a:pt x="376" y="415"/>
                  </a:cubicBezTo>
                  <a:cubicBezTo>
                    <a:pt x="385" y="406"/>
                    <a:pt x="397" y="396"/>
                    <a:pt x="411" y="386"/>
                  </a:cubicBezTo>
                  <a:cubicBezTo>
                    <a:pt x="425" y="376"/>
                    <a:pt x="439" y="365"/>
                    <a:pt x="455" y="353"/>
                  </a:cubicBezTo>
                  <a:cubicBezTo>
                    <a:pt x="470" y="342"/>
                    <a:pt x="484" y="329"/>
                    <a:pt x="497" y="314"/>
                  </a:cubicBezTo>
                  <a:cubicBezTo>
                    <a:pt x="510" y="300"/>
                    <a:pt x="521" y="284"/>
                    <a:pt x="529" y="266"/>
                  </a:cubicBezTo>
                  <a:cubicBezTo>
                    <a:pt x="537" y="249"/>
                    <a:pt x="542" y="229"/>
                    <a:pt x="542" y="207"/>
                  </a:cubicBezTo>
                  <a:cubicBezTo>
                    <a:pt x="542" y="176"/>
                    <a:pt x="535" y="147"/>
                    <a:pt x="523" y="122"/>
                  </a:cubicBezTo>
                  <a:close/>
                  <a:moveTo>
                    <a:pt x="200" y="725"/>
                  </a:moveTo>
                  <a:cubicBezTo>
                    <a:pt x="361" y="725"/>
                    <a:pt x="361" y="725"/>
                    <a:pt x="361" y="725"/>
                  </a:cubicBezTo>
                  <a:cubicBezTo>
                    <a:pt x="361" y="576"/>
                    <a:pt x="361" y="576"/>
                    <a:pt x="361" y="576"/>
                  </a:cubicBezTo>
                  <a:cubicBezTo>
                    <a:pt x="200" y="576"/>
                    <a:pt x="200" y="576"/>
                    <a:pt x="200" y="576"/>
                  </a:cubicBezTo>
                  <a:lnTo>
                    <a:pt x="200" y="725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2E9FF9D3-BDEC-CAF5-6397-28FE55E877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9763" y="1377950"/>
              <a:ext cx="471488" cy="630238"/>
            </a:xfrm>
            <a:custGeom>
              <a:avLst/>
              <a:gdLst>
                <a:gd name="T0" fmla="*/ 287 w 297"/>
                <a:gd name="T1" fmla="*/ 67 h 397"/>
                <a:gd name="T2" fmla="*/ 258 w 297"/>
                <a:gd name="T3" fmla="*/ 31 h 397"/>
                <a:gd name="T4" fmla="*/ 213 w 297"/>
                <a:gd name="T5" fmla="*/ 8 h 397"/>
                <a:gd name="T6" fmla="*/ 153 w 297"/>
                <a:gd name="T7" fmla="*/ 0 h 397"/>
                <a:gd name="T8" fmla="*/ 91 w 297"/>
                <a:gd name="T9" fmla="*/ 9 h 397"/>
                <a:gd name="T10" fmla="*/ 43 w 297"/>
                <a:gd name="T11" fmla="*/ 32 h 397"/>
                <a:gd name="T12" fmla="*/ 11 w 297"/>
                <a:gd name="T13" fmla="*/ 69 h 397"/>
                <a:gd name="T14" fmla="*/ 0 w 297"/>
                <a:gd name="T15" fmla="*/ 118 h 397"/>
                <a:gd name="T16" fmla="*/ 1 w 297"/>
                <a:gd name="T17" fmla="*/ 128 h 397"/>
                <a:gd name="T18" fmla="*/ 1 w 297"/>
                <a:gd name="T19" fmla="*/ 133 h 397"/>
                <a:gd name="T20" fmla="*/ 96 w 297"/>
                <a:gd name="T21" fmla="*/ 133 h 397"/>
                <a:gd name="T22" fmla="*/ 96 w 297"/>
                <a:gd name="T23" fmla="*/ 124 h 397"/>
                <a:gd name="T24" fmla="*/ 98 w 297"/>
                <a:gd name="T25" fmla="*/ 105 h 397"/>
                <a:gd name="T26" fmla="*/ 104 w 297"/>
                <a:gd name="T27" fmla="*/ 87 h 397"/>
                <a:gd name="T28" fmla="*/ 118 w 297"/>
                <a:gd name="T29" fmla="*/ 73 h 397"/>
                <a:gd name="T30" fmla="*/ 141 w 297"/>
                <a:gd name="T31" fmla="*/ 68 h 397"/>
                <a:gd name="T32" fmla="*/ 160 w 297"/>
                <a:gd name="T33" fmla="*/ 72 h 397"/>
                <a:gd name="T34" fmla="*/ 174 w 297"/>
                <a:gd name="T35" fmla="*/ 83 h 397"/>
                <a:gd name="T36" fmla="*/ 183 w 297"/>
                <a:gd name="T37" fmla="*/ 98 h 397"/>
                <a:gd name="T38" fmla="*/ 186 w 297"/>
                <a:gd name="T39" fmla="*/ 116 h 397"/>
                <a:gd name="T40" fmla="*/ 179 w 297"/>
                <a:gd name="T41" fmla="*/ 141 h 397"/>
                <a:gd name="T42" fmla="*/ 164 w 297"/>
                <a:gd name="T43" fmla="*/ 161 h 397"/>
                <a:gd name="T44" fmla="*/ 146 w 297"/>
                <a:gd name="T45" fmla="*/ 180 h 397"/>
                <a:gd name="T46" fmla="*/ 128 w 297"/>
                <a:gd name="T47" fmla="*/ 197 h 397"/>
                <a:gd name="T48" fmla="*/ 114 w 297"/>
                <a:gd name="T49" fmla="*/ 214 h 397"/>
                <a:gd name="T50" fmla="*/ 110 w 297"/>
                <a:gd name="T51" fmla="*/ 231 h 397"/>
                <a:gd name="T52" fmla="*/ 110 w 297"/>
                <a:gd name="T53" fmla="*/ 272 h 397"/>
                <a:gd name="T54" fmla="*/ 197 w 297"/>
                <a:gd name="T55" fmla="*/ 272 h 397"/>
                <a:gd name="T56" fmla="*/ 197 w 297"/>
                <a:gd name="T57" fmla="*/ 247 h 397"/>
                <a:gd name="T58" fmla="*/ 206 w 297"/>
                <a:gd name="T59" fmla="*/ 228 h 397"/>
                <a:gd name="T60" fmla="*/ 225 w 297"/>
                <a:gd name="T61" fmla="*/ 211 h 397"/>
                <a:gd name="T62" fmla="*/ 249 w 297"/>
                <a:gd name="T63" fmla="*/ 194 h 397"/>
                <a:gd name="T64" fmla="*/ 273 w 297"/>
                <a:gd name="T65" fmla="*/ 172 h 397"/>
                <a:gd name="T66" fmla="*/ 290 w 297"/>
                <a:gd name="T67" fmla="*/ 146 h 397"/>
                <a:gd name="T68" fmla="*/ 297 w 297"/>
                <a:gd name="T69" fmla="*/ 113 h 397"/>
                <a:gd name="T70" fmla="*/ 287 w 297"/>
                <a:gd name="T71" fmla="*/ 67 h 397"/>
                <a:gd name="T72" fmla="*/ 110 w 297"/>
                <a:gd name="T73" fmla="*/ 397 h 397"/>
                <a:gd name="T74" fmla="*/ 198 w 297"/>
                <a:gd name="T75" fmla="*/ 397 h 397"/>
                <a:gd name="T76" fmla="*/ 198 w 297"/>
                <a:gd name="T77" fmla="*/ 316 h 397"/>
                <a:gd name="T78" fmla="*/ 110 w 297"/>
                <a:gd name="T79" fmla="*/ 316 h 397"/>
                <a:gd name="T80" fmla="*/ 110 w 297"/>
                <a:gd name="T81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7" h="397">
                  <a:moveTo>
                    <a:pt x="287" y="67"/>
                  </a:moveTo>
                  <a:cubicBezTo>
                    <a:pt x="280" y="53"/>
                    <a:pt x="270" y="41"/>
                    <a:pt x="258" y="31"/>
                  </a:cubicBezTo>
                  <a:cubicBezTo>
                    <a:pt x="245" y="21"/>
                    <a:pt x="230" y="14"/>
                    <a:pt x="213" y="8"/>
                  </a:cubicBezTo>
                  <a:cubicBezTo>
                    <a:pt x="195" y="3"/>
                    <a:pt x="175" y="0"/>
                    <a:pt x="153" y="0"/>
                  </a:cubicBezTo>
                  <a:cubicBezTo>
                    <a:pt x="131" y="0"/>
                    <a:pt x="110" y="3"/>
                    <a:pt x="91" y="9"/>
                  </a:cubicBezTo>
                  <a:cubicBezTo>
                    <a:pt x="73" y="14"/>
                    <a:pt x="56" y="22"/>
                    <a:pt x="43" y="32"/>
                  </a:cubicBezTo>
                  <a:cubicBezTo>
                    <a:pt x="29" y="42"/>
                    <a:pt x="19" y="55"/>
                    <a:pt x="11" y="69"/>
                  </a:cubicBezTo>
                  <a:cubicBezTo>
                    <a:pt x="4" y="83"/>
                    <a:pt x="0" y="100"/>
                    <a:pt x="0" y="118"/>
                  </a:cubicBezTo>
                  <a:cubicBezTo>
                    <a:pt x="0" y="121"/>
                    <a:pt x="0" y="125"/>
                    <a:pt x="1" y="128"/>
                  </a:cubicBezTo>
                  <a:cubicBezTo>
                    <a:pt x="1" y="130"/>
                    <a:pt x="1" y="131"/>
                    <a:pt x="1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24"/>
                    <a:pt x="96" y="124"/>
                  </a:cubicBezTo>
                  <a:cubicBezTo>
                    <a:pt x="96" y="117"/>
                    <a:pt x="97" y="111"/>
                    <a:pt x="98" y="105"/>
                  </a:cubicBezTo>
                  <a:cubicBezTo>
                    <a:pt x="99" y="98"/>
                    <a:pt x="101" y="92"/>
                    <a:pt x="104" y="87"/>
                  </a:cubicBezTo>
                  <a:cubicBezTo>
                    <a:pt x="107" y="81"/>
                    <a:pt x="112" y="77"/>
                    <a:pt x="118" y="73"/>
                  </a:cubicBezTo>
                  <a:cubicBezTo>
                    <a:pt x="124" y="70"/>
                    <a:pt x="131" y="68"/>
                    <a:pt x="141" y="68"/>
                  </a:cubicBezTo>
                  <a:cubicBezTo>
                    <a:pt x="148" y="68"/>
                    <a:pt x="154" y="69"/>
                    <a:pt x="160" y="72"/>
                  </a:cubicBezTo>
                  <a:cubicBezTo>
                    <a:pt x="165" y="75"/>
                    <a:pt x="170" y="78"/>
                    <a:pt x="174" y="83"/>
                  </a:cubicBezTo>
                  <a:cubicBezTo>
                    <a:pt x="178" y="87"/>
                    <a:pt x="181" y="92"/>
                    <a:pt x="183" y="98"/>
                  </a:cubicBezTo>
                  <a:cubicBezTo>
                    <a:pt x="185" y="104"/>
                    <a:pt x="186" y="110"/>
                    <a:pt x="186" y="116"/>
                  </a:cubicBezTo>
                  <a:cubicBezTo>
                    <a:pt x="186" y="125"/>
                    <a:pt x="184" y="133"/>
                    <a:pt x="179" y="141"/>
                  </a:cubicBezTo>
                  <a:cubicBezTo>
                    <a:pt x="175" y="148"/>
                    <a:pt x="170" y="155"/>
                    <a:pt x="164" y="161"/>
                  </a:cubicBezTo>
                  <a:cubicBezTo>
                    <a:pt x="158" y="168"/>
                    <a:pt x="152" y="174"/>
                    <a:pt x="146" y="180"/>
                  </a:cubicBezTo>
                  <a:cubicBezTo>
                    <a:pt x="139" y="185"/>
                    <a:pt x="133" y="191"/>
                    <a:pt x="128" y="197"/>
                  </a:cubicBezTo>
                  <a:cubicBezTo>
                    <a:pt x="122" y="202"/>
                    <a:pt x="118" y="208"/>
                    <a:pt x="114" y="214"/>
                  </a:cubicBezTo>
                  <a:cubicBezTo>
                    <a:pt x="111" y="219"/>
                    <a:pt x="110" y="225"/>
                    <a:pt x="110" y="231"/>
                  </a:cubicBezTo>
                  <a:cubicBezTo>
                    <a:pt x="110" y="272"/>
                    <a:pt x="110" y="272"/>
                    <a:pt x="110" y="272"/>
                  </a:cubicBezTo>
                  <a:cubicBezTo>
                    <a:pt x="197" y="272"/>
                    <a:pt x="197" y="272"/>
                    <a:pt x="197" y="272"/>
                  </a:cubicBezTo>
                  <a:cubicBezTo>
                    <a:pt x="197" y="247"/>
                    <a:pt x="197" y="247"/>
                    <a:pt x="197" y="247"/>
                  </a:cubicBezTo>
                  <a:cubicBezTo>
                    <a:pt x="197" y="241"/>
                    <a:pt x="200" y="234"/>
                    <a:pt x="206" y="228"/>
                  </a:cubicBezTo>
                  <a:cubicBezTo>
                    <a:pt x="211" y="223"/>
                    <a:pt x="218" y="217"/>
                    <a:pt x="225" y="211"/>
                  </a:cubicBezTo>
                  <a:cubicBezTo>
                    <a:pt x="233" y="206"/>
                    <a:pt x="241" y="200"/>
                    <a:pt x="249" y="194"/>
                  </a:cubicBezTo>
                  <a:cubicBezTo>
                    <a:pt x="258" y="187"/>
                    <a:pt x="265" y="180"/>
                    <a:pt x="273" y="172"/>
                  </a:cubicBezTo>
                  <a:cubicBezTo>
                    <a:pt x="279" y="165"/>
                    <a:pt x="285" y="156"/>
                    <a:pt x="290" y="146"/>
                  </a:cubicBezTo>
                  <a:cubicBezTo>
                    <a:pt x="295" y="137"/>
                    <a:pt x="297" y="126"/>
                    <a:pt x="297" y="113"/>
                  </a:cubicBezTo>
                  <a:cubicBezTo>
                    <a:pt x="297" y="96"/>
                    <a:pt x="293" y="81"/>
                    <a:pt x="287" y="67"/>
                  </a:cubicBezTo>
                  <a:close/>
                  <a:moveTo>
                    <a:pt x="110" y="397"/>
                  </a:moveTo>
                  <a:cubicBezTo>
                    <a:pt x="198" y="397"/>
                    <a:pt x="198" y="397"/>
                    <a:pt x="198" y="397"/>
                  </a:cubicBezTo>
                  <a:cubicBezTo>
                    <a:pt x="198" y="316"/>
                    <a:pt x="198" y="316"/>
                    <a:pt x="198" y="316"/>
                  </a:cubicBezTo>
                  <a:cubicBezTo>
                    <a:pt x="110" y="316"/>
                    <a:pt x="110" y="316"/>
                    <a:pt x="110" y="316"/>
                  </a:cubicBezTo>
                  <a:lnTo>
                    <a:pt x="110" y="397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01A9BB78-6168-6757-B8AA-E131E5E593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9138" y="4700588"/>
              <a:ext cx="1106488" cy="1479550"/>
            </a:xfrm>
            <a:custGeom>
              <a:avLst/>
              <a:gdLst>
                <a:gd name="T0" fmla="*/ 673 w 697"/>
                <a:gd name="T1" fmla="*/ 156 h 932"/>
                <a:gd name="T2" fmla="*/ 605 w 697"/>
                <a:gd name="T3" fmla="*/ 73 h 932"/>
                <a:gd name="T4" fmla="*/ 499 w 697"/>
                <a:gd name="T5" fmla="*/ 19 h 932"/>
                <a:gd name="T6" fmla="*/ 360 w 697"/>
                <a:gd name="T7" fmla="*/ 0 h 932"/>
                <a:gd name="T8" fmla="*/ 215 w 697"/>
                <a:gd name="T9" fmla="*/ 19 h 932"/>
                <a:gd name="T10" fmla="*/ 101 w 697"/>
                <a:gd name="T11" fmla="*/ 75 h 932"/>
                <a:gd name="T12" fmla="*/ 27 w 697"/>
                <a:gd name="T13" fmla="*/ 162 h 932"/>
                <a:gd name="T14" fmla="*/ 0 w 697"/>
                <a:gd name="T15" fmla="*/ 276 h 932"/>
                <a:gd name="T16" fmla="*/ 1 w 697"/>
                <a:gd name="T17" fmla="*/ 300 h 932"/>
                <a:gd name="T18" fmla="*/ 3 w 697"/>
                <a:gd name="T19" fmla="*/ 312 h 932"/>
                <a:gd name="T20" fmla="*/ 225 w 697"/>
                <a:gd name="T21" fmla="*/ 312 h 932"/>
                <a:gd name="T22" fmla="*/ 225 w 697"/>
                <a:gd name="T23" fmla="*/ 290 h 932"/>
                <a:gd name="T24" fmla="*/ 229 w 697"/>
                <a:gd name="T25" fmla="*/ 246 h 932"/>
                <a:gd name="T26" fmla="*/ 244 w 697"/>
                <a:gd name="T27" fmla="*/ 203 h 932"/>
                <a:gd name="T28" fmla="*/ 277 w 697"/>
                <a:gd name="T29" fmla="*/ 171 h 932"/>
                <a:gd name="T30" fmla="*/ 330 w 697"/>
                <a:gd name="T31" fmla="*/ 159 h 932"/>
                <a:gd name="T32" fmla="*/ 375 w 697"/>
                <a:gd name="T33" fmla="*/ 169 h 932"/>
                <a:gd name="T34" fmla="*/ 408 w 697"/>
                <a:gd name="T35" fmla="*/ 194 h 932"/>
                <a:gd name="T36" fmla="*/ 429 w 697"/>
                <a:gd name="T37" fmla="*/ 229 h 932"/>
                <a:gd name="T38" fmla="*/ 436 w 697"/>
                <a:gd name="T39" fmla="*/ 271 h 932"/>
                <a:gd name="T40" fmla="*/ 421 w 697"/>
                <a:gd name="T41" fmla="*/ 330 h 932"/>
                <a:gd name="T42" fmla="*/ 386 w 697"/>
                <a:gd name="T43" fmla="*/ 378 h 932"/>
                <a:gd name="T44" fmla="*/ 342 w 697"/>
                <a:gd name="T45" fmla="*/ 421 h 932"/>
                <a:gd name="T46" fmla="*/ 300 w 697"/>
                <a:gd name="T47" fmla="*/ 462 h 932"/>
                <a:gd name="T48" fmla="*/ 268 w 697"/>
                <a:gd name="T49" fmla="*/ 502 h 932"/>
                <a:gd name="T50" fmla="*/ 257 w 697"/>
                <a:gd name="T51" fmla="*/ 541 h 932"/>
                <a:gd name="T52" fmla="*/ 257 w 697"/>
                <a:gd name="T53" fmla="*/ 638 h 932"/>
                <a:gd name="T54" fmla="*/ 462 w 697"/>
                <a:gd name="T55" fmla="*/ 638 h 932"/>
                <a:gd name="T56" fmla="*/ 462 w 697"/>
                <a:gd name="T57" fmla="*/ 581 h 932"/>
                <a:gd name="T58" fmla="*/ 484 w 697"/>
                <a:gd name="T59" fmla="*/ 534 h 932"/>
                <a:gd name="T60" fmla="*/ 529 w 697"/>
                <a:gd name="T61" fmla="*/ 496 h 932"/>
                <a:gd name="T62" fmla="*/ 586 w 697"/>
                <a:gd name="T63" fmla="*/ 454 h 932"/>
                <a:gd name="T64" fmla="*/ 640 w 697"/>
                <a:gd name="T65" fmla="*/ 404 h 932"/>
                <a:gd name="T66" fmla="*/ 681 w 697"/>
                <a:gd name="T67" fmla="*/ 342 h 932"/>
                <a:gd name="T68" fmla="*/ 697 w 697"/>
                <a:gd name="T69" fmla="*/ 265 h 932"/>
                <a:gd name="T70" fmla="*/ 673 w 697"/>
                <a:gd name="T71" fmla="*/ 156 h 932"/>
                <a:gd name="T72" fmla="*/ 258 w 697"/>
                <a:gd name="T73" fmla="*/ 932 h 932"/>
                <a:gd name="T74" fmla="*/ 465 w 697"/>
                <a:gd name="T75" fmla="*/ 932 h 932"/>
                <a:gd name="T76" fmla="*/ 465 w 697"/>
                <a:gd name="T77" fmla="*/ 741 h 932"/>
                <a:gd name="T78" fmla="*/ 258 w 697"/>
                <a:gd name="T79" fmla="*/ 741 h 932"/>
                <a:gd name="T80" fmla="*/ 258 w 697"/>
                <a:gd name="T81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932">
                  <a:moveTo>
                    <a:pt x="673" y="156"/>
                  </a:moveTo>
                  <a:cubicBezTo>
                    <a:pt x="657" y="124"/>
                    <a:pt x="634" y="96"/>
                    <a:pt x="605" y="73"/>
                  </a:cubicBezTo>
                  <a:cubicBezTo>
                    <a:pt x="576" y="50"/>
                    <a:pt x="540" y="32"/>
                    <a:pt x="499" y="19"/>
                  </a:cubicBezTo>
                  <a:cubicBezTo>
                    <a:pt x="458" y="6"/>
                    <a:pt x="411" y="0"/>
                    <a:pt x="360" y="0"/>
                  </a:cubicBezTo>
                  <a:cubicBezTo>
                    <a:pt x="308" y="0"/>
                    <a:pt x="259" y="7"/>
                    <a:pt x="215" y="19"/>
                  </a:cubicBezTo>
                  <a:cubicBezTo>
                    <a:pt x="171" y="32"/>
                    <a:pt x="132" y="51"/>
                    <a:pt x="101" y="75"/>
                  </a:cubicBezTo>
                  <a:cubicBezTo>
                    <a:pt x="69" y="99"/>
                    <a:pt x="44" y="128"/>
                    <a:pt x="27" y="162"/>
                  </a:cubicBezTo>
                  <a:cubicBezTo>
                    <a:pt x="9" y="195"/>
                    <a:pt x="0" y="233"/>
                    <a:pt x="0" y="276"/>
                  </a:cubicBezTo>
                  <a:cubicBezTo>
                    <a:pt x="0" y="284"/>
                    <a:pt x="1" y="292"/>
                    <a:pt x="1" y="300"/>
                  </a:cubicBezTo>
                  <a:cubicBezTo>
                    <a:pt x="2" y="304"/>
                    <a:pt x="2" y="308"/>
                    <a:pt x="3" y="312"/>
                  </a:cubicBezTo>
                  <a:cubicBezTo>
                    <a:pt x="225" y="312"/>
                    <a:pt x="225" y="312"/>
                    <a:pt x="225" y="312"/>
                  </a:cubicBezTo>
                  <a:cubicBezTo>
                    <a:pt x="225" y="311"/>
                    <a:pt x="225" y="290"/>
                    <a:pt x="225" y="290"/>
                  </a:cubicBezTo>
                  <a:cubicBezTo>
                    <a:pt x="225" y="275"/>
                    <a:pt x="227" y="260"/>
                    <a:pt x="229" y="246"/>
                  </a:cubicBezTo>
                  <a:cubicBezTo>
                    <a:pt x="232" y="230"/>
                    <a:pt x="237" y="215"/>
                    <a:pt x="244" y="203"/>
                  </a:cubicBezTo>
                  <a:cubicBezTo>
                    <a:pt x="252" y="190"/>
                    <a:pt x="263" y="180"/>
                    <a:pt x="277" y="171"/>
                  </a:cubicBezTo>
                  <a:cubicBezTo>
                    <a:pt x="291" y="163"/>
                    <a:pt x="309" y="159"/>
                    <a:pt x="330" y="159"/>
                  </a:cubicBezTo>
                  <a:cubicBezTo>
                    <a:pt x="347" y="159"/>
                    <a:pt x="362" y="163"/>
                    <a:pt x="375" y="169"/>
                  </a:cubicBezTo>
                  <a:cubicBezTo>
                    <a:pt x="388" y="175"/>
                    <a:pt x="399" y="183"/>
                    <a:pt x="408" y="194"/>
                  </a:cubicBezTo>
                  <a:cubicBezTo>
                    <a:pt x="418" y="204"/>
                    <a:pt x="425" y="216"/>
                    <a:pt x="429" y="229"/>
                  </a:cubicBezTo>
                  <a:cubicBezTo>
                    <a:pt x="434" y="243"/>
                    <a:pt x="436" y="257"/>
                    <a:pt x="436" y="271"/>
                  </a:cubicBezTo>
                  <a:cubicBezTo>
                    <a:pt x="436" y="292"/>
                    <a:pt x="431" y="312"/>
                    <a:pt x="421" y="330"/>
                  </a:cubicBezTo>
                  <a:cubicBezTo>
                    <a:pt x="412" y="347"/>
                    <a:pt x="400" y="363"/>
                    <a:pt x="386" y="378"/>
                  </a:cubicBezTo>
                  <a:cubicBezTo>
                    <a:pt x="372" y="393"/>
                    <a:pt x="357" y="408"/>
                    <a:pt x="342" y="421"/>
                  </a:cubicBezTo>
                  <a:cubicBezTo>
                    <a:pt x="327" y="434"/>
                    <a:pt x="313" y="448"/>
                    <a:pt x="300" y="462"/>
                  </a:cubicBezTo>
                  <a:cubicBezTo>
                    <a:pt x="287" y="475"/>
                    <a:pt x="277" y="488"/>
                    <a:pt x="268" y="502"/>
                  </a:cubicBezTo>
                  <a:cubicBezTo>
                    <a:pt x="261" y="514"/>
                    <a:pt x="257" y="527"/>
                    <a:pt x="257" y="541"/>
                  </a:cubicBezTo>
                  <a:cubicBezTo>
                    <a:pt x="257" y="638"/>
                    <a:pt x="257" y="638"/>
                    <a:pt x="257" y="638"/>
                  </a:cubicBezTo>
                  <a:cubicBezTo>
                    <a:pt x="462" y="638"/>
                    <a:pt x="462" y="638"/>
                    <a:pt x="462" y="638"/>
                  </a:cubicBezTo>
                  <a:cubicBezTo>
                    <a:pt x="462" y="581"/>
                    <a:pt x="462" y="581"/>
                    <a:pt x="462" y="581"/>
                  </a:cubicBezTo>
                  <a:cubicBezTo>
                    <a:pt x="462" y="564"/>
                    <a:pt x="469" y="549"/>
                    <a:pt x="484" y="534"/>
                  </a:cubicBezTo>
                  <a:cubicBezTo>
                    <a:pt x="496" y="522"/>
                    <a:pt x="511" y="509"/>
                    <a:pt x="529" y="496"/>
                  </a:cubicBezTo>
                  <a:cubicBezTo>
                    <a:pt x="547" y="483"/>
                    <a:pt x="565" y="469"/>
                    <a:pt x="586" y="454"/>
                  </a:cubicBezTo>
                  <a:cubicBezTo>
                    <a:pt x="605" y="440"/>
                    <a:pt x="623" y="423"/>
                    <a:pt x="640" y="404"/>
                  </a:cubicBezTo>
                  <a:cubicBezTo>
                    <a:pt x="656" y="386"/>
                    <a:pt x="670" y="365"/>
                    <a:pt x="681" y="342"/>
                  </a:cubicBezTo>
                  <a:cubicBezTo>
                    <a:pt x="692" y="320"/>
                    <a:pt x="697" y="294"/>
                    <a:pt x="697" y="265"/>
                  </a:cubicBezTo>
                  <a:cubicBezTo>
                    <a:pt x="697" y="225"/>
                    <a:pt x="689" y="189"/>
                    <a:pt x="673" y="156"/>
                  </a:cubicBezTo>
                  <a:close/>
                  <a:moveTo>
                    <a:pt x="258" y="932"/>
                  </a:moveTo>
                  <a:cubicBezTo>
                    <a:pt x="465" y="932"/>
                    <a:pt x="465" y="932"/>
                    <a:pt x="465" y="932"/>
                  </a:cubicBezTo>
                  <a:cubicBezTo>
                    <a:pt x="465" y="741"/>
                    <a:pt x="465" y="741"/>
                    <a:pt x="465" y="741"/>
                  </a:cubicBezTo>
                  <a:cubicBezTo>
                    <a:pt x="258" y="741"/>
                    <a:pt x="258" y="741"/>
                    <a:pt x="258" y="741"/>
                  </a:cubicBezTo>
                  <a:lnTo>
                    <a:pt x="258" y="932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13409673-0D85-7CC7-8ED3-4A02775A23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9351" y="2586038"/>
              <a:ext cx="565150" cy="755650"/>
            </a:xfrm>
            <a:custGeom>
              <a:avLst/>
              <a:gdLst>
                <a:gd name="T0" fmla="*/ 344 w 356"/>
                <a:gd name="T1" fmla="*/ 79 h 476"/>
                <a:gd name="T2" fmla="*/ 309 w 356"/>
                <a:gd name="T3" fmla="*/ 37 h 476"/>
                <a:gd name="T4" fmla="*/ 255 w 356"/>
                <a:gd name="T5" fmla="*/ 9 h 476"/>
                <a:gd name="T6" fmla="*/ 184 w 356"/>
                <a:gd name="T7" fmla="*/ 0 h 476"/>
                <a:gd name="T8" fmla="*/ 109 w 356"/>
                <a:gd name="T9" fmla="*/ 10 h 476"/>
                <a:gd name="T10" fmla="*/ 51 w 356"/>
                <a:gd name="T11" fmla="*/ 38 h 476"/>
                <a:gd name="T12" fmla="*/ 13 w 356"/>
                <a:gd name="T13" fmla="*/ 82 h 476"/>
                <a:gd name="T14" fmla="*/ 0 w 356"/>
                <a:gd name="T15" fmla="*/ 140 h 476"/>
                <a:gd name="T16" fmla="*/ 1 w 356"/>
                <a:gd name="T17" fmla="*/ 153 h 476"/>
                <a:gd name="T18" fmla="*/ 1 w 356"/>
                <a:gd name="T19" fmla="*/ 159 h 476"/>
                <a:gd name="T20" fmla="*/ 115 w 356"/>
                <a:gd name="T21" fmla="*/ 159 h 476"/>
                <a:gd name="T22" fmla="*/ 115 w 356"/>
                <a:gd name="T23" fmla="*/ 148 h 476"/>
                <a:gd name="T24" fmla="*/ 117 w 356"/>
                <a:gd name="T25" fmla="*/ 125 h 476"/>
                <a:gd name="T26" fmla="*/ 125 w 356"/>
                <a:gd name="T27" fmla="*/ 103 h 476"/>
                <a:gd name="T28" fmla="*/ 141 w 356"/>
                <a:gd name="T29" fmla="*/ 87 h 476"/>
                <a:gd name="T30" fmla="*/ 168 w 356"/>
                <a:gd name="T31" fmla="*/ 81 h 476"/>
                <a:gd name="T32" fmla="*/ 191 w 356"/>
                <a:gd name="T33" fmla="*/ 86 h 476"/>
                <a:gd name="T34" fmla="*/ 208 w 356"/>
                <a:gd name="T35" fmla="*/ 98 h 476"/>
                <a:gd name="T36" fmla="*/ 219 w 356"/>
                <a:gd name="T37" fmla="*/ 117 h 476"/>
                <a:gd name="T38" fmla="*/ 223 w 356"/>
                <a:gd name="T39" fmla="*/ 138 h 476"/>
                <a:gd name="T40" fmla="*/ 215 w 356"/>
                <a:gd name="T41" fmla="*/ 168 h 476"/>
                <a:gd name="T42" fmla="*/ 197 w 356"/>
                <a:gd name="T43" fmla="*/ 193 h 476"/>
                <a:gd name="T44" fmla="*/ 174 w 356"/>
                <a:gd name="T45" fmla="*/ 215 h 476"/>
                <a:gd name="T46" fmla="*/ 153 w 356"/>
                <a:gd name="T47" fmla="*/ 235 h 476"/>
                <a:gd name="T48" fmla="*/ 137 w 356"/>
                <a:gd name="T49" fmla="*/ 256 h 476"/>
                <a:gd name="T50" fmla="*/ 131 w 356"/>
                <a:gd name="T51" fmla="*/ 276 h 476"/>
                <a:gd name="T52" fmla="*/ 131 w 356"/>
                <a:gd name="T53" fmla="*/ 325 h 476"/>
                <a:gd name="T54" fmla="*/ 236 w 356"/>
                <a:gd name="T55" fmla="*/ 325 h 476"/>
                <a:gd name="T56" fmla="*/ 236 w 356"/>
                <a:gd name="T57" fmla="*/ 296 h 476"/>
                <a:gd name="T58" fmla="*/ 247 w 356"/>
                <a:gd name="T59" fmla="*/ 272 h 476"/>
                <a:gd name="T60" fmla="*/ 270 w 356"/>
                <a:gd name="T61" fmla="*/ 253 h 476"/>
                <a:gd name="T62" fmla="*/ 299 w 356"/>
                <a:gd name="T63" fmla="*/ 231 h 476"/>
                <a:gd name="T64" fmla="*/ 327 w 356"/>
                <a:gd name="T65" fmla="*/ 206 h 476"/>
                <a:gd name="T66" fmla="*/ 348 w 356"/>
                <a:gd name="T67" fmla="*/ 174 h 476"/>
                <a:gd name="T68" fmla="*/ 356 w 356"/>
                <a:gd name="T69" fmla="*/ 135 h 476"/>
                <a:gd name="T70" fmla="*/ 344 w 356"/>
                <a:gd name="T71" fmla="*/ 79 h 476"/>
                <a:gd name="T72" fmla="*/ 132 w 356"/>
                <a:gd name="T73" fmla="*/ 476 h 476"/>
                <a:gd name="T74" fmla="*/ 237 w 356"/>
                <a:gd name="T75" fmla="*/ 476 h 476"/>
                <a:gd name="T76" fmla="*/ 237 w 356"/>
                <a:gd name="T77" fmla="*/ 378 h 476"/>
                <a:gd name="T78" fmla="*/ 132 w 356"/>
                <a:gd name="T79" fmla="*/ 378 h 476"/>
                <a:gd name="T80" fmla="*/ 132 w 356"/>
                <a:gd name="T81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6" h="476">
                  <a:moveTo>
                    <a:pt x="344" y="79"/>
                  </a:moveTo>
                  <a:cubicBezTo>
                    <a:pt x="335" y="63"/>
                    <a:pt x="324" y="48"/>
                    <a:pt x="309" y="37"/>
                  </a:cubicBezTo>
                  <a:cubicBezTo>
                    <a:pt x="294" y="25"/>
                    <a:pt x="276" y="16"/>
                    <a:pt x="255" y="9"/>
                  </a:cubicBezTo>
                  <a:cubicBezTo>
                    <a:pt x="234" y="3"/>
                    <a:pt x="210" y="0"/>
                    <a:pt x="184" y="0"/>
                  </a:cubicBezTo>
                  <a:cubicBezTo>
                    <a:pt x="157" y="0"/>
                    <a:pt x="132" y="3"/>
                    <a:pt x="109" y="10"/>
                  </a:cubicBezTo>
                  <a:cubicBezTo>
                    <a:pt x="87" y="16"/>
                    <a:pt x="67" y="26"/>
                    <a:pt x="51" y="38"/>
                  </a:cubicBezTo>
                  <a:cubicBezTo>
                    <a:pt x="35" y="50"/>
                    <a:pt x="22" y="65"/>
                    <a:pt x="13" y="82"/>
                  </a:cubicBezTo>
                  <a:cubicBezTo>
                    <a:pt x="4" y="99"/>
                    <a:pt x="0" y="119"/>
                    <a:pt x="0" y="140"/>
                  </a:cubicBezTo>
                  <a:cubicBezTo>
                    <a:pt x="0" y="145"/>
                    <a:pt x="0" y="149"/>
                    <a:pt x="1" y="153"/>
                  </a:cubicBezTo>
                  <a:cubicBezTo>
                    <a:pt x="1" y="155"/>
                    <a:pt x="1" y="157"/>
                    <a:pt x="1" y="159"/>
                  </a:cubicBezTo>
                  <a:cubicBezTo>
                    <a:pt x="115" y="159"/>
                    <a:pt x="115" y="159"/>
                    <a:pt x="115" y="159"/>
                  </a:cubicBezTo>
                  <a:cubicBezTo>
                    <a:pt x="115" y="158"/>
                    <a:pt x="115" y="148"/>
                    <a:pt x="115" y="148"/>
                  </a:cubicBezTo>
                  <a:cubicBezTo>
                    <a:pt x="115" y="140"/>
                    <a:pt x="116" y="132"/>
                    <a:pt x="117" y="125"/>
                  </a:cubicBezTo>
                  <a:cubicBezTo>
                    <a:pt x="118" y="117"/>
                    <a:pt x="121" y="110"/>
                    <a:pt x="125" y="103"/>
                  </a:cubicBezTo>
                  <a:cubicBezTo>
                    <a:pt x="128" y="97"/>
                    <a:pt x="134" y="91"/>
                    <a:pt x="141" y="87"/>
                  </a:cubicBezTo>
                  <a:cubicBezTo>
                    <a:pt x="148" y="83"/>
                    <a:pt x="157" y="81"/>
                    <a:pt x="168" y="81"/>
                  </a:cubicBezTo>
                  <a:cubicBezTo>
                    <a:pt x="177" y="81"/>
                    <a:pt x="185" y="83"/>
                    <a:pt x="191" y="86"/>
                  </a:cubicBezTo>
                  <a:cubicBezTo>
                    <a:pt x="198" y="89"/>
                    <a:pt x="204" y="93"/>
                    <a:pt x="208" y="98"/>
                  </a:cubicBezTo>
                  <a:cubicBezTo>
                    <a:pt x="213" y="104"/>
                    <a:pt x="217" y="110"/>
                    <a:pt x="219" y="117"/>
                  </a:cubicBezTo>
                  <a:cubicBezTo>
                    <a:pt x="221" y="124"/>
                    <a:pt x="223" y="131"/>
                    <a:pt x="223" y="138"/>
                  </a:cubicBezTo>
                  <a:cubicBezTo>
                    <a:pt x="223" y="149"/>
                    <a:pt x="220" y="159"/>
                    <a:pt x="215" y="168"/>
                  </a:cubicBezTo>
                  <a:cubicBezTo>
                    <a:pt x="210" y="177"/>
                    <a:pt x="204" y="185"/>
                    <a:pt x="197" y="193"/>
                  </a:cubicBezTo>
                  <a:cubicBezTo>
                    <a:pt x="190" y="200"/>
                    <a:pt x="182" y="208"/>
                    <a:pt x="174" y="215"/>
                  </a:cubicBezTo>
                  <a:cubicBezTo>
                    <a:pt x="167" y="221"/>
                    <a:pt x="160" y="228"/>
                    <a:pt x="153" y="235"/>
                  </a:cubicBezTo>
                  <a:cubicBezTo>
                    <a:pt x="146" y="242"/>
                    <a:pt x="141" y="249"/>
                    <a:pt x="137" y="256"/>
                  </a:cubicBezTo>
                  <a:cubicBezTo>
                    <a:pt x="133" y="262"/>
                    <a:pt x="131" y="269"/>
                    <a:pt x="131" y="276"/>
                  </a:cubicBezTo>
                  <a:cubicBezTo>
                    <a:pt x="131" y="325"/>
                    <a:pt x="131" y="325"/>
                    <a:pt x="131" y="325"/>
                  </a:cubicBezTo>
                  <a:cubicBezTo>
                    <a:pt x="236" y="325"/>
                    <a:pt x="236" y="325"/>
                    <a:pt x="236" y="325"/>
                  </a:cubicBezTo>
                  <a:cubicBezTo>
                    <a:pt x="236" y="296"/>
                    <a:pt x="236" y="296"/>
                    <a:pt x="236" y="296"/>
                  </a:cubicBezTo>
                  <a:cubicBezTo>
                    <a:pt x="236" y="288"/>
                    <a:pt x="240" y="280"/>
                    <a:pt x="247" y="272"/>
                  </a:cubicBezTo>
                  <a:cubicBezTo>
                    <a:pt x="253" y="266"/>
                    <a:pt x="261" y="260"/>
                    <a:pt x="270" y="253"/>
                  </a:cubicBezTo>
                  <a:cubicBezTo>
                    <a:pt x="279" y="246"/>
                    <a:pt x="289" y="239"/>
                    <a:pt x="299" y="231"/>
                  </a:cubicBezTo>
                  <a:cubicBezTo>
                    <a:pt x="309" y="224"/>
                    <a:pt x="318" y="215"/>
                    <a:pt x="327" y="206"/>
                  </a:cubicBezTo>
                  <a:cubicBezTo>
                    <a:pt x="335" y="197"/>
                    <a:pt x="342" y="186"/>
                    <a:pt x="348" y="174"/>
                  </a:cubicBezTo>
                  <a:cubicBezTo>
                    <a:pt x="353" y="163"/>
                    <a:pt x="356" y="150"/>
                    <a:pt x="356" y="135"/>
                  </a:cubicBezTo>
                  <a:cubicBezTo>
                    <a:pt x="356" y="115"/>
                    <a:pt x="352" y="96"/>
                    <a:pt x="344" y="79"/>
                  </a:cubicBezTo>
                  <a:close/>
                  <a:moveTo>
                    <a:pt x="132" y="476"/>
                  </a:moveTo>
                  <a:cubicBezTo>
                    <a:pt x="237" y="476"/>
                    <a:pt x="237" y="476"/>
                    <a:pt x="237" y="476"/>
                  </a:cubicBezTo>
                  <a:cubicBezTo>
                    <a:pt x="237" y="378"/>
                    <a:pt x="237" y="378"/>
                    <a:pt x="237" y="378"/>
                  </a:cubicBezTo>
                  <a:cubicBezTo>
                    <a:pt x="132" y="378"/>
                    <a:pt x="132" y="378"/>
                    <a:pt x="132" y="378"/>
                  </a:cubicBezTo>
                  <a:lnTo>
                    <a:pt x="132" y="476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6F773826-4932-D810-027C-348BFCDF93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5388" y="3432175"/>
              <a:ext cx="565150" cy="755650"/>
            </a:xfrm>
            <a:custGeom>
              <a:avLst/>
              <a:gdLst>
                <a:gd name="T0" fmla="*/ 343 w 356"/>
                <a:gd name="T1" fmla="*/ 80 h 476"/>
                <a:gd name="T2" fmla="*/ 309 w 356"/>
                <a:gd name="T3" fmla="*/ 37 h 476"/>
                <a:gd name="T4" fmla="*/ 255 w 356"/>
                <a:gd name="T5" fmla="*/ 10 h 476"/>
                <a:gd name="T6" fmla="*/ 184 w 356"/>
                <a:gd name="T7" fmla="*/ 0 h 476"/>
                <a:gd name="T8" fmla="*/ 109 w 356"/>
                <a:gd name="T9" fmla="*/ 10 h 476"/>
                <a:gd name="T10" fmla="*/ 51 w 356"/>
                <a:gd name="T11" fmla="*/ 38 h 476"/>
                <a:gd name="T12" fmla="*/ 13 w 356"/>
                <a:gd name="T13" fmla="*/ 82 h 476"/>
                <a:gd name="T14" fmla="*/ 0 w 356"/>
                <a:gd name="T15" fmla="*/ 141 h 476"/>
                <a:gd name="T16" fmla="*/ 0 w 356"/>
                <a:gd name="T17" fmla="*/ 153 h 476"/>
                <a:gd name="T18" fmla="*/ 1 w 356"/>
                <a:gd name="T19" fmla="*/ 159 h 476"/>
                <a:gd name="T20" fmla="*/ 115 w 356"/>
                <a:gd name="T21" fmla="*/ 159 h 476"/>
                <a:gd name="T22" fmla="*/ 115 w 356"/>
                <a:gd name="T23" fmla="*/ 148 h 476"/>
                <a:gd name="T24" fmla="*/ 117 w 356"/>
                <a:gd name="T25" fmla="*/ 125 h 476"/>
                <a:gd name="T26" fmla="*/ 124 w 356"/>
                <a:gd name="T27" fmla="*/ 104 h 476"/>
                <a:gd name="T28" fmla="*/ 141 w 356"/>
                <a:gd name="T29" fmla="*/ 87 h 476"/>
                <a:gd name="T30" fmla="*/ 168 w 356"/>
                <a:gd name="T31" fmla="*/ 81 h 476"/>
                <a:gd name="T32" fmla="*/ 191 w 356"/>
                <a:gd name="T33" fmla="*/ 86 h 476"/>
                <a:gd name="T34" fmla="*/ 208 w 356"/>
                <a:gd name="T35" fmla="*/ 99 h 476"/>
                <a:gd name="T36" fmla="*/ 219 w 356"/>
                <a:gd name="T37" fmla="*/ 117 h 476"/>
                <a:gd name="T38" fmla="*/ 222 w 356"/>
                <a:gd name="T39" fmla="*/ 138 h 476"/>
                <a:gd name="T40" fmla="*/ 215 w 356"/>
                <a:gd name="T41" fmla="*/ 168 h 476"/>
                <a:gd name="T42" fmla="*/ 197 w 356"/>
                <a:gd name="T43" fmla="*/ 193 h 476"/>
                <a:gd name="T44" fmla="*/ 174 w 356"/>
                <a:gd name="T45" fmla="*/ 215 h 476"/>
                <a:gd name="T46" fmla="*/ 153 w 356"/>
                <a:gd name="T47" fmla="*/ 236 h 476"/>
                <a:gd name="T48" fmla="*/ 137 w 356"/>
                <a:gd name="T49" fmla="*/ 256 h 476"/>
                <a:gd name="T50" fmla="*/ 131 w 356"/>
                <a:gd name="T51" fmla="*/ 276 h 476"/>
                <a:gd name="T52" fmla="*/ 131 w 356"/>
                <a:gd name="T53" fmla="*/ 326 h 476"/>
                <a:gd name="T54" fmla="*/ 236 w 356"/>
                <a:gd name="T55" fmla="*/ 326 h 476"/>
                <a:gd name="T56" fmla="*/ 236 w 356"/>
                <a:gd name="T57" fmla="*/ 296 h 476"/>
                <a:gd name="T58" fmla="*/ 247 w 356"/>
                <a:gd name="T59" fmla="*/ 273 h 476"/>
                <a:gd name="T60" fmla="*/ 270 w 356"/>
                <a:gd name="T61" fmla="*/ 253 h 476"/>
                <a:gd name="T62" fmla="*/ 299 w 356"/>
                <a:gd name="T63" fmla="*/ 232 h 476"/>
                <a:gd name="T64" fmla="*/ 326 w 356"/>
                <a:gd name="T65" fmla="*/ 206 h 476"/>
                <a:gd name="T66" fmla="*/ 348 w 356"/>
                <a:gd name="T67" fmla="*/ 175 h 476"/>
                <a:gd name="T68" fmla="*/ 356 w 356"/>
                <a:gd name="T69" fmla="*/ 135 h 476"/>
                <a:gd name="T70" fmla="*/ 343 w 356"/>
                <a:gd name="T71" fmla="*/ 80 h 476"/>
                <a:gd name="T72" fmla="*/ 132 w 356"/>
                <a:gd name="T73" fmla="*/ 476 h 476"/>
                <a:gd name="T74" fmla="*/ 237 w 356"/>
                <a:gd name="T75" fmla="*/ 476 h 476"/>
                <a:gd name="T76" fmla="*/ 237 w 356"/>
                <a:gd name="T77" fmla="*/ 378 h 476"/>
                <a:gd name="T78" fmla="*/ 132 w 356"/>
                <a:gd name="T79" fmla="*/ 378 h 476"/>
                <a:gd name="T80" fmla="*/ 132 w 356"/>
                <a:gd name="T81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6" h="476">
                  <a:moveTo>
                    <a:pt x="343" y="80"/>
                  </a:moveTo>
                  <a:cubicBezTo>
                    <a:pt x="335" y="63"/>
                    <a:pt x="324" y="49"/>
                    <a:pt x="309" y="37"/>
                  </a:cubicBezTo>
                  <a:cubicBezTo>
                    <a:pt x="294" y="25"/>
                    <a:pt x="276" y="16"/>
                    <a:pt x="255" y="10"/>
                  </a:cubicBezTo>
                  <a:cubicBezTo>
                    <a:pt x="233" y="3"/>
                    <a:pt x="210" y="0"/>
                    <a:pt x="184" y="0"/>
                  </a:cubicBezTo>
                  <a:cubicBezTo>
                    <a:pt x="157" y="0"/>
                    <a:pt x="132" y="3"/>
                    <a:pt x="109" y="10"/>
                  </a:cubicBezTo>
                  <a:cubicBezTo>
                    <a:pt x="87" y="16"/>
                    <a:pt x="67" y="26"/>
                    <a:pt x="51" y="38"/>
                  </a:cubicBezTo>
                  <a:cubicBezTo>
                    <a:pt x="35" y="50"/>
                    <a:pt x="22" y="65"/>
                    <a:pt x="13" y="82"/>
                  </a:cubicBezTo>
                  <a:cubicBezTo>
                    <a:pt x="4" y="99"/>
                    <a:pt x="0" y="119"/>
                    <a:pt x="0" y="141"/>
                  </a:cubicBezTo>
                  <a:cubicBezTo>
                    <a:pt x="0" y="145"/>
                    <a:pt x="0" y="149"/>
                    <a:pt x="0" y="153"/>
                  </a:cubicBezTo>
                  <a:cubicBezTo>
                    <a:pt x="1" y="155"/>
                    <a:pt x="1" y="157"/>
                    <a:pt x="1" y="159"/>
                  </a:cubicBezTo>
                  <a:cubicBezTo>
                    <a:pt x="115" y="159"/>
                    <a:pt x="115" y="159"/>
                    <a:pt x="115" y="159"/>
                  </a:cubicBezTo>
                  <a:cubicBezTo>
                    <a:pt x="115" y="159"/>
                    <a:pt x="115" y="148"/>
                    <a:pt x="115" y="148"/>
                  </a:cubicBezTo>
                  <a:cubicBezTo>
                    <a:pt x="115" y="140"/>
                    <a:pt x="115" y="133"/>
                    <a:pt x="117" y="125"/>
                  </a:cubicBezTo>
                  <a:cubicBezTo>
                    <a:pt x="118" y="117"/>
                    <a:pt x="121" y="110"/>
                    <a:pt x="124" y="104"/>
                  </a:cubicBezTo>
                  <a:cubicBezTo>
                    <a:pt x="128" y="97"/>
                    <a:pt x="134" y="91"/>
                    <a:pt x="141" y="87"/>
                  </a:cubicBezTo>
                  <a:cubicBezTo>
                    <a:pt x="148" y="83"/>
                    <a:pt x="157" y="81"/>
                    <a:pt x="168" y="81"/>
                  </a:cubicBezTo>
                  <a:cubicBezTo>
                    <a:pt x="177" y="81"/>
                    <a:pt x="184" y="83"/>
                    <a:pt x="191" y="86"/>
                  </a:cubicBezTo>
                  <a:cubicBezTo>
                    <a:pt x="198" y="89"/>
                    <a:pt x="204" y="94"/>
                    <a:pt x="208" y="99"/>
                  </a:cubicBezTo>
                  <a:cubicBezTo>
                    <a:pt x="213" y="104"/>
                    <a:pt x="217" y="110"/>
                    <a:pt x="219" y="117"/>
                  </a:cubicBezTo>
                  <a:cubicBezTo>
                    <a:pt x="221" y="124"/>
                    <a:pt x="222" y="131"/>
                    <a:pt x="222" y="138"/>
                  </a:cubicBezTo>
                  <a:cubicBezTo>
                    <a:pt x="222" y="149"/>
                    <a:pt x="220" y="159"/>
                    <a:pt x="215" y="168"/>
                  </a:cubicBezTo>
                  <a:cubicBezTo>
                    <a:pt x="210" y="177"/>
                    <a:pt x="204" y="185"/>
                    <a:pt x="197" y="193"/>
                  </a:cubicBezTo>
                  <a:cubicBezTo>
                    <a:pt x="190" y="201"/>
                    <a:pt x="182" y="208"/>
                    <a:pt x="174" y="215"/>
                  </a:cubicBezTo>
                  <a:cubicBezTo>
                    <a:pt x="167" y="222"/>
                    <a:pt x="159" y="229"/>
                    <a:pt x="153" y="236"/>
                  </a:cubicBezTo>
                  <a:cubicBezTo>
                    <a:pt x="146" y="242"/>
                    <a:pt x="141" y="249"/>
                    <a:pt x="137" y="256"/>
                  </a:cubicBezTo>
                  <a:cubicBezTo>
                    <a:pt x="133" y="262"/>
                    <a:pt x="131" y="269"/>
                    <a:pt x="131" y="276"/>
                  </a:cubicBezTo>
                  <a:cubicBezTo>
                    <a:pt x="131" y="326"/>
                    <a:pt x="131" y="326"/>
                    <a:pt x="131" y="326"/>
                  </a:cubicBezTo>
                  <a:cubicBezTo>
                    <a:pt x="236" y="326"/>
                    <a:pt x="236" y="326"/>
                    <a:pt x="236" y="326"/>
                  </a:cubicBezTo>
                  <a:cubicBezTo>
                    <a:pt x="236" y="296"/>
                    <a:pt x="236" y="296"/>
                    <a:pt x="236" y="296"/>
                  </a:cubicBezTo>
                  <a:cubicBezTo>
                    <a:pt x="236" y="288"/>
                    <a:pt x="239" y="280"/>
                    <a:pt x="247" y="273"/>
                  </a:cubicBezTo>
                  <a:cubicBezTo>
                    <a:pt x="253" y="266"/>
                    <a:pt x="261" y="260"/>
                    <a:pt x="270" y="253"/>
                  </a:cubicBezTo>
                  <a:cubicBezTo>
                    <a:pt x="279" y="247"/>
                    <a:pt x="288" y="239"/>
                    <a:pt x="299" y="232"/>
                  </a:cubicBezTo>
                  <a:cubicBezTo>
                    <a:pt x="309" y="224"/>
                    <a:pt x="318" y="216"/>
                    <a:pt x="326" y="206"/>
                  </a:cubicBezTo>
                  <a:cubicBezTo>
                    <a:pt x="335" y="197"/>
                    <a:pt x="342" y="186"/>
                    <a:pt x="348" y="175"/>
                  </a:cubicBezTo>
                  <a:cubicBezTo>
                    <a:pt x="353" y="163"/>
                    <a:pt x="356" y="150"/>
                    <a:pt x="356" y="135"/>
                  </a:cubicBezTo>
                  <a:cubicBezTo>
                    <a:pt x="356" y="115"/>
                    <a:pt x="352" y="96"/>
                    <a:pt x="343" y="80"/>
                  </a:cubicBezTo>
                  <a:close/>
                  <a:moveTo>
                    <a:pt x="132" y="476"/>
                  </a:moveTo>
                  <a:cubicBezTo>
                    <a:pt x="237" y="476"/>
                    <a:pt x="237" y="476"/>
                    <a:pt x="237" y="476"/>
                  </a:cubicBezTo>
                  <a:cubicBezTo>
                    <a:pt x="237" y="378"/>
                    <a:pt x="237" y="378"/>
                    <a:pt x="237" y="378"/>
                  </a:cubicBezTo>
                  <a:cubicBezTo>
                    <a:pt x="132" y="378"/>
                    <a:pt x="132" y="378"/>
                    <a:pt x="132" y="378"/>
                  </a:cubicBezTo>
                  <a:lnTo>
                    <a:pt x="132" y="476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3" name="Shape 2627">
            <a:extLst>
              <a:ext uri="{FF2B5EF4-FFF2-40B4-BE49-F238E27FC236}">
                <a16:creationId xmlns:a16="http://schemas.microsoft.com/office/drawing/2014/main" id="{FCF9DF25-64E3-A725-C023-61993339BB4A}"/>
              </a:ext>
            </a:extLst>
          </p:cNvPr>
          <p:cNvSpPr>
            <a:spLocks noChangeAspect="1"/>
          </p:cNvSpPr>
          <p:nvPr/>
        </p:nvSpPr>
        <p:spPr>
          <a:xfrm>
            <a:off x="5867382" y="2142873"/>
            <a:ext cx="457236" cy="45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16" name="Shape 2521">
            <a:extLst>
              <a:ext uri="{FF2B5EF4-FFF2-40B4-BE49-F238E27FC236}">
                <a16:creationId xmlns:a16="http://schemas.microsoft.com/office/drawing/2014/main" id="{F49DAF7D-F046-CD80-4A14-26F0A45E40F2}"/>
              </a:ext>
            </a:extLst>
          </p:cNvPr>
          <p:cNvSpPr>
            <a:spLocks noChangeAspect="1"/>
          </p:cNvSpPr>
          <p:nvPr/>
        </p:nvSpPr>
        <p:spPr>
          <a:xfrm>
            <a:off x="5867382" y="3614368"/>
            <a:ext cx="457236" cy="45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19" name="Shape 2624">
            <a:extLst>
              <a:ext uri="{FF2B5EF4-FFF2-40B4-BE49-F238E27FC236}">
                <a16:creationId xmlns:a16="http://schemas.microsoft.com/office/drawing/2014/main" id="{40D5F5B0-FE6F-4D5E-9E22-1B2BE0603D7B}"/>
              </a:ext>
            </a:extLst>
          </p:cNvPr>
          <p:cNvSpPr>
            <a:spLocks noChangeAspect="1"/>
          </p:cNvSpPr>
          <p:nvPr/>
        </p:nvSpPr>
        <p:spPr>
          <a:xfrm>
            <a:off x="5867383" y="5085863"/>
            <a:ext cx="457235" cy="45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3D3C4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E9D526-3BC0-9017-42BA-0E6D9872BFE5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60232B-8C55-BC02-B962-5AC8BF933445}"/>
              </a:ext>
            </a:extLst>
          </p:cNvPr>
          <p:cNvSpPr txBox="1"/>
          <p:nvPr/>
        </p:nvSpPr>
        <p:spPr>
          <a:xfrm>
            <a:off x="615819" y="1564028"/>
            <a:ext cx="507002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4A7D62-7C80-99BE-CFFE-0824C760E3EE}"/>
              </a:ext>
            </a:extLst>
          </p:cNvPr>
          <p:cNvSpPr txBox="1"/>
          <p:nvPr/>
        </p:nvSpPr>
        <p:spPr>
          <a:xfrm>
            <a:off x="615819" y="3017031"/>
            <a:ext cx="507002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7760B3-D6B3-849F-CA6F-0580EF86A061}"/>
              </a:ext>
            </a:extLst>
          </p:cNvPr>
          <p:cNvSpPr txBox="1"/>
          <p:nvPr/>
        </p:nvSpPr>
        <p:spPr>
          <a:xfrm>
            <a:off x="615819" y="4470035"/>
            <a:ext cx="507002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8977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9" grpId="0" animBg="1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>
            <a:extLst>
              <a:ext uri="{FF2B5EF4-FFF2-40B4-BE49-F238E27FC236}">
                <a16:creationId xmlns:a16="http://schemas.microsoft.com/office/drawing/2014/main" id="{65FFEA2E-58CD-7F90-D5C3-1EB7A3E1D8DA}"/>
              </a:ext>
            </a:extLst>
          </p:cNvPr>
          <p:cNvSpPr>
            <a:spLocks/>
          </p:cNvSpPr>
          <p:nvPr/>
        </p:nvSpPr>
        <p:spPr bwMode="auto">
          <a:xfrm>
            <a:off x="5601493" y="4897437"/>
            <a:ext cx="962025" cy="844550"/>
          </a:xfrm>
          <a:custGeom>
            <a:avLst/>
            <a:gdLst>
              <a:gd name="T0" fmla="*/ 138 w 565"/>
              <a:gd name="T1" fmla="*/ 88 h 496"/>
              <a:gd name="T2" fmla="*/ 230 w 565"/>
              <a:gd name="T3" fmla="*/ 0 h 496"/>
              <a:gd name="T4" fmla="*/ 340 w 565"/>
              <a:gd name="T5" fmla="*/ 0 h 496"/>
              <a:gd name="T6" fmla="*/ 428 w 565"/>
              <a:gd name="T7" fmla="*/ 88 h 496"/>
              <a:gd name="T8" fmla="*/ 545 w 565"/>
              <a:gd name="T9" fmla="*/ 387 h 496"/>
              <a:gd name="T10" fmla="*/ 472 w 565"/>
              <a:gd name="T11" fmla="*/ 496 h 496"/>
              <a:gd name="T12" fmla="*/ 98 w 565"/>
              <a:gd name="T13" fmla="*/ 496 h 496"/>
              <a:gd name="T14" fmla="*/ 20 w 565"/>
              <a:gd name="T15" fmla="*/ 386 h 496"/>
              <a:gd name="T16" fmla="*/ 138 w 565"/>
              <a:gd name="T17" fmla="*/ 88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496">
                <a:moveTo>
                  <a:pt x="138" y="88"/>
                </a:moveTo>
                <a:cubicBezTo>
                  <a:pt x="168" y="26"/>
                  <a:pt x="181" y="0"/>
                  <a:pt x="230" y="0"/>
                </a:cubicBezTo>
                <a:cubicBezTo>
                  <a:pt x="340" y="0"/>
                  <a:pt x="340" y="0"/>
                  <a:pt x="340" y="0"/>
                </a:cubicBezTo>
                <a:cubicBezTo>
                  <a:pt x="389" y="0"/>
                  <a:pt x="406" y="30"/>
                  <a:pt x="428" y="88"/>
                </a:cubicBezTo>
                <a:cubicBezTo>
                  <a:pt x="545" y="387"/>
                  <a:pt x="545" y="387"/>
                  <a:pt x="545" y="387"/>
                </a:cubicBezTo>
                <a:cubicBezTo>
                  <a:pt x="565" y="450"/>
                  <a:pt x="521" y="496"/>
                  <a:pt x="472" y="496"/>
                </a:cubicBezTo>
                <a:cubicBezTo>
                  <a:pt x="98" y="496"/>
                  <a:pt x="98" y="496"/>
                  <a:pt x="98" y="496"/>
                </a:cubicBezTo>
                <a:cubicBezTo>
                  <a:pt x="49" y="496"/>
                  <a:pt x="0" y="446"/>
                  <a:pt x="20" y="386"/>
                </a:cubicBezTo>
                <a:lnTo>
                  <a:pt x="138" y="8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E4861B1-6F8E-B29C-65F2-3E87B34D4A9F}"/>
              </a:ext>
            </a:extLst>
          </p:cNvPr>
          <p:cNvGrpSpPr/>
          <p:nvPr/>
        </p:nvGrpSpPr>
        <p:grpSpPr>
          <a:xfrm>
            <a:off x="5201443" y="3500437"/>
            <a:ext cx="1766888" cy="1330325"/>
            <a:chOff x="5201443" y="3500437"/>
            <a:chExt cx="1766888" cy="1330325"/>
          </a:xfrm>
        </p:grpSpPr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6D1922DB-62D3-ED2F-BBCA-AA85B978F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443" y="3500437"/>
              <a:ext cx="1766888" cy="1330325"/>
            </a:xfrm>
            <a:custGeom>
              <a:avLst/>
              <a:gdLst>
                <a:gd name="T0" fmla="*/ 1038 w 1038"/>
                <a:gd name="T1" fmla="*/ 595 h 780"/>
                <a:gd name="T2" fmla="*/ 830 w 1038"/>
                <a:gd name="T3" fmla="*/ 780 h 780"/>
                <a:gd name="T4" fmla="*/ 213 w 1038"/>
                <a:gd name="T5" fmla="*/ 780 h 780"/>
                <a:gd name="T6" fmla="*/ 0 w 1038"/>
                <a:gd name="T7" fmla="*/ 595 h 780"/>
                <a:gd name="T8" fmla="*/ 20 w 1038"/>
                <a:gd name="T9" fmla="*/ 192 h 780"/>
                <a:gd name="T10" fmla="*/ 213 w 1038"/>
                <a:gd name="T11" fmla="*/ 0 h 780"/>
                <a:gd name="T12" fmla="*/ 830 w 1038"/>
                <a:gd name="T13" fmla="*/ 0 h 780"/>
                <a:gd name="T14" fmla="*/ 1022 w 1038"/>
                <a:gd name="T15" fmla="*/ 192 h 780"/>
                <a:gd name="T16" fmla="*/ 1038 w 1038"/>
                <a:gd name="T17" fmla="*/ 595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8" h="780">
                  <a:moveTo>
                    <a:pt x="1038" y="595"/>
                  </a:moveTo>
                  <a:cubicBezTo>
                    <a:pt x="1038" y="728"/>
                    <a:pt x="936" y="780"/>
                    <a:pt x="830" y="780"/>
                  </a:cubicBezTo>
                  <a:cubicBezTo>
                    <a:pt x="213" y="780"/>
                    <a:pt x="213" y="780"/>
                    <a:pt x="213" y="780"/>
                  </a:cubicBezTo>
                  <a:cubicBezTo>
                    <a:pt x="68" y="780"/>
                    <a:pt x="0" y="712"/>
                    <a:pt x="0" y="595"/>
                  </a:cubicBezTo>
                  <a:cubicBezTo>
                    <a:pt x="20" y="192"/>
                    <a:pt x="20" y="192"/>
                    <a:pt x="20" y="192"/>
                  </a:cubicBezTo>
                  <a:cubicBezTo>
                    <a:pt x="20" y="86"/>
                    <a:pt x="106" y="0"/>
                    <a:pt x="213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936" y="0"/>
                    <a:pt x="1022" y="86"/>
                    <a:pt x="1022" y="192"/>
                  </a:cubicBezTo>
                  <a:lnTo>
                    <a:pt x="1038" y="59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9">
              <a:extLst>
                <a:ext uri="{FF2B5EF4-FFF2-40B4-BE49-F238E27FC236}">
                  <a16:creationId xmlns:a16="http://schemas.microsoft.com/office/drawing/2014/main" id="{DB09C0F0-BEFD-5CDF-6436-6B00EDAA3E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5428" y="3866140"/>
              <a:ext cx="598918" cy="598918"/>
            </a:xfrm>
            <a:custGeom>
              <a:avLst/>
              <a:gdLst>
                <a:gd name="T0" fmla="*/ 141 w 160"/>
                <a:gd name="T1" fmla="*/ 23 h 160"/>
                <a:gd name="T2" fmla="*/ 94 w 160"/>
                <a:gd name="T3" fmla="*/ 23 h 160"/>
                <a:gd name="T4" fmla="*/ 82 w 160"/>
                <a:gd name="T5" fmla="*/ 56 h 160"/>
                <a:gd name="T6" fmla="*/ 58 w 160"/>
                <a:gd name="T7" fmla="*/ 40 h 160"/>
                <a:gd name="T8" fmla="*/ 42 w 160"/>
                <a:gd name="T9" fmla="*/ 0 h 160"/>
                <a:gd name="T10" fmla="*/ 26 w 160"/>
                <a:gd name="T11" fmla="*/ 40 h 160"/>
                <a:gd name="T12" fmla="*/ 0 w 160"/>
                <a:gd name="T13" fmla="*/ 98 h 160"/>
                <a:gd name="T14" fmla="*/ 53 w 160"/>
                <a:gd name="T15" fmla="*/ 102 h 160"/>
                <a:gd name="T16" fmla="*/ 37 w 160"/>
                <a:gd name="T17" fmla="*/ 154 h 160"/>
                <a:gd name="T18" fmla="*/ 117 w 160"/>
                <a:gd name="T19" fmla="*/ 160 h 160"/>
                <a:gd name="T20" fmla="*/ 122 w 160"/>
                <a:gd name="T21" fmla="*/ 135 h 160"/>
                <a:gd name="T22" fmla="*/ 154 w 160"/>
                <a:gd name="T23" fmla="*/ 102 h 160"/>
                <a:gd name="T24" fmla="*/ 160 w 160"/>
                <a:gd name="T25" fmla="*/ 79 h 160"/>
                <a:gd name="T26" fmla="*/ 118 w 160"/>
                <a:gd name="T27" fmla="*/ 9 h 160"/>
                <a:gd name="T28" fmla="*/ 118 w 160"/>
                <a:gd name="T29" fmla="*/ 37 h 160"/>
                <a:gd name="T30" fmla="*/ 118 w 160"/>
                <a:gd name="T31" fmla="*/ 9 h 160"/>
                <a:gd name="T32" fmla="*/ 94 w 160"/>
                <a:gd name="T33" fmla="*/ 79 h 160"/>
                <a:gd name="T34" fmla="*/ 66 w 160"/>
                <a:gd name="T35" fmla="*/ 79 h 160"/>
                <a:gd name="T36" fmla="*/ 43 w 160"/>
                <a:gd name="T37" fmla="*/ 9 h 160"/>
                <a:gd name="T38" fmla="*/ 43 w 160"/>
                <a:gd name="T39" fmla="*/ 37 h 160"/>
                <a:gd name="T40" fmla="*/ 43 w 160"/>
                <a:gd name="T41" fmla="*/ 9 h 160"/>
                <a:gd name="T42" fmla="*/ 9 w 160"/>
                <a:gd name="T43" fmla="*/ 79 h 160"/>
                <a:gd name="T44" fmla="*/ 69 w 160"/>
                <a:gd name="T45" fmla="*/ 59 h 160"/>
                <a:gd name="T46" fmla="*/ 61 w 160"/>
                <a:gd name="T47" fmla="*/ 93 h 160"/>
                <a:gd name="T48" fmla="*/ 75 w 160"/>
                <a:gd name="T49" fmla="*/ 151 h 160"/>
                <a:gd name="T50" fmla="*/ 47 w 160"/>
                <a:gd name="T51" fmla="*/ 135 h 160"/>
                <a:gd name="T52" fmla="*/ 75 w 160"/>
                <a:gd name="T53" fmla="*/ 128 h 160"/>
                <a:gd name="T54" fmla="*/ 69 w 160"/>
                <a:gd name="T55" fmla="*/ 105 h 160"/>
                <a:gd name="T56" fmla="*/ 91 w 160"/>
                <a:gd name="T57" fmla="*/ 105 h 160"/>
                <a:gd name="T58" fmla="*/ 69 w 160"/>
                <a:gd name="T59" fmla="*/ 105 h 160"/>
                <a:gd name="T60" fmla="*/ 113 w 160"/>
                <a:gd name="T61" fmla="*/ 151 h 160"/>
                <a:gd name="T62" fmla="*/ 85 w 160"/>
                <a:gd name="T63" fmla="*/ 128 h 160"/>
                <a:gd name="T64" fmla="*/ 113 w 160"/>
                <a:gd name="T65" fmla="*/ 136 h 160"/>
                <a:gd name="T66" fmla="*/ 99 w 160"/>
                <a:gd name="T67" fmla="*/ 93 h 160"/>
                <a:gd name="T68" fmla="*/ 91 w 160"/>
                <a:gd name="T69" fmla="*/ 59 h 160"/>
                <a:gd name="T70" fmla="*/ 150 w 160"/>
                <a:gd name="T71" fmla="*/ 80 h 160"/>
                <a:gd name="T72" fmla="*/ 137 w 160"/>
                <a:gd name="T73" fmla="*/ 65 h 160"/>
                <a:gd name="T74" fmla="*/ 122 w 160"/>
                <a:gd name="T75" fmla="*/ 70 h 160"/>
                <a:gd name="T76" fmla="*/ 137 w 160"/>
                <a:gd name="T77" fmla="*/ 75 h 160"/>
                <a:gd name="T78" fmla="*/ 137 w 160"/>
                <a:gd name="T79" fmla="*/ 65 h 160"/>
                <a:gd name="T80" fmla="*/ 23 w 160"/>
                <a:gd name="T81" fmla="*/ 65 h 160"/>
                <a:gd name="T82" fmla="*/ 23 w 160"/>
                <a:gd name="T83" fmla="*/ 75 h 160"/>
                <a:gd name="T84" fmla="*/ 37 w 160"/>
                <a:gd name="T85" fmla="*/ 7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60">
                  <a:moveTo>
                    <a:pt x="133" y="40"/>
                  </a:moveTo>
                  <a:cubicBezTo>
                    <a:pt x="138" y="36"/>
                    <a:pt x="141" y="29"/>
                    <a:pt x="141" y="23"/>
                  </a:cubicBezTo>
                  <a:cubicBezTo>
                    <a:pt x="141" y="10"/>
                    <a:pt x="130" y="0"/>
                    <a:pt x="117" y="0"/>
                  </a:cubicBezTo>
                  <a:cubicBezTo>
                    <a:pt x="105" y="0"/>
                    <a:pt x="94" y="10"/>
                    <a:pt x="94" y="23"/>
                  </a:cubicBezTo>
                  <a:cubicBezTo>
                    <a:pt x="94" y="30"/>
                    <a:pt x="97" y="36"/>
                    <a:pt x="101" y="40"/>
                  </a:cubicBezTo>
                  <a:cubicBezTo>
                    <a:pt x="94" y="43"/>
                    <a:pt x="86" y="49"/>
                    <a:pt x="82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3" y="49"/>
                    <a:pt x="66" y="43"/>
                    <a:pt x="58" y="40"/>
                  </a:cubicBezTo>
                  <a:cubicBezTo>
                    <a:pt x="63" y="36"/>
                    <a:pt x="65" y="30"/>
                    <a:pt x="65" y="23"/>
                  </a:cubicBezTo>
                  <a:cubicBezTo>
                    <a:pt x="65" y="10"/>
                    <a:pt x="54" y="0"/>
                    <a:pt x="42" y="0"/>
                  </a:cubicBezTo>
                  <a:cubicBezTo>
                    <a:pt x="29" y="0"/>
                    <a:pt x="18" y="10"/>
                    <a:pt x="18" y="23"/>
                  </a:cubicBezTo>
                  <a:cubicBezTo>
                    <a:pt x="18" y="30"/>
                    <a:pt x="21" y="36"/>
                    <a:pt x="26" y="40"/>
                  </a:cubicBezTo>
                  <a:cubicBezTo>
                    <a:pt x="11" y="47"/>
                    <a:pt x="0" y="61"/>
                    <a:pt x="0" y="7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3" y="111"/>
                    <a:pt x="37" y="122"/>
                    <a:pt x="37" y="135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7"/>
                    <a:pt x="39" y="160"/>
                    <a:pt x="42" y="160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20" y="160"/>
                    <a:pt x="122" y="157"/>
                    <a:pt x="122" y="154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22"/>
                    <a:pt x="116" y="111"/>
                    <a:pt x="106" y="102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7" y="102"/>
                    <a:pt x="160" y="100"/>
                    <a:pt x="160" y="98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0" y="62"/>
                    <a:pt x="149" y="47"/>
                    <a:pt x="133" y="40"/>
                  </a:cubicBezTo>
                  <a:close/>
                  <a:moveTo>
                    <a:pt x="118" y="9"/>
                  </a:moveTo>
                  <a:cubicBezTo>
                    <a:pt x="126" y="9"/>
                    <a:pt x="132" y="15"/>
                    <a:pt x="132" y="23"/>
                  </a:cubicBezTo>
                  <a:cubicBezTo>
                    <a:pt x="132" y="31"/>
                    <a:pt x="126" y="37"/>
                    <a:pt x="118" y="37"/>
                  </a:cubicBezTo>
                  <a:cubicBezTo>
                    <a:pt x="110" y="37"/>
                    <a:pt x="104" y="30"/>
                    <a:pt x="104" y="23"/>
                  </a:cubicBezTo>
                  <a:cubicBezTo>
                    <a:pt x="103" y="15"/>
                    <a:pt x="110" y="9"/>
                    <a:pt x="118" y="9"/>
                  </a:cubicBezTo>
                  <a:close/>
                  <a:moveTo>
                    <a:pt x="80" y="65"/>
                  </a:moveTo>
                  <a:cubicBezTo>
                    <a:pt x="88" y="65"/>
                    <a:pt x="94" y="72"/>
                    <a:pt x="94" y="79"/>
                  </a:cubicBezTo>
                  <a:cubicBezTo>
                    <a:pt x="94" y="86"/>
                    <a:pt x="88" y="93"/>
                    <a:pt x="80" y="93"/>
                  </a:cubicBezTo>
                  <a:cubicBezTo>
                    <a:pt x="72" y="93"/>
                    <a:pt x="66" y="87"/>
                    <a:pt x="66" y="79"/>
                  </a:cubicBezTo>
                  <a:cubicBezTo>
                    <a:pt x="66" y="71"/>
                    <a:pt x="72" y="65"/>
                    <a:pt x="80" y="65"/>
                  </a:cubicBezTo>
                  <a:close/>
                  <a:moveTo>
                    <a:pt x="43" y="9"/>
                  </a:moveTo>
                  <a:cubicBezTo>
                    <a:pt x="50" y="9"/>
                    <a:pt x="56" y="15"/>
                    <a:pt x="56" y="23"/>
                  </a:cubicBezTo>
                  <a:cubicBezTo>
                    <a:pt x="56" y="31"/>
                    <a:pt x="50" y="37"/>
                    <a:pt x="43" y="37"/>
                  </a:cubicBezTo>
                  <a:cubicBezTo>
                    <a:pt x="35" y="37"/>
                    <a:pt x="29" y="30"/>
                    <a:pt x="29" y="23"/>
                  </a:cubicBezTo>
                  <a:cubicBezTo>
                    <a:pt x="28" y="15"/>
                    <a:pt x="34" y="9"/>
                    <a:pt x="43" y="9"/>
                  </a:cubicBezTo>
                  <a:close/>
                  <a:moveTo>
                    <a:pt x="9" y="93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61"/>
                    <a:pt x="24" y="47"/>
                    <a:pt x="43" y="47"/>
                  </a:cubicBezTo>
                  <a:cubicBezTo>
                    <a:pt x="52" y="47"/>
                    <a:pt x="62" y="51"/>
                    <a:pt x="69" y="59"/>
                  </a:cubicBezTo>
                  <a:cubicBezTo>
                    <a:pt x="61" y="63"/>
                    <a:pt x="56" y="70"/>
                    <a:pt x="56" y="79"/>
                  </a:cubicBezTo>
                  <a:cubicBezTo>
                    <a:pt x="56" y="84"/>
                    <a:pt x="58" y="89"/>
                    <a:pt x="61" y="93"/>
                  </a:cubicBezTo>
                  <a:lnTo>
                    <a:pt x="9" y="93"/>
                  </a:lnTo>
                  <a:close/>
                  <a:moveTo>
                    <a:pt x="75" y="151"/>
                  </a:moveTo>
                  <a:cubicBezTo>
                    <a:pt x="47" y="151"/>
                    <a:pt x="47" y="151"/>
                    <a:pt x="47" y="151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7" y="124"/>
                    <a:pt x="52" y="115"/>
                    <a:pt x="61" y="109"/>
                  </a:cubicBezTo>
                  <a:cubicBezTo>
                    <a:pt x="75" y="128"/>
                    <a:pt x="75" y="128"/>
                    <a:pt x="75" y="128"/>
                  </a:cubicBezTo>
                  <a:lnTo>
                    <a:pt x="75" y="151"/>
                  </a:lnTo>
                  <a:close/>
                  <a:moveTo>
                    <a:pt x="69" y="105"/>
                  </a:moveTo>
                  <a:cubicBezTo>
                    <a:pt x="73" y="104"/>
                    <a:pt x="77" y="103"/>
                    <a:pt x="80" y="103"/>
                  </a:cubicBezTo>
                  <a:cubicBezTo>
                    <a:pt x="84" y="103"/>
                    <a:pt x="88" y="103"/>
                    <a:pt x="91" y="105"/>
                  </a:cubicBezTo>
                  <a:cubicBezTo>
                    <a:pt x="80" y="119"/>
                    <a:pt x="80" y="119"/>
                    <a:pt x="80" y="119"/>
                  </a:cubicBezTo>
                  <a:lnTo>
                    <a:pt x="69" y="105"/>
                  </a:lnTo>
                  <a:close/>
                  <a:moveTo>
                    <a:pt x="113" y="136"/>
                  </a:moveTo>
                  <a:cubicBezTo>
                    <a:pt x="113" y="151"/>
                    <a:pt x="113" y="151"/>
                    <a:pt x="113" y="151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7" y="115"/>
                    <a:pt x="113" y="125"/>
                    <a:pt x="113" y="136"/>
                  </a:cubicBezTo>
                  <a:close/>
                  <a:moveTo>
                    <a:pt x="150" y="93"/>
                  </a:moveTo>
                  <a:cubicBezTo>
                    <a:pt x="99" y="93"/>
                    <a:pt x="99" y="93"/>
                    <a:pt x="99" y="93"/>
                  </a:cubicBezTo>
                  <a:cubicBezTo>
                    <a:pt x="102" y="89"/>
                    <a:pt x="103" y="84"/>
                    <a:pt x="103" y="79"/>
                  </a:cubicBezTo>
                  <a:cubicBezTo>
                    <a:pt x="103" y="71"/>
                    <a:pt x="99" y="64"/>
                    <a:pt x="91" y="59"/>
                  </a:cubicBezTo>
                  <a:cubicBezTo>
                    <a:pt x="97" y="51"/>
                    <a:pt x="107" y="47"/>
                    <a:pt x="117" y="47"/>
                  </a:cubicBezTo>
                  <a:cubicBezTo>
                    <a:pt x="135" y="47"/>
                    <a:pt x="150" y="62"/>
                    <a:pt x="150" y="80"/>
                  </a:cubicBezTo>
                  <a:lnTo>
                    <a:pt x="150" y="93"/>
                  </a:lnTo>
                  <a:close/>
                  <a:moveTo>
                    <a:pt x="137" y="65"/>
                  </a:moveTo>
                  <a:cubicBezTo>
                    <a:pt x="127" y="65"/>
                    <a:pt x="127" y="65"/>
                    <a:pt x="127" y="65"/>
                  </a:cubicBezTo>
                  <a:cubicBezTo>
                    <a:pt x="124" y="65"/>
                    <a:pt x="122" y="68"/>
                    <a:pt x="122" y="70"/>
                  </a:cubicBezTo>
                  <a:cubicBezTo>
                    <a:pt x="122" y="73"/>
                    <a:pt x="124" y="75"/>
                    <a:pt x="127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9" y="75"/>
                    <a:pt x="142" y="73"/>
                    <a:pt x="142" y="70"/>
                  </a:cubicBezTo>
                  <a:cubicBezTo>
                    <a:pt x="142" y="68"/>
                    <a:pt x="139" y="65"/>
                    <a:pt x="137" y="65"/>
                  </a:cubicBezTo>
                  <a:close/>
                  <a:moveTo>
                    <a:pt x="33" y="65"/>
                  </a:moveTo>
                  <a:cubicBezTo>
                    <a:pt x="23" y="65"/>
                    <a:pt x="23" y="65"/>
                    <a:pt x="23" y="65"/>
                  </a:cubicBezTo>
                  <a:cubicBezTo>
                    <a:pt x="21" y="65"/>
                    <a:pt x="18" y="68"/>
                    <a:pt x="18" y="70"/>
                  </a:cubicBezTo>
                  <a:cubicBezTo>
                    <a:pt x="18" y="73"/>
                    <a:pt x="21" y="75"/>
                    <a:pt x="2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5" y="75"/>
                    <a:pt x="37" y="73"/>
                    <a:pt x="37" y="70"/>
                  </a:cubicBezTo>
                  <a:cubicBezTo>
                    <a:pt x="37" y="68"/>
                    <a:pt x="35" y="65"/>
                    <a:pt x="33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8CC44A6-E750-DF26-967A-3F1D468536B8}"/>
              </a:ext>
            </a:extLst>
          </p:cNvPr>
          <p:cNvGrpSpPr/>
          <p:nvPr/>
        </p:nvGrpSpPr>
        <p:grpSpPr>
          <a:xfrm>
            <a:off x="7004843" y="3500437"/>
            <a:ext cx="1863725" cy="1330325"/>
            <a:chOff x="7004843" y="3500437"/>
            <a:chExt cx="1863725" cy="1330325"/>
          </a:xfrm>
        </p:grpSpPr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8A348DE8-EB56-C317-5D88-B52B1F280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4843" y="3500437"/>
              <a:ext cx="1863725" cy="1330325"/>
            </a:xfrm>
            <a:custGeom>
              <a:avLst/>
              <a:gdLst>
                <a:gd name="T0" fmla="*/ 1066 w 1094"/>
                <a:gd name="T1" fmla="*/ 595 h 780"/>
                <a:gd name="T2" fmla="*/ 857 w 1094"/>
                <a:gd name="T3" fmla="*/ 780 h 780"/>
                <a:gd name="T4" fmla="*/ 240 w 1094"/>
                <a:gd name="T5" fmla="*/ 780 h 780"/>
                <a:gd name="T6" fmla="*/ 28 w 1094"/>
                <a:gd name="T7" fmla="*/ 595 h 780"/>
                <a:gd name="T8" fmla="*/ 0 w 1094"/>
                <a:gd name="T9" fmla="*/ 192 h 780"/>
                <a:gd name="T10" fmla="*/ 176 w 1094"/>
                <a:gd name="T11" fmla="*/ 0 h 780"/>
                <a:gd name="T12" fmla="*/ 793 w 1094"/>
                <a:gd name="T13" fmla="*/ 0 h 780"/>
                <a:gd name="T14" fmla="*/ 994 w 1094"/>
                <a:gd name="T15" fmla="*/ 192 h 780"/>
                <a:gd name="T16" fmla="*/ 1066 w 1094"/>
                <a:gd name="T17" fmla="*/ 595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4" h="780">
                  <a:moveTo>
                    <a:pt x="1066" y="595"/>
                  </a:moveTo>
                  <a:cubicBezTo>
                    <a:pt x="1094" y="753"/>
                    <a:pt x="964" y="780"/>
                    <a:pt x="857" y="780"/>
                  </a:cubicBezTo>
                  <a:cubicBezTo>
                    <a:pt x="240" y="780"/>
                    <a:pt x="240" y="780"/>
                    <a:pt x="240" y="780"/>
                  </a:cubicBezTo>
                  <a:cubicBezTo>
                    <a:pt x="115" y="780"/>
                    <a:pt x="28" y="712"/>
                    <a:pt x="28" y="595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60"/>
                    <a:pt x="70" y="0"/>
                    <a:pt x="176" y="0"/>
                  </a:cubicBezTo>
                  <a:cubicBezTo>
                    <a:pt x="793" y="0"/>
                    <a:pt x="793" y="0"/>
                    <a:pt x="793" y="0"/>
                  </a:cubicBezTo>
                  <a:cubicBezTo>
                    <a:pt x="911" y="5"/>
                    <a:pt x="977" y="77"/>
                    <a:pt x="994" y="192"/>
                  </a:cubicBezTo>
                  <a:lnTo>
                    <a:pt x="1066" y="59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0">
              <a:extLst>
                <a:ext uri="{FF2B5EF4-FFF2-40B4-BE49-F238E27FC236}">
                  <a16:creationId xmlns:a16="http://schemas.microsoft.com/office/drawing/2014/main" id="{56627AD2-3173-F29C-06A0-9B865EBFC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1865" y="3866140"/>
              <a:ext cx="621380" cy="598918"/>
            </a:xfrm>
            <a:custGeom>
              <a:avLst/>
              <a:gdLst>
                <a:gd name="T0" fmla="*/ 123 w 166"/>
                <a:gd name="T1" fmla="*/ 38 h 160"/>
                <a:gd name="T2" fmla="*/ 86 w 166"/>
                <a:gd name="T3" fmla="*/ 38 h 160"/>
                <a:gd name="T4" fmla="*/ 77 w 166"/>
                <a:gd name="T5" fmla="*/ 75 h 160"/>
                <a:gd name="T6" fmla="*/ 81 w 166"/>
                <a:gd name="T7" fmla="*/ 85 h 160"/>
                <a:gd name="T8" fmla="*/ 132 w 166"/>
                <a:gd name="T9" fmla="*/ 80 h 160"/>
                <a:gd name="T10" fmla="*/ 118 w 166"/>
                <a:gd name="T11" fmla="*/ 51 h 160"/>
                <a:gd name="T12" fmla="*/ 114 w 166"/>
                <a:gd name="T13" fmla="*/ 38 h 160"/>
                <a:gd name="T14" fmla="*/ 95 w 166"/>
                <a:gd name="T15" fmla="*/ 38 h 160"/>
                <a:gd name="T16" fmla="*/ 85 w 166"/>
                <a:gd name="T17" fmla="*/ 75 h 160"/>
                <a:gd name="T18" fmla="*/ 123 w 166"/>
                <a:gd name="T19" fmla="*/ 75 h 160"/>
                <a:gd name="T20" fmla="*/ 144 w 166"/>
                <a:gd name="T21" fmla="*/ 17 h 160"/>
                <a:gd name="T22" fmla="*/ 64 w 166"/>
                <a:gd name="T23" fmla="*/ 17 h 160"/>
                <a:gd name="T24" fmla="*/ 43 w 166"/>
                <a:gd name="T25" fmla="*/ 86 h 160"/>
                <a:gd name="T26" fmla="*/ 5 w 166"/>
                <a:gd name="T27" fmla="*/ 137 h 160"/>
                <a:gd name="T28" fmla="*/ 14 w 166"/>
                <a:gd name="T29" fmla="*/ 160 h 160"/>
                <a:gd name="T30" fmla="*/ 59 w 166"/>
                <a:gd name="T31" fmla="*/ 121 h 160"/>
                <a:gd name="T32" fmla="*/ 75 w 166"/>
                <a:gd name="T33" fmla="*/ 118 h 160"/>
                <a:gd name="T34" fmla="*/ 104 w 166"/>
                <a:gd name="T35" fmla="*/ 113 h 160"/>
                <a:gd name="T36" fmla="*/ 144 w 166"/>
                <a:gd name="T37" fmla="*/ 17 h 160"/>
                <a:gd name="T38" fmla="*/ 14 w 166"/>
                <a:gd name="T39" fmla="*/ 150 h 160"/>
                <a:gd name="T40" fmla="*/ 11 w 166"/>
                <a:gd name="T41" fmla="*/ 143 h 160"/>
                <a:gd name="T42" fmla="*/ 38 w 166"/>
                <a:gd name="T43" fmla="*/ 128 h 160"/>
                <a:gd name="T44" fmla="*/ 44 w 166"/>
                <a:gd name="T45" fmla="*/ 122 h 160"/>
                <a:gd name="T46" fmla="*/ 46 w 166"/>
                <a:gd name="T47" fmla="*/ 108 h 160"/>
                <a:gd name="T48" fmla="*/ 44 w 166"/>
                <a:gd name="T49" fmla="*/ 122 h 160"/>
                <a:gd name="T50" fmla="*/ 66 w 166"/>
                <a:gd name="T51" fmla="*/ 112 h 160"/>
                <a:gd name="T52" fmla="*/ 49 w 166"/>
                <a:gd name="T53" fmla="*/ 98 h 160"/>
                <a:gd name="T54" fmla="*/ 55 w 166"/>
                <a:gd name="T55" fmla="*/ 85 h 160"/>
                <a:gd name="T56" fmla="*/ 75 w 166"/>
                <a:gd name="T57" fmla="*/ 105 h 160"/>
                <a:gd name="T58" fmla="*/ 137 w 166"/>
                <a:gd name="T59" fmla="*/ 89 h 160"/>
                <a:gd name="T60" fmla="*/ 70 w 166"/>
                <a:gd name="T61" fmla="*/ 89 h 160"/>
                <a:gd name="T62" fmla="*/ 104 w 166"/>
                <a:gd name="T63" fmla="*/ 10 h 160"/>
                <a:gd name="T64" fmla="*/ 137 w 166"/>
                <a:gd name="T65" fmla="*/ 8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6" h="160">
                  <a:moveTo>
                    <a:pt x="118" y="51"/>
                  </a:moveTo>
                  <a:cubicBezTo>
                    <a:pt x="121" y="47"/>
                    <a:pt x="123" y="43"/>
                    <a:pt x="123" y="38"/>
                  </a:cubicBezTo>
                  <a:cubicBezTo>
                    <a:pt x="123" y="28"/>
                    <a:pt x="115" y="19"/>
                    <a:pt x="105" y="19"/>
                  </a:cubicBezTo>
                  <a:cubicBezTo>
                    <a:pt x="95" y="19"/>
                    <a:pt x="86" y="28"/>
                    <a:pt x="86" y="38"/>
                  </a:cubicBezTo>
                  <a:cubicBezTo>
                    <a:pt x="86" y="43"/>
                    <a:pt x="88" y="47"/>
                    <a:pt x="91" y="51"/>
                  </a:cubicBezTo>
                  <a:cubicBezTo>
                    <a:pt x="83" y="55"/>
                    <a:pt x="77" y="64"/>
                    <a:pt x="77" y="75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6" y="83"/>
                    <a:pt x="78" y="85"/>
                    <a:pt x="81" y="8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30" y="85"/>
                    <a:pt x="132" y="83"/>
                    <a:pt x="132" y="80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32" y="64"/>
                    <a:pt x="127" y="55"/>
                    <a:pt x="118" y="51"/>
                  </a:cubicBezTo>
                  <a:close/>
                  <a:moveTo>
                    <a:pt x="104" y="28"/>
                  </a:moveTo>
                  <a:cubicBezTo>
                    <a:pt x="110" y="28"/>
                    <a:pt x="114" y="33"/>
                    <a:pt x="114" y="38"/>
                  </a:cubicBezTo>
                  <a:cubicBezTo>
                    <a:pt x="114" y="43"/>
                    <a:pt x="110" y="47"/>
                    <a:pt x="104" y="47"/>
                  </a:cubicBezTo>
                  <a:cubicBezTo>
                    <a:pt x="99" y="47"/>
                    <a:pt x="95" y="43"/>
                    <a:pt x="95" y="38"/>
                  </a:cubicBezTo>
                  <a:cubicBezTo>
                    <a:pt x="95" y="33"/>
                    <a:pt x="99" y="28"/>
                    <a:pt x="104" y="28"/>
                  </a:cubicBezTo>
                  <a:close/>
                  <a:moveTo>
                    <a:pt x="85" y="75"/>
                  </a:moveTo>
                  <a:cubicBezTo>
                    <a:pt x="85" y="65"/>
                    <a:pt x="94" y="57"/>
                    <a:pt x="104" y="57"/>
                  </a:cubicBezTo>
                  <a:cubicBezTo>
                    <a:pt x="114" y="57"/>
                    <a:pt x="123" y="65"/>
                    <a:pt x="123" y="75"/>
                  </a:cubicBezTo>
                  <a:lnTo>
                    <a:pt x="85" y="75"/>
                  </a:lnTo>
                  <a:close/>
                  <a:moveTo>
                    <a:pt x="144" y="17"/>
                  </a:moveTo>
                  <a:cubicBezTo>
                    <a:pt x="133" y="6"/>
                    <a:pt x="119" y="0"/>
                    <a:pt x="104" y="0"/>
                  </a:cubicBezTo>
                  <a:cubicBezTo>
                    <a:pt x="90" y="0"/>
                    <a:pt x="75" y="6"/>
                    <a:pt x="64" y="17"/>
                  </a:cubicBezTo>
                  <a:cubicBezTo>
                    <a:pt x="48" y="34"/>
                    <a:pt x="44" y="57"/>
                    <a:pt x="52" y="7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38" y="90"/>
                    <a:pt x="38" y="96"/>
                    <a:pt x="40" y="102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0" y="142"/>
                    <a:pt x="0" y="151"/>
                    <a:pt x="5" y="156"/>
                  </a:cubicBezTo>
                  <a:cubicBezTo>
                    <a:pt x="8" y="159"/>
                    <a:pt x="11" y="160"/>
                    <a:pt x="14" y="160"/>
                  </a:cubicBezTo>
                  <a:cubicBezTo>
                    <a:pt x="18" y="160"/>
                    <a:pt x="22" y="159"/>
                    <a:pt x="24" y="156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61" y="122"/>
                    <a:pt x="64" y="122"/>
                    <a:pt x="66" y="122"/>
                  </a:cubicBezTo>
                  <a:cubicBezTo>
                    <a:pt x="69" y="122"/>
                    <a:pt x="73" y="121"/>
                    <a:pt x="75" y="118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91" y="111"/>
                    <a:pt x="97" y="113"/>
                    <a:pt x="104" y="113"/>
                  </a:cubicBezTo>
                  <a:cubicBezTo>
                    <a:pt x="118" y="113"/>
                    <a:pt x="133" y="107"/>
                    <a:pt x="144" y="96"/>
                  </a:cubicBezTo>
                  <a:cubicBezTo>
                    <a:pt x="166" y="74"/>
                    <a:pt x="166" y="38"/>
                    <a:pt x="144" y="17"/>
                  </a:cubicBezTo>
                  <a:close/>
                  <a:moveTo>
                    <a:pt x="17" y="149"/>
                  </a:moveTo>
                  <a:cubicBezTo>
                    <a:pt x="16" y="150"/>
                    <a:pt x="15" y="150"/>
                    <a:pt x="14" y="150"/>
                  </a:cubicBezTo>
                  <a:cubicBezTo>
                    <a:pt x="13" y="150"/>
                    <a:pt x="12" y="150"/>
                    <a:pt x="11" y="149"/>
                  </a:cubicBezTo>
                  <a:cubicBezTo>
                    <a:pt x="9" y="147"/>
                    <a:pt x="9" y="145"/>
                    <a:pt x="11" y="143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38" y="128"/>
                    <a:pt x="38" y="128"/>
                    <a:pt x="38" y="128"/>
                  </a:cubicBezTo>
                  <a:lnTo>
                    <a:pt x="17" y="149"/>
                  </a:lnTo>
                  <a:close/>
                  <a:moveTo>
                    <a:pt x="44" y="122"/>
                  </a:moveTo>
                  <a:cubicBezTo>
                    <a:pt x="38" y="115"/>
                    <a:pt x="38" y="115"/>
                    <a:pt x="38" y="115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52" y="115"/>
                    <a:pt x="52" y="115"/>
                    <a:pt x="52" y="115"/>
                  </a:cubicBezTo>
                  <a:lnTo>
                    <a:pt x="44" y="122"/>
                  </a:lnTo>
                  <a:close/>
                  <a:moveTo>
                    <a:pt x="69" y="111"/>
                  </a:moveTo>
                  <a:cubicBezTo>
                    <a:pt x="68" y="112"/>
                    <a:pt x="67" y="112"/>
                    <a:pt x="66" y="112"/>
                  </a:cubicBezTo>
                  <a:cubicBezTo>
                    <a:pt x="64" y="112"/>
                    <a:pt x="63" y="112"/>
                    <a:pt x="63" y="111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7" y="96"/>
                    <a:pt x="47" y="93"/>
                    <a:pt x="49" y="92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8" y="89"/>
                    <a:pt x="61" y="93"/>
                    <a:pt x="64" y="96"/>
                  </a:cubicBezTo>
                  <a:cubicBezTo>
                    <a:pt x="67" y="100"/>
                    <a:pt x="71" y="103"/>
                    <a:pt x="75" y="105"/>
                  </a:cubicBezTo>
                  <a:lnTo>
                    <a:pt x="69" y="111"/>
                  </a:lnTo>
                  <a:close/>
                  <a:moveTo>
                    <a:pt x="137" y="89"/>
                  </a:moveTo>
                  <a:cubicBezTo>
                    <a:pt x="128" y="99"/>
                    <a:pt x="116" y="103"/>
                    <a:pt x="104" y="103"/>
                  </a:cubicBezTo>
                  <a:cubicBezTo>
                    <a:pt x="92" y="103"/>
                    <a:pt x="80" y="98"/>
                    <a:pt x="70" y="89"/>
                  </a:cubicBezTo>
                  <a:cubicBezTo>
                    <a:pt x="53" y="72"/>
                    <a:pt x="52" y="42"/>
                    <a:pt x="72" y="23"/>
                  </a:cubicBezTo>
                  <a:cubicBezTo>
                    <a:pt x="81" y="14"/>
                    <a:pt x="92" y="10"/>
                    <a:pt x="104" y="10"/>
                  </a:cubicBezTo>
                  <a:cubicBezTo>
                    <a:pt x="116" y="10"/>
                    <a:pt x="128" y="14"/>
                    <a:pt x="137" y="23"/>
                  </a:cubicBezTo>
                  <a:cubicBezTo>
                    <a:pt x="155" y="41"/>
                    <a:pt x="155" y="71"/>
                    <a:pt x="137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4896384-E97F-B74B-95C2-9AAC881EBB26}"/>
              </a:ext>
            </a:extLst>
          </p:cNvPr>
          <p:cNvGrpSpPr/>
          <p:nvPr/>
        </p:nvGrpSpPr>
        <p:grpSpPr>
          <a:xfrm>
            <a:off x="5290343" y="2100262"/>
            <a:ext cx="1611313" cy="1328738"/>
            <a:chOff x="5290343" y="2100262"/>
            <a:chExt cx="1611313" cy="1328738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D73D93AD-35DD-D859-0B36-CFE665AF3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0343" y="2100262"/>
              <a:ext cx="1611313" cy="1328738"/>
            </a:xfrm>
            <a:custGeom>
              <a:avLst/>
              <a:gdLst>
                <a:gd name="T0" fmla="*/ 946 w 946"/>
                <a:gd name="T1" fmla="*/ 592 h 780"/>
                <a:gd name="T2" fmla="*/ 733 w 946"/>
                <a:gd name="T3" fmla="*/ 780 h 780"/>
                <a:gd name="T4" fmla="*/ 212 w 946"/>
                <a:gd name="T5" fmla="*/ 780 h 780"/>
                <a:gd name="T6" fmla="*/ 0 w 946"/>
                <a:gd name="T7" fmla="*/ 592 h 780"/>
                <a:gd name="T8" fmla="*/ 32 w 946"/>
                <a:gd name="T9" fmla="*/ 189 h 780"/>
                <a:gd name="T10" fmla="*/ 212 w 946"/>
                <a:gd name="T11" fmla="*/ 0 h 780"/>
                <a:gd name="T12" fmla="*/ 733 w 946"/>
                <a:gd name="T13" fmla="*/ 0 h 780"/>
                <a:gd name="T14" fmla="*/ 914 w 946"/>
                <a:gd name="T15" fmla="*/ 189 h 780"/>
                <a:gd name="T16" fmla="*/ 946 w 946"/>
                <a:gd name="T17" fmla="*/ 59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6" h="780">
                  <a:moveTo>
                    <a:pt x="946" y="592"/>
                  </a:moveTo>
                  <a:cubicBezTo>
                    <a:pt x="946" y="698"/>
                    <a:pt x="890" y="780"/>
                    <a:pt x="733" y="780"/>
                  </a:cubicBezTo>
                  <a:cubicBezTo>
                    <a:pt x="212" y="780"/>
                    <a:pt x="212" y="780"/>
                    <a:pt x="212" y="780"/>
                  </a:cubicBezTo>
                  <a:cubicBezTo>
                    <a:pt x="56" y="780"/>
                    <a:pt x="0" y="698"/>
                    <a:pt x="0" y="592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2" y="82"/>
                    <a:pt x="106" y="0"/>
                    <a:pt x="212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840" y="0"/>
                    <a:pt x="914" y="82"/>
                    <a:pt x="914" y="189"/>
                  </a:cubicBezTo>
                  <a:lnTo>
                    <a:pt x="946" y="5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4AEC9B26-296C-73D6-07A5-42BE3BBC56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8419" y="2465172"/>
              <a:ext cx="452936" cy="598918"/>
            </a:xfrm>
            <a:custGeom>
              <a:avLst/>
              <a:gdLst>
                <a:gd name="T0" fmla="*/ 41 w 121"/>
                <a:gd name="T1" fmla="*/ 140 h 160"/>
                <a:gd name="T2" fmla="*/ 80 w 121"/>
                <a:gd name="T3" fmla="*/ 140 h 160"/>
                <a:gd name="T4" fmla="*/ 16 w 121"/>
                <a:gd name="T5" fmla="*/ 45 h 160"/>
                <a:gd name="T6" fmla="*/ 23 w 121"/>
                <a:gd name="T7" fmla="*/ 35 h 160"/>
                <a:gd name="T8" fmla="*/ 14 w 121"/>
                <a:gd name="T9" fmla="*/ 27 h 160"/>
                <a:gd name="T10" fmla="*/ 9 w 121"/>
                <a:gd name="T11" fmla="*/ 42 h 160"/>
                <a:gd name="T12" fmla="*/ 61 w 121"/>
                <a:gd name="T13" fmla="*/ 15 h 160"/>
                <a:gd name="T14" fmla="*/ 68 w 121"/>
                <a:gd name="T15" fmla="*/ 11 h 160"/>
                <a:gd name="T16" fmla="*/ 58 w 121"/>
                <a:gd name="T17" fmla="*/ 0 h 160"/>
                <a:gd name="T18" fmla="*/ 58 w 121"/>
                <a:gd name="T19" fmla="*/ 15 h 160"/>
                <a:gd name="T20" fmla="*/ 33 w 121"/>
                <a:gd name="T21" fmla="*/ 24 h 160"/>
                <a:gd name="T22" fmla="*/ 43 w 121"/>
                <a:gd name="T23" fmla="*/ 18 h 160"/>
                <a:gd name="T24" fmla="*/ 36 w 121"/>
                <a:gd name="T25" fmla="*/ 8 h 160"/>
                <a:gd name="T26" fmla="*/ 26 w 121"/>
                <a:gd name="T27" fmla="*/ 14 h 160"/>
                <a:gd name="T28" fmla="*/ 105 w 121"/>
                <a:gd name="T29" fmla="*/ 45 h 160"/>
                <a:gd name="T30" fmla="*/ 114 w 121"/>
                <a:gd name="T31" fmla="*/ 35 h 160"/>
                <a:gd name="T32" fmla="*/ 105 w 121"/>
                <a:gd name="T33" fmla="*/ 29 h 160"/>
                <a:gd name="T34" fmla="*/ 99 w 121"/>
                <a:gd name="T35" fmla="*/ 38 h 160"/>
                <a:gd name="T36" fmla="*/ 85 w 121"/>
                <a:gd name="T37" fmla="*/ 24 h 160"/>
                <a:gd name="T38" fmla="*/ 94 w 121"/>
                <a:gd name="T39" fmla="*/ 17 h 160"/>
                <a:gd name="T40" fmla="*/ 87 w 121"/>
                <a:gd name="T41" fmla="*/ 8 h 160"/>
                <a:gd name="T42" fmla="*/ 80 w 121"/>
                <a:gd name="T43" fmla="*/ 18 h 160"/>
                <a:gd name="T44" fmla="*/ 15 w 121"/>
                <a:gd name="T45" fmla="*/ 67 h 160"/>
                <a:gd name="T46" fmla="*/ 15 w 121"/>
                <a:gd name="T47" fmla="*/ 59 h 160"/>
                <a:gd name="T48" fmla="*/ 0 w 121"/>
                <a:gd name="T49" fmla="*/ 62 h 160"/>
                <a:gd name="T50" fmla="*/ 10 w 121"/>
                <a:gd name="T51" fmla="*/ 73 h 160"/>
                <a:gd name="T52" fmla="*/ 111 w 121"/>
                <a:gd name="T53" fmla="*/ 58 h 160"/>
                <a:gd name="T54" fmla="*/ 107 w 121"/>
                <a:gd name="T55" fmla="*/ 65 h 160"/>
                <a:gd name="T56" fmla="*/ 111 w 121"/>
                <a:gd name="T57" fmla="*/ 73 h 160"/>
                <a:gd name="T58" fmla="*/ 121 w 121"/>
                <a:gd name="T59" fmla="*/ 62 h 160"/>
                <a:gd name="T60" fmla="*/ 108 w 121"/>
                <a:gd name="T61" fmla="*/ 85 h 160"/>
                <a:gd name="T62" fmla="*/ 99 w 121"/>
                <a:gd name="T63" fmla="*/ 91 h 160"/>
                <a:gd name="T64" fmla="*/ 108 w 121"/>
                <a:gd name="T65" fmla="*/ 101 h 160"/>
                <a:gd name="T66" fmla="*/ 115 w 121"/>
                <a:gd name="T67" fmla="*/ 91 h 160"/>
                <a:gd name="T68" fmla="*/ 16 w 121"/>
                <a:gd name="T69" fmla="*/ 84 h 160"/>
                <a:gd name="T70" fmla="*/ 7 w 121"/>
                <a:gd name="T71" fmla="*/ 91 h 160"/>
                <a:gd name="T72" fmla="*/ 14 w 121"/>
                <a:gd name="T73" fmla="*/ 101 h 160"/>
                <a:gd name="T74" fmla="*/ 21 w 121"/>
                <a:gd name="T75" fmla="*/ 93 h 160"/>
                <a:gd name="T76" fmla="*/ 49 w 121"/>
                <a:gd name="T77" fmla="*/ 150 h 160"/>
                <a:gd name="T78" fmla="*/ 71 w 121"/>
                <a:gd name="T79" fmla="*/ 160 h 160"/>
                <a:gd name="T80" fmla="*/ 61 w 121"/>
                <a:gd name="T81" fmla="*/ 20 h 160"/>
                <a:gd name="T82" fmla="*/ 39 w 121"/>
                <a:gd name="T83" fmla="*/ 123 h 160"/>
                <a:gd name="T84" fmla="*/ 83 w 121"/>
                <a:gd name="T85" fmla="*/ 123 h 160"/>
                <a:gd name="T86" fmla="*/ 61 w 121"/>
                <a:gd name="T87" fmla="*/ 20 h 160"/>
                <a:gd name="T88" fmla="*/ 68 w 121"/>
                <a:gd name="T89" fmla="*/ 112 h 160"/>
                <a:gd name="T90" fmla="*/ 43 w 121"/>
                <a:gd name="T91" fmla="*/ 90 h 160"/>
                <a:gd name="T92" fmla="*/ 87 w 121"/>
                <a:gd name="T93" fmla="*/ 6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60">
                  <a:moveTo>
                    <a:pt x="76" y="135"/>
                  </a:move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1" y="137"/>
                    <a:pt x="41" y="140"/>
                  </a:cubicBezTo>
                  <a:cubicBezTo>
                    <a:pt x="41" y="142"/>
                    <a:pt x="44" y="144"/>
                    <a:pt x="45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79" y="144"/>
                    <a:pt x="80" y="142"/>
                    <a:pt x="80" y="140"/>
                  </a:cubicBezTo>
                  <a:cubicBezTo>
                    <a:pt x="80" y="137"/>
                    <a:pt x="79" y="135"/>
                    <a:pt x="76" y="135"/>
                  </a:cubicBezTo>
                  <a:close/>
                  <a:moveTo>
                    <a:pt x="13" y="44"/>
                  </a:moveTo>
                  <a:cubicBezTo>
                    <a:pt x="14" y="45"/>
                    <a:pt x="14" y="45"/>
                    <a:pt x="16" y="45"/>
                  </a:cubicBezTo>
                  <a:cubicBezTo>
                    <a:pt x="17" y="45"/>
                    <a:pt x="18" y="44"/>
                    <a:pt x="20" y="42"/>
                  </a:cubicBezTo>
                  <a:cubicBezTo>
                    <a:pt x="20" y="41"/>
                    <a:pt x="21" y="39"/>
                    <a:pt x="23" y="38"/>
                  </a:cubicBezTo>
                  <a:cubicBezTo>
                    <a:pt x="23" y="36"/>
                    <a:pt x="23" y="35"/>
                    <a:pt x="23" y="35"/>
                  </a:cubicBezTo>
                  <a:cubicBezTo>
                    <a:pt x="23" y="33"/>
                    <a:pt x="21" y="32"/>
                    <a:pt x="20" y="32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7"/>
                    <a:pt x="14" y="27"/>
                    <a:pt x="14" y="27"/>
                  </a:cubicBezTo>
                  <a:cubicBezTo>
                    <a:pt x="12" y="27"/>
                    <a:pt x="10" y="29"/>
                    <a:pt x="10" y="30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7" y="41"/>
                    <a:pt x="9" y="42"/>
                  </a:cubicBezTo>
                  <a:cubicBezTo>
                    <a:pt x="13" y="44"/>
                    <a:pt x="13" y="44"/>
                    <a:pt x="13" y="44"/>
                  </a:cubicBezTo>
                  <a:close/>
                  <a:moveTo>
                    <a:pt x="58" y="15"/>
                  </a:moveTo>
                  <a:cubicBezTo>
                    <a:pt x="60" y="15"/>
                    <a:pt x="60" y="15"/>
                    <a:pt x="61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4" y="15"/>
                  </a:cubicBezTo>
                  <a:cubicBezTo>
                    <a:pt x="65" y="15"/>
                    <a:pt x="68" y="14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3"/>
                    <a:pt x="65" y="0"/>
                    <a:pt x="6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4" y="3"/>
                    <a:pt x="54" y="6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4"/>
                    <a:pt x="56" y="15"/>
                    <a:pt x="58" y="15"/>
                  </a:cubicBezTo>
                  <a:close/>
                  <a:moveTo>
                    <a:pt x="27" y="17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30" y="24"/>
                    <a:pt x="32" y="24"/>
                    <a:pt x="33" y="24"/>
                  </a:cubicBezTo>
                  <a:cubicBezTo>
                    <a:pt x="34" y="24"/>
                    <a:pt x="36" y="24"/>
                    <a:pt x="36" y="24"/>
                  </a:cubicBezTo>
                  <a:cubicBezTo>
                    <a:pt x="37" y="22"/>
                    <a:pt x="38" y="21"/>
                    <a:pt x="40" y="21"/>
                  </a:cubicBezTo>
                  <a:cubicBezTo>
                    <a:pt x="41" y="21"/>
                    <a:pt x="41" y="19"/>
                    <a:pt x="43" y="18"/>
                  </a:cubicBezTo>
                  <a:cubicBezTo>
                    <a:pt x="43" y="17"/>
                    <a:pt x="43" y="15"/>
                    <a:pt x="41" y="14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7" y="8"/>
                    <a:pt x="36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7" y="12"/>
                    <a:pt x="26" y="14"/>
                  </a:cubicBezTo>
                  <a:cubicBezTo>
                    <a:pt x="26" y="15"/>
                    <a:pt x="26" y="17"/>
                    <a:pt x="27" y="17"/>
                  </a:cubicBezTo>
                  <a:close/>
                  <a:moveTo>
                    <a:pt x="101" y="42"/>
                  </a:moveTo>
                  <a:cubicBezTo>
                    <a:pt x="102" y="44"/>
                    <a:pt x="103" y="45"/>
                    <a:pt x="105" y="45"/>
                  </a:cubicBezTo>
                  <a:cubicBezTo>
                    <a:pt x="106" y="45"/>
                    <a:pt x="106" y="45"/>
                    <a:pt x="108" y="44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5" y="41"/>
                    <a:pt x="115" y="36"/>
                    <a:pt x="114" y="35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29"/>
                    <a:pt x="109" y="27"/>
                    <a:pt x="108" y="27"/>
                  </a:cubicBezTo>
                  <a:cubicBezTo>
                    <a:pt x="106" y="27"/>
                    <a:pt x="105" y="27"/>
                    <a:pt x="105" y="29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2"/>
                    <a:pt x="98" y="33"/>
                    <a:pt x="98" y="35"/>
                  </a:cubicBezTo>
                  <a:cubicBezTo>
                    <a:pt x="98" y="35"/>
                    <a:pt x="98" y="36"/>
                    <a:pt x="99" y="38"/>
                  </a:cubicBezTo>
                  <a:cubicBezTo>
                    <a:pt x="99" y="39"/>
                    <a:pt x="101" y="41"/>
                    <a:pt x="101" y="42"/>
                  </a:cubicBezTo>
                  <a:close/>
                  <a:moveTo>
                    <a:pt x="81" y="21"/>
                  </a:moveTo>
                  <a:cubicBezTo>
                    <a:pt x="83" y="21"/>
                    <a:pt x="84" y="22"/>
                    <a:pt x="85" y="24"/>
                  </a:cubicBezTo>
                  <a:cubicBezTo>
                    <a:pt x="87" y="24"/>
                    <a:pt x="87" y="24"/>
                    <a:pt x="88" y="24"/>
                  </a:cubicBezTo>
                  <a:cubicBezTo>
                    <a:pt x="90" y="24"/>
                    <a:pt x="91" y="24"/>
                    <a:pt x="92" y="21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5" y="15"/>
                    <a:pt x="95" y="12"/>
                    <a:pt x="92" y="11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4" y="8"/>
                    <a:pt x="83" y="8"/>
                    <a:pt x="83" y="9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8" y="15"/>
                    <a:pt x="78" y="17"/>
                    <a:pt x="80" y="18"/>
                  </a:cubicBezTo>
                  <a:cubicBezTo>
                    <a:pt x="80" y="19"/>
                    <a:pt x="80" y="21"/>
                    <a:pt x="81" y="21"/>
                  </a:cubicBezTo>
                  <a:close/>
                  <a:moveTo>
                    <a:pt x="15" y="71"/>
                  </a:moveTo>
                  <a:cubicBezTo>
                    <a:pt x="15" y="70"/>
                    <a:pt x="16" y="68"/>
                    <a:pt x="15" y="67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4"/>
                    <a:pt x="15" y="64"/>
                    <a:pt x="15" y="62"/>
                  </a:cubicBezTo>
                  <a:cubicBezTo>
                    <a:pt x="16" y="61"/>
                    <a:pt x="15" y="59"/>
                    <a:pt x="15" y="59"/>
                  </a:cubicBezTo>
                  <a:cubicBezTo>
                    <a:pt x="13" y="58"/>
                    <a:pt x="12" y="58"/>
                    <a:pt x="10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3" y="58"/>
                    <a:pt x="0" y="59"/>
                    <a:pt x="0" y="6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2" y="73"/>
                    <a:pt x="13" y="71"/>
                    <a:pt x="15" y="71"/>
                  </a:cubicBezTo>
                  <a:close/>
                  <a:moveTo>
                    <a:pt x="117" y="58"/>
                  </a:moveTo>
                  <a:cubicBezTo>
                    <a:pt x="111" y="58"/>
                    <a:pt x="111" y="58"/>
                    <a:pt x="111" y="58"/>
                  </a:cubicBezTo>
                  <a:cubicBezTo>
                    <a:pt x="110" y="58"/>
                    <a:pt x="108" y="58"/>
                    <a:pt x="108" y="59"/>
                  </a:cubicBezTo>
                  <a:cubicBezTo>
                    <a:pt x="107" y="59"/>
                    <a:pt x="107" y="61"/>
                    <a:pt x="107" y="62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7" y="68"/>
                    <a:pt x="107" y="70"/>
                    <a:pt x="108" y="71"/>
                  </a:cubicBezTo>
                  <a:cubicBezTo>
                    <a:pt x="108" y="71"/>
                    <a:pt x="110" y="73"/>
                    <a:pt x="111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8" y="73"/>
                    <a:pt x="121" y="70"/>
                    <a:pt x="121" y="67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59"/>
                    <a:pt x="118" y="58"/>
                    <a:pt x="117" y="58"/>
                  </a:cubicBezTo>
                  <a:close/>
                  <a:moveTo>
                    <a:pt x="112" y="88"/>
                  </a:moveTo>
                  <a:cubicBezTo>
                    <a:pt x="108" y="85"/>
                    <a:pt x="108" y="85"/>
                    <a:pt x="108" y="85"/>
                  </a:cubicBezTo>
                  <a:cubicBezTo>
                    <a:pt x="106" y="85"/>
                    <a:pt x="106" y="84"/>
                    <a:pt x="105" y="84"/>
                  </a:cubicBezTo>
                  <a:cubicBezTo>
                    <a:pt x="103" y="84"/>
                    <a:pt x="102" y="85"/>
                    <a:pt x="101" y="87"/>
                  </a:cubicBezTo>
                  <a:cubicBezTo>
                    <a:pt x="101" y="88"/>
                    <a:pt x="99" y="90"/>
                    <a:pt x="99" y="91"/>
                  </a:cubicBezTo>
                  <a:cubicBezTo>
                    <a:pt x="98" y="94"/>
                    <a:pt x="99" y="97"/>
                    <a:pt x="101" y="9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1"/>
                    <a:pt x="106" y="101"/>
                    <a:pt x="108" y="101"/>
                  </a:cubicBezTo>
                  <a:cubicBezTo>
                    <a:pt x="109" y="101"/>
                    <a:pt x="111" y="100"/>
                    <a:pt x="112" y="98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5" y="94"/>
                    <a:pt x="115" y="93"/>
                    <a:pt x="115" y="91"/>
                  </a:cubicBezTo>
                  <a:cubicBezTo>
                    <a:pt x="114" y="90"/>
                    <a:pt x="114" y="88"/>
                    <a:pt x="112" y="88"/>
                  </a:cubicBezTo>
                  <a:close/>
                  <a:moveTo>
                    <a:pt x="20" y="87"/>
                  </a:moveTo>
                  <a:cubicBezTo>
                    <a:pt x="18" y="85"/>
                    <a:pt x="17" y="84"/>
                    <a:pt x="16" y="84"/>
                  </a:cubicBezTo>
                  <a:cubicBezTo>
                    <a:pt x="14" y="84"/>
                    <a:pt x="14" y="85"/>
                    <a:pt x="13" y="85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7" y="88"/>
                    <a:pt x="7" y="90"/>
                    <a:pt x="7" y="91"/>
                  </a:cubicBezTo>
                  <a:cubicBezTo>
                    <a:pt x="6" y="93"/>
                    <a:pt x="7" y="94"/>
                    <a:pt x="7" y="94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100"/>
                    <a:pt x="12" y="101"/>
                    <a:pt x="14" y="10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1" y="97"/>
                    <a:pt x="23" y="94"/>
                    <a:pt x="21" y="93"/>
                  </a:cubicBezTo>
                  <a:cubicBezTo>
                    <a:pt x="21" y="90"/>
                    <a:pt x="20" y="88"/>
                    <a:pt x="20" y="87"/>
                  </a:cubicBezTo>
                  <a:close/>
                  <a:moveTo>
                    <a:pt x="71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7" y="150"/>
                    <a:pt x="45" y="151"/>
                    <a:pt x="45" y="155"/>
                  </a:cubicBezTo>
                  <a:cubicBezTo>
                    <a:pt x="45" y="158"/>
                    <a:pt x="47" y="160"/>
                    <a:pt x="49" y="160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4" y="160"/>
                    <a:pt x="75" y="158"/>
                    <a:pt x="75" y="155"/>
                  </a:cubicBezTo>
                  <a:cubicBezTo>
                    <a:pt x="75" y="151"/>
                    <a:pt x="74" y="150"/>
                    <a:pt x="71" y="150"/>
                  </a:cubicBezTo>
                  <a:close/>
                  <a:moveTo>
                    <a:pt x="61" y="20"/>
                  </a:moveTo>
                  <a:cubicBezTo>
                    <a:pt x="39" y="20"/>
                    <a:pt x="20" y="40"/>
                    <a:pt x="20" y="64"/>
                  </a:cubicBezTo>
                  <a:cubicBezTo>
                    <a:pt x="20" y="75"/>
                    <a:pt x="24" y="85"/>
                    <a:pt x="30" y="96"/>
                  </a:cubicBezTo>
                  <a:cubicBezTo>
                    <a:pt x="34" y="106"/>
                    <a:pt x="39" y="114"/>
                    <a:pt x="39" y="123"/>
                  </a:cubicBezTo>
                  <a:cubicBezTo>
                    <a:pt x="39" y="126"/>
                    <a:pt x="41" y="127"/>
                    <a:pt x="44" y="127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80" y="127"/>
                    <a:pt x="83" y="126"/>
                    <a:pt x="83" y="123"/>
                  </a:cubicBezTo>
                  <a:cubicBezTo>
                    <a:pt x="83" y="114"/>
                    <a:pt x="87" y="105"/>
                    <a:pt x="91" y="96"/>
                  </a:cubicBezTo>
                  <a:cubicBezTo>
                    <a:pt x="97" y="85"/>
                    <a:pt x="101" y="75"/>
                    <a:pt x="101" y="64"/>
                  </a:cubicBezTo>
                  <a:cubicBezTo>
                    <a:pt x="101" y="40"/>
                    <a:pt x="84" y="20"/>
                    <a:pt x="61" y="20"/>
                  </a:cubicBezTo>
                  <a:close/>
                  <a:moveTo>
                    <a:pt x="78" y="88"/>
                  </a:moveTo>
                  <a:cubicBezTo>
                    <a:pt x="75" y="96"/>
                    <a:pt x="71" y="103"/>
                    <a:pt x="70" y="112"/>
                  </a:cubicBezTo>
                  <a:cubicBezTo>
                    <a:pt x="70" y="112"/>
                    <a:pt x="70" y="112"/>
                    <a:pt x="68" y="112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50" y="105"/>
                    <a:pt x="46" y="97"/>
                    <a:pt x="43" y="90"/>
                  </a:cubicBezTo>
                  <a:cubicBezTo>
                    <a:pt x="39" y="81"/>
                    <a:pt x="34" y="71"/>
                    <a:pt x="34" y="64"/>
                  </a:cubicBezTo>
                  <a:cubicBezTo>
                    <a:pt x="34" y="49"/>
                    <a:pt x="46" y="35"/>
                    <a:pt x="61" y="35"/>
                  </a:cubicBezTo>
                  <a:cubicBezTo>
                    <a:pt x="75" y="35"/>
                    <a:pt x="87" y="49"/>
                    <a:pt x="87" y="64"/>
                  </a:cubicBezTo>
                  <a:cubicBezTo>
                    <a:pt x="87" y="71"/>
                    <a:pt x="83" y="79"/>
                    <a:pt x="78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CE6B985-6C5A-8EA4-5E7C-742497C70989}"/>
              </a:ext>
            </a:extLst>
          </p:cNvPr>
          <p:cNvGrpSpPr/>
          <p:nvPr/>
        </p:nvGrpSpPr>
        <p:grpSpPr>
          <a:xfrm>
            <a:off x="3601243" y="2100262"/>
            <a:ext cx="1673225" cy="1328738"/>
            <a:chOff x="3601243" y="2100262"/>
            <a:chExt cx="1673225" cy="1328738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AA22170B-B03C-43E3-5BE7-28A1EFDEC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1243" y="2100262"/>
              <a:ext cx="1673225" cy="1328738"/>
            </a:xfrm>
            <a:custGeom>
              <a:avLst/>
              <a:gdLst>
                <a:gd name="T0" fmla="*/ 24 w 982"/>
                <a:gd name="T1" fmla="*/ 592 h 780"/>
                <a:gd name="T2" fmla="*/ 225 w 982"/>
                <a:gd name="T3" fmla="*/ 780 h 780"/>
                <a:gd name="T4" fmla="*/ 745 w 982"/>
                <a:gd name="T5" fmla="*/ 780 h 780"/>
                <a:gd name="T6" fmla="*/ 958 w 982"/>
                <a:gd name="T7" fmla="*/ 592 h 780"/>
                <a:gd name="T8" fmla="*/ 982 w 982"/>
                <a:gd name="T9" fmla="*/ 189 h 780"/>
                <a:gd name="T10" fmla="*/ 809 w 982"/>
                <a:gd name="T11" fmla="*/ 0 h 780"/>
                <a:gd name="T12" fmla="*/ 289 w 982"/>
                <a:gd name="T13" fmla="*/ 0 h 780"/>
                <a:gd name="T14" fmla="*/ 100 w 982"/>
                <a:gd name="T15" fmla="*/ 189 h 780"/>
                <a:gd name="T16" fmla="*/ 24 w 982"/>
                <a:gd name="T17" fmla="*/ 59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2" h="780">
                  <a:moveTo>
                    <a:pt x="24" y="592"/>
                  </a:moveTo>
                  <a:cubicBezTo>
                    <a:pt x="0" y="746"/>
                    <a:pt x="68" y="780"/>
                    <a:pt x="225" y="780"/>
                  </a:cubicBezTo>
                  <a:cubicBezTo>
                    <a:pt x="745" y="780"/>
                    <a:pt x="745" y="780"/>
                    <a:pt x="745" y="780"/>
                  </a:cubicBezTo>
                  <a:cubicBezTo>
                    <a:pt x="902" y="780"/>
                    <a:pt x="958" y="698"/>
                    <a:pt x="958" y="592"/>
                  </a:cubicBezTo>
                  <a:cubicBezTo>
                    <a:pt x="982" y="189"/>
                    <a:pt x="982" y="189"/>
                    <a:pt x="982" y="189"/>
                  </a:cubicBezTo>
                  <a:cubicBezTo>
                    <a:pt x="982" y="56"/>
                    <a:pt x="916" y="0"/>
                    <a:pt x="80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196" y="0"/>
                    <a:pt x="117" y="82"/>
                    <a:pt x="100" y="189"/>
                  </a:cubicBezTo>
                  <a:lnTo>
                    <a:pt x="24" y="5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4">
              <a:extLst>
                <a:ext uri="{FF2B5EF4-FFF2-40B4-BE49-F238E27FC236}">
                  <a16:creationId xmlns:a16="http://schemas.microsoft.com/office/drawing/2014/main" id="{68703C13-BA94-EF70-9479-B5E409D6D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8983" y="2465172"/>
              <a:ext cx="557745" cy="598918"/>
            </a:xfrm>
            <a:custGeom>
              <a:avLst/>
              <a:gdLst>
                <a:gd name="T0" fmla="*/ 56 w 149"/>
                <a:gd name="T1" fmla="*/ 100 h 160"/>
                <a:gd name="T2" fmla="*/ 22 w 149"/>
                <a:gd name="T3" fmla="*/ 86 h 160"/>
                <a:gd name="T4" fmla="*/ 22 w 149"/>
                <a:gd name="T5" fmla="*/ 98 h 160"/>
                <a:gd name="T6" fmla="*/ 56 w 149"/>
                <a:gd name="T7" fmla="*/ 113 h 160"/>
                <a:gd name="T8" fmla="*/ 56 w 149"/>
                <a:gd name="T9" fmla="*/ 100 h 160"/>
                <a:gd name="T10" fmla="*/ 56 w 149"/>
                <a:gd name="T11" fmla="*/ 100 h 160"/>
                <a:gd name="T12" fmla="*/ 56 w 149"/>
                <a:gd name="T13" fmla="*/ 63 h 160"/>
                <a:gd name="T14" fmla="*/ 22 w 149"/>
                <a:gd name="T15" fmla="*/ 49 h 160"/>
                <a:gd name="T16" fmla="*/ 22 w 149"/>
                <a:gd name="T17" fmla="*/ 62 h 160"/>
                <a:gd name="T18" fmla="*/ 56 w 149"/>
                <a:gd name="T19" fmla="*/ 76 h 160"/>
                <a:gd name="T20" fmla="*/ 56 w 149"/>
                <a:gd name="T21" fmla="*/ 63 h 160"/>
                <a:gd name="T22" fmla="*/ 56 w 149"/>
                <a:gd name="T23" fmla="*/ 63 h 160"/>
                <a:gd name="T24" fmla="*/ 146 w 149"/>
                <a:gd name="T25" fmla="*/ 1 h 160"/>
                <a:gd name="T26" fmla="*/ 137 w 149"/>
                <a:gd name="T27" fmla="*/ 1 h 160"/>
                <a:gd name="T28" fmla="*/ 74 w 149"/>
                <a:gd name="T29" fmla="*/ 28 h 160"/>
                <a:gd name="T30" fmla="*/ 10 w 149"/>
                <a:gd name="T31" fmla="*/ 1 h 160"/>
                <a:gd name="T32" fmla="*/ 3 w 149"/>
                <a:gd name="T33" fmla="*/ 1 h 160"/>
                <a:gd name="T34" fmla="*/ 0 w 149"/>
                <a:gd name="T35" fmla="*/ 9 h 160"/>
                <a:gd name="T36" fmla="*/ 0 w 149"/>
                <a:gd name="T37" fmla="*/ 122 h 160"/>
                <a:gd name="T38" fmla="*/ 4 w 149"/>
                <a:gd name="T39" fmla="*/ 132 h 160"/>
                <a:gd name="T40" fmla="*/ 71 w 149"/>
                <a:gd name="T41" fmla="*/ 159 h 160"/>
                <a:gd name="T42" fmla="*/ 73 w 149"/>
                <a:gd name="T43" fmla="*/ 160 h 160"/>
                <a:gd name="T44" fmla="*/ 74 w 149"/>
                <a:gd name="T45" fmla="*/ 160 h 160"/>
                <a:gd name="T46" fmla="*/ 76 w 149"/>
                <a:gd name="T47" fmla="*/ 160 h 160"/>
                <a:gd name="T48" fmla="*/ 77 w 149"/>
                <a:gd name="T49" fmla="*/ 159 h 160"/>
                <a:gd name="T50" fmla="*/ 144 w 149"/>
                <a:gd name="T51" fmla="*/ 132 h 160"/>
                <a:gd name="T52" fmla="*/ 149 w 149"/>
                <a:gd name="T53" fmla="*/ 122 h 160"/>
                <a:gd name="T54" fmla="*/ 149 w 149"/>
                <a:gd name="T55" fmla="*/ 9 h 160"/>
                <a:gd name="T56" fmla="*/ 146 w 149"/>
                <a:gd name="T57" fmla="*/ 1 h 160"/>
                <a:gd name="T58" fmla="*/ 65 w 149"/>
                <a:gd name="T59" fmla="*/ 141 h 160"/>
                <a:gd name="T60" fmla="*/ 11 w 149"/>
                <a:gd name="T61" fmla="*/ 119 h 160"/>
                <a:gd name="T62" fmla="*/ 11 w 149"/>
                <a:gd name="T63" fmla="*/ 19 h 160"/>
                <a:gd name="T64" fmla="*/ 65 w 149"/>
                <a:gd name="T65" fmla="*/ 43 h 160"/>
                <a:gd name="T66" fmla="*/ 65 w 149"/>
                <a:gd name="T67" fmla="*/ 141 h 160"/>
                <a:gd name="T68" fmla="*/ 65 w 149"/>
                <a:gd name="T69" fmla="*/ 141 h 160"/>
                <a:gd name="T70" fmla="*/ 135 w 149"/>
                <a:gd name="T71" fmla="*/ 119 h 160"/>
                <a:gd name="T72" fmla="*/ 82 w 149"/>
                <a:gd name="T73" fmla="*/ 141 h 160"/>
                <a:gd name="T74" fmla="*/ 82 w 149"/>
                <a:gd name="T75" fmla="*/ 43 h 160"/>
                <a:gd name="T76" fmla="*/ 135 w 149"/>
                <a:gd name="T77" fmla="*/ 19 h 160"/>
                <a:gd name="T78" fmla="*/ 135 w 149"/>
                <a:gd name="T79" fmla="*/ 119 h 160"/>
                <a:gd name="T80" fmla="*/ 135 w 149"/>
                <a:gd name="T81" fmla="*/ 119 h 160"/>
                <a:gd name="T82" fmla="*/ 125 w 149"/>
                <a:gd name="T83" fmla="*/ 86 h 160"/>
                <a:gd name="T84" fmla="*/ 92 w 149"/>
                <a:gd name="T85" fmla="*/ 100 h 160"/>
                <a:gd name="T86" fmla="*/ 92 w 149"/>
                <a:gd name="T87" fmla="*/ 113 h 160"/>
                <a:gd name="T88" fmla="*/ 125 w 149"/>
                <a:gd name="T89" fmla="*/ 98 h 160"/>
                <a:gd name="T90" fmla="*/ 125 w 149"/>
                <a:gd name="T91" fmla="*/ 86 h 160"/>
                <a:gd name="T92" fmla="*/ 125 w 149"/>
                <a:gd name="T93" fmla="*/ 86 h 160"/>
                <a:gd name="T94" fmla="*/ 125 w 149"/>
                <a:gd name="T95" fmla="*/ 49 h 160"/>
                <a:gd name="T96" fmla="*/ 92 w 149"/>
                <a:gd name="T97" fmla="*/ 63 h 160"/>
                <a:gd name="T98" fmla="*/ 92 w 149"/>
                <a:gd name="T99" fmla="*/ 76 h 160"/>
                <a:gd name="T100" fmla="*/ 125 w 149"/>
                <a:gd name="T101" fmla="*/ 62 h 160"/>
                <a:gd name="T102" fmla="*/ 125 w 149"/>
                <a:gd name="T103" fmla="*/ 49 h 160"/>
                <a:gd name="T104" fmla="*/ 125 w 149"/>
                <a:gd name="T105" fmla="*/ 49 h 160"/>
                <a:gd name="T106" fmla="*/ 125 w 149"/>
                <a:gd name="T107" fmla="*/ 49 h 160"/>
                <a:gd name="T108" fmla="*/ 125 w 149"/>
                <a:gd name="T109" fmla="*/ 4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60">
                  <a:moveTo>
                    <a:pt x="56" y="100"/>
                  </a:moveTo>
                  <a:cubicBezTo>
                    <a:pt x="22" y="86"/>
                    <a:pt x="22" y="86"/>
                    <a:pt x="22" y="86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lose/>
                  <a:moveTo>
                    <a:pt x="56" y="63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lose/>
                  <a:moveTo>
                    <a:pt x="146" y="1"/>
                  </a:moveTo>
                  <a:cubicBezTo>
                    <a:pt x="143" y="0"/>
                    <a:pt x="140" y="0"/>
                    <a:pt x="137" y="1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6" y="0"/>
                    <a:pt x="3" y="1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7"/>
                    <a:pt x="1" y="130"/>
                    <a:pt x="4" y="13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73" y="160"/>
                    <a:pt x="73" y="160"/>
                    <a:pt x="74" y="160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7" y="130"/>
                    <a:pt x="149" y="127"/>
                    <a:pt x="149" y="122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9" y="6"/>
                    <a:pt x="147" y="3"/>
                    <a:pt x="146" y="1"/>
                  </a:cubicBezTo>
                  <a:close/>
                  <a:moveTo>
                    <a:pt x="65" y="141"/>
                  </a:moveTo>
                  <a:cubicBezTo>
                    <a:pt x="11" y="119"/>
                    <a:pt x="11" y="119"/>
                    <a:pt x="11" y="1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1"/>
                    <a:pt x="65" y="141"/>
                    <a:pt x="65" y="141"/>
                  </a:cubicBezTo>
                  <a:close/>
                  <a:moveTo>
                    <a:pt x="135" y="119"/>
                  </a:moveTo>
                  <a:cubicBezTo>
                    <a:pt x="82" y="141"/>
                    <a:pt x="82" y="141"/>
                    <a:pt x="82" y="141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5" y="119"/>
                    <a:pt x="135" y="119"/>
                    <a:pt x="135" y="119"/>
                  </a:cubicBezTo>
                  <a:close/>
                  <a:moveTo>
                    <a:pt x="125" y="86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113"/>
                    <a:pt x="92" y="113"/>
                    <a:pt x="92" y="113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5" y="86"/>
                    <a:pt x="125" y="86"/>
                    <a:pt x="125" y="86"/>
                  </a:cubicBezTo>
                  <a:close/>
                  <a:moveTo>
                    <a:pt x="125" y="49"/>
                  </a:moveTo>
                  <a:cubicBezTo>
                    <a:pt x="92" y="63"/>
                    <a:pt x="92" y="63"/>
                    <a:pt x="92" y="63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49"/>
                    <a:pt x="125" y="49"/>
                    <a:pt x="125" y="49"/>
                  </a:cubicBezTo>
                  <a:cubicBezTo>
                    <a:pt x="125" y="49"/>
                    <a:pt x="125" y="49"/>
                    <a:pt x="125" y="49"/>
                  </a:cubicBezTo>
                  <a:close/>
                  <a:moveTo>
                    <a:pt x="125" y="49"/>
                  </a:moveTo>
                  <a:cubicBezTo>
                    <a:pt x="125" y="49"/>
                    <a:pt x="125" y="49"/>
                    <a:pt x="125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9907B7B-5243-4EDB-6FE0-68476491A9C1}"/>
              </a:ext>
            </a:extLst>
          </p:cNvPr>
          <p:cNvGrpSpPr/>
          <p:nvPr/>
        </p:nvGrpSpPr>
        <p:grpSpPr>
          <a:xfrm>
            <a:off x="6915943" y="2100262"/>
            <a:ext cx="1673225" cy="1328738"/>
            <a:chOff x="6915943" y="2100262"/>
            <a:chExt cx="1673225" cy="1328738"/>
          </a:xfrm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14863F0E-1555-5DB9-9AFC-CEA57A4D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5943" y="2100262"/>
              <a:ext cx="1673225" cy="1328738"/>
            </a:xfrm>
            <a:custGeom>
              <a:avLst/>
              <a:gdLst>
                <a:gd name="T0" fmla="*/ 958 w 982"/>
                <a:gd name="T1" fmla="*/ 592 h 780"/>
                <a:gd name="T2" fmla="*/ 757 w 982"/>
                <a:gd name="T3" fmla="*/ 780 h 780"/>
                <a:gd name="T4" fmla="*/ 236 w 982"/>
                <a:gd name="T5" fmla="*/ 780 h 780"/>
                <a:gd name="T6" fmla="*/ 24 w 982"/>
                <a:gd name="T7" fmla="*/ 592 h 780"/>
                <a:gd name="T8" fmla="*/ 0 w 982"/>
                <a:gd name="T9" fmla="*/ 189 h 780"/>
                <a:gd name="T10" fmla="*/ 172 w 982"/>
                <a:gd name="T11" fmla="*/ 0 h 780"/>
                <a:gd name="T12" fmla="*/ 693 w 982"/>
                <a:gd name="T13" fmla="*/ 0 h 780"/>
                <a:gd name="T14" fmla="*/ 882 w 982"/>
                <a:gd name="T15" fmla="*/ 189 h 780"/>
                <a:gd name="T16" fmla="*/ 958 w 982"/>
                <a:gd name="T17" fmla="*/ 59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2" h="780">
                  <a:moveTo>
                    <a:pt x="958" y="592"/>
                  </a:moveTo>
                  <a:cubicBezTo>
                    <a:pt x="982" y="746"/>
                    <a:pt x="914" y="780"/>
                    <a:pt x="757" y="780"/>
                  </a:cubicBezTo>
                  <a:cubicBezTo>
                    <a:pt x="236" y="780"/>
                    <a:pt x="236" y="780"/>
                    <a:pt x="236" y="780"/>
                  </a:cubicBezTo>
                  <a:cubicBezTo>
                    <a:pt x="80" y="780"/>
                    <a:pt x="24" y="698"/>
                    <a:pt x="24" y="59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56"/>
                    <a:pt x="66" y="0"/>
                    <a:pt x="172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786" y="0"/>
                    <a:pt x="865" y="82"/>
                    <a:pt x="882" y="189"/>
                  </a:cubicBezTo>
                  <a:lnTo>
                    <a:pt x="958" y="592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64">
              <a:extLst>
                <a:ext uri="{FF2B5EF4-FFF2-40B4-BE49-F238E27FC236}">
                  <a16:creationId xmlns:a16="http://schemas.microsoft.com/office/drawing/2014/main" id="{CAA45535-659B-E697-29AD-69109BB442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8656" y="2465172"/>
              <a:ext cx="527798" cy="598918"/>
            </a:xfrm>
            <a:custGeom>
              <a:avLst/>
              <a:gdLst>
                <a:gd name="T0" fmla="*/ 141 w 141"/>
                <a:gd name="T1" fmla="*/ 37 h 160"/>
                <a:gd name="T2" fmla="*/ 137 w 141"/>
                <a:gd name="T3" fmla="*/ 32 h 160"/>
                <a:gd name="T4" fmla="*/ 72 w 141"/>
                <a:gd name="T5" fmla="*/ 0 h 160"/>
                <a:gd name="T6" fmla="*/ 68 w 141"/>
                <a:gd name="T7" fmla="*/ 0 h 160"/>
                <a:gd name="T8" fmla="*/ 2 w 141"/>
                <a:gd name="T9" fmla="*/ 32 h 160"/>
                <a:gd name="T10" fmla="*/ 2 w 141"/>
                <a:gd name="T11" fmla="*/ 32 h 160"/>
                <a:gd name="T12" fmla="*/ 0 w 141"/>
                <a:gd name="T13" fmla="*/ 35 h 160"/>
                <a:gd name="T14" fmla="*/ 0 w 141"/>
                <a:gd name="T15" fmla="*/ 36 h 160"/>
                <a:gd name="T16" fmla="*/ 0 w 141"/>
                <a:gd name="T17" fmla="*/ 37 h 160"/>
                <a:gd name="T18" fmla="*/ 0 w 141"/>
                <a:gd name="T19" fmla="*/ 110 h 160"/>
                <a:gd name="T20" fmla="*/ 1 w 141"/>
                <a:gd name="T21" fmla="*/ 116 h 160"/>
                <a:gd name="T22" fmla="*/ 67 w 141"/>
                <a:gd name="T23" fmla="*/ 159 h 160"/>
                <a:gd name="T24" fmla="*/ 67 w 141"/>
                <a:gd name="T25" fmla="*/ 159 h 160"/>
                <a:gd name="T26" fmla="*/ 68 w 141"/>
                <a:gd name="T27" fmla="*/ 160 h 160"/>
                <a:gd name="T28" fmla="*/ 68 w 141"/>
                <a:gd name="T29" fmla="*/ 160 h 160"/>
                <a:gd name="T30" fmla="*/ 71 w 141"/>
                <a:gd name="T31" fmla="*/ 160 h 160"/>
                <a:gd name="T32" fmla="*/ 72 w 141"/>
                <a:gd name="T33" fmla="*/ 160 h 160"/>
                <a:gd name="T34" fmla="*/ 72 w 141"/>
                <a:gd name="T35" fmla="*/ 160 h 160"/>
                <a:gd name="T36" fmla="*/ 73 w 141"/>
                <a:gd name="T37" fmla="*/ 159 h 160"/>
                <a:gd name="T38" fmla="*/ 73 w 141"/>
                <a:gd name="T39" fmla="*/ 159 h 160"/>
                <a:gd name="T40" fmla="*/ 137 w 141"/>
                <a:gd name="T41" fmla="*/ 117 h 160"/>
                <a:gd name="T42" fmla="*/ 141 w 141"/>
                <a:gd name="T43" fmla="*/ 113 h 160"/>
                <a:gd name="T44" fmla="*/ 141 w 141"/>
                <a:gd name="T45" fmla="*/ 37 h 160"/>
                <a:gd name="T46" fmla="*/ 71 w 141"/>
                <a:gd name="T47" fmla="*/ 15 h 160"/>
                <a:gd name="T48" fmla="*/ 121 w 141"/>
                <a:gd name="T49" fmla="*/ 39 h 160"/>
                <a:gd name="T50" fmla="*/ 103 w 141"/>
                <a:gd name="T51" fmla="*/ 49 h 160"/>
                <a:gd name="T52" fmla="*/ 55 w 141"/>
                <a:gd name="T53" fmla="*/ 22 h 160"/>
                <a:gd name="T54" fmla="*/ 71 w 141"/>
                <a:gd name="T55" fmla="*/ 15 h 160"/>
                <a:gd name="T56" fmla="*/ 71 w 141"/>
                <a:gd name="T57" fmla="*/ 15 h 160"/>
                <a:gd name="T58" fmla="*/ 64 w 141"/>
                <a:gd name="T59" fmla="*/ 142 h 160"/>
                <a:gd name="T60" fmla="*/ 12 w 141"/>
                <a:gd name="T61" fmla="*/ 107 h 160"/>
                <a:gd name="T62" fmla="*/ 12 w 141"/>
                <a:gd name="T63" fmla="*/ 49 h 160"/>
                <a:gd name="T64" fmla="*/ 64 w 141"/>
                <a:gd name="T65" fmla="*/ 79 h 160"/>
                <a:gd name="T66" fmla="*/ 64 w 141"/>
                <a:gd name="T67" fmla="*/ 142 h 160"/>
                <a:gd name="T68" fmla="*/ 64 w 141"/>
                <a:gd name="T69" fmla="*/ 142 h 160"/>
                <a:gd name="T70" fmla="*/ 71 w 141"/>
                <a:gd name="T71" fmla="*/ 67 h 160"/>
                <a:gd name="T72" fmla="*/ 18 w 141"/>
                <a:gd name="T73" fmla="*/ 39 h 160"/>
                <a:gd name="T74" fmla="*/ 43 w 141"/>
                <a:gd name="T75" fmla="*/ 27 h 160"/>
                <a:gd name="T76" fmla="*/ 91 w 141"/>
                <a:gd name="T77" fmla="*/ 56 h 160"/>
                <a:gd name="T78" fmla="*/ 71 w 141"/>
                <a:gd name="T79" fmla="*/ 67 h 160"/>
                <a:gd name="T80" fmla="*/ 71 w 141"/>
                <a:gd name="T81" fmla="*/ 67 h 160"/>
                <a:gd name="T82" fmla="*/ 129 w 141"/>
                <a:gd name="T83" fmla="*/ 109 h 160"/>
                <a:gd name="T84" fmla="*/ 76 w 141"/>
                <a:gd name="T85" fmla="*/ 142 h 160"/>
                <a:gd name="T86" fmla="*/ 76 w 141"/>
                <a:gd name="T87" fmla="*/ 79 h 160"/>
                <a:gd name="T88" fmla="*/ 129 w 141"/>
                <a:gd name="T89" fmla="*/ 49 h 160"/>
                <a:gd name="T90" fmla="*/ 129 w 141"/>
                <a:gd name="T91" fmla="*/ 109 h 160"/>
                <a:gd name="T92" fmla="*/ 129 w 141"/>
                <a:gd name="T93" fmla="*/ 109 h 160"/>
                <a:gd name="T94" fmla="*/ 129 w 141"/>
                <a:gd name="T95" fmla="*/ 109 h 160"/>
                <a:gd name="T96" fmla="*/ 129 w 141"/>
                <a:gd name="T97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" h="160">
                  <a:moveTo>
                    <a:pt x="141" y="37"/>
                  </a:moveTo>
                  <a:cubicBezTo>
                    <a:pt x="141" y="35"/>
                    <a:pt x="140" y="33"/>
                    <a:pt x="137" y="3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69" y="0"/>
                    <a:pt x="68" y="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3"/>
                    <a:pt x="0" y="33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3"/>
                    <a:pt x="0" y="115"/>
                    <a:pt x="1" y="116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7" y="159"/>
                    <a:pt x="68" y="159"/>
                    <a:pt x="68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9" y="160"/>
                    <a:pt x="69" y="160"/>
                    <a:pt x="71" y="160"/>
                  </a:cubicBezTo>
                  <a:cubicBezTo>
                    <a:pt x="71" y="160"/>
                    <a:pt x="71" y="160"/>
                    <a:pt x="72" y="160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60"/>
                    <a:pt x="72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40" y="117"/>
                    <a:pt x="141" y="115"/>
                    <a:pt x="141" y="113"/>
                  </a:cubicBezTo>
                  <a:cubicBezTo>
                    <a:pt x="141" y="113"/>
                    <a:pt x="141" y="39"/>
                    <a:pt x="141" y="37"/>
                  </a:cubicBezTo>
                  <a:close/>
                  <a:moveTo>
                    <a:pt x="71" y="15"/>
                  </a:moveTo>
                  <a:cubicBezTo>
                    <a:pt x="121" y="39"/>
                    <a:pt x="121" y="39"/>
                    <a:pt x="121" y="39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lose/>
                  <a:moveTo>
                    <a:pt x="64" y="142"/>
                  </a:moveTo>
                  <a:cubicBezTo>
                    <a:pt x="12" y="107"/>
                    <a:pt x="12" y="107"/>
                    <a:pt x="12" y="10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4" y="142"/>
                    <a:pt x="64" y="142"/>
                    <a:pt x="64" y="142"/>
                  </a:cubicBezTo>
                  <a:close/>
                  <a:moveTo>
                    <a:pt x="71" y="67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lose/>
                  <a:moveTo>
                    <a:pt x="129" y="109"/>
                  </a:moveTo>
                  <a:cubicBezTo>
                    <a:pt x="76" y="142"/>
                    <a:pt x="76" y="142"/>
                    <a:pt x="76" y="142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29" y="109"/>
                    <a:pt x="129" y="109"/>
                  </a:cubicBezTo>
                  <a:close/>
                  <a:moveTo>
                    <a:pt x="129" y="109"/>
                  </a:moveTo>
                  <a:cubicBezTo>
                    <a:pt x="129" y="109"/>
                    <a:pt x="129" y="109"/>
                    <a:pt x="129" y="10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8778B7-B2E2-DB03-D38F-4398002F6CA2}"/>
              </a:ext>
            </a:extLst>
          </p:cNvPr>
          <p:cNvGrpSpPr/>
          <p:nvPr/>
        </p:nvGrpSpPr>
        <p:grpSpPr>
          <a:xfrm>
            <a:off x="3301205" y="3500437"/>
            <a:ext cx="1863725" cy="1330325"/>
            <a:chOff x="3301205" y="3500437"/>
            <a:chExt cx="1863725" cy="1330325"/>
          </a:xfrm>
        </p:grpSpPr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33552946-6723-55D8-CBA3-CC9EB9C48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205" y="3500437"/>
              <a:ext cx="1863725" cy="1330325"/>
            </a:xfrm>
            <a:custGeom>
              <a:avLst/>
              <a:gdLst>
                <a:gd name="T0" fmla="*/ 29 w 1094"/>
                <a:gd name="T1" fmla="*/ 595 h 780"/>
                <a:gd name="T2" fmla="*/ 237 w 1094"/>
                <a:gd name="T3" fmla="*/ 780 h 780"/>
                <a:gd name="T4" fmla="*/ 854 w 1094"/>
                <a:gd name="T5" fmla="*/ 780 h 780"/>
                <a:gd name="T6" fmla="*/ 1066 w 1094"/>
                <a:gd name="T7" fmla="*/ 595 h 780"/>
                <a:gd name="T8" fmla="*/ 1094 w 1094"/>
                <a:gd name="T9" fmla="*/ 192 h 780"/>
                <a:gd name="T10" fmla="*/ 918 w 1094"/>
                <a:gd name="T11" fmla="*/ 0 h 780"/>
                <a:gd name="T12" fmla="*/ 301 w 1094"/>
                <a:gd name="T13" fmla="*/ 0 h 780"/>
                <a:gd name="T14" fmla="*/ 101 w 1094"/>
                <a:gd name="T15" fmla="*/ 192 h 780"/>
                <a:gd name="T16" fmla="*/ 29 w 1094"/>
                <a:gd name="T17" fmla="*/ 595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4" h="780">
                  <a:moveTo>
                    <a:pt x="29" y="595"/>
                  </a:moveTo>
                  <a:cubicBezTo>
                    <a:pt x="0" y="753"/>
                    <a:pt x="131" y="780"/>
                    <a:pt x="237" y="780"/>
                  </a:cubicBezTo>
                  <a:cubicBezTo>
                    <a:pt x="854" y="780"/>
                    <a:pt x="854" y="780"/>
                    <a:pt x="854" y="780"/>
                  </a:cubicBezTo>
                  <a:cubicBezTo>
                    <a:pt x="979" y="780"/>
                    <a:pt x="1066" y="712"/>
                    <a:pt x="1066" y="595"/>
                  </a:cubicBezTo>
                  <a:cubicBezTo>
                    <a:pt x="1094" y="192"/>
                    <a:pt x="1094" y="192"/>
                    <a:pt x="1094" y="192"/>
                  </a:cubicBezTo>
                  <a:cubicBezTo>
                    <a:pt x="1094" y="60"/>
                    <a:pt x="1024" y="0"/>
                    <a:pt x="918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184" y="5"/>
                    <a:pt x="118" y="77"/>
                    <a:pt x="101" y="192"/>
                  </a:cubicBezTo>
                  <a:lnTo>
                    <a:pt x="29" y="5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91">
              <a:extLst>
                <a:ext uri="{FF2B5EF4-FFF2-40B4-BE49-F238E27FC236}">
                  <a16:creationId xmlns:a16="http://schemas.microsoft.com/office/drawing/2014/main" id="{9A4CCC6C-D83D-155E-5665-340C467EB3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8396" y="3866140"/>
              <a:ext cx="598918" cy="598918"/>
            </a:xfrm>
            <a:custGeom>
              <a:avLst/>
              <a:gdLst>
                <a:gd name="T0" fmla="*/ 103 w 160"/>
                <a:gd name="T1" fmla="*/ 109 h 160"/>
                <a:gd name="T2" fmla="*/ 34 w 160"/>
                <a:gd name="T3" fmla="*/ 100 h 160"/>
                <a:gd name="T4" fmla="*/ 0 w 160"/>
                <a:gd name="T5" fmla="*/ 156 h 160"/>
                <a:gd name="T6" fmla="*/ 34 w 160"/>
                <a:gd name="T7" fmla="*/ 113 h 160"/>
                <a:gd name="T8" fmla="*/ 108 w 160"/>
                <a:gd name="T9" fmla="*/ 120 h 160"/>
                <a:gd name="T10" fmla="*/ 77 w 160"/>
                <a:gd name="T11" fmla="*/ 130 h 160"/>
                <a:gd name="T12" fmla="*/ 142 w 160"/>
                <a:gd name="T13" fmla="*/ 100 h 160"/>
                <a:gd name="T14" fmla="*/ 114 w 160"/>
                <a:gd name="T15" fmla="*/ 143 h 160"/>
                <a:gd name="T16" fmla="*/ 56 w 160"/>
                <a:gd name="T17" fmla="*/ 152 h 160"/>
                <a:gd name="T18" fmla="*/ 160 w 160"/>
                <a:gd name="T19" fmla="*/ 102 h 160"/>
                <a:gd name="T20" fmla="*/ 6 w 160"/>
                <a:gd name="T21" fmla="*/ 104 h 160"/>
                <a:gd name="T22" fmla="*/ 43 w 160"/>
                <a:gd name="T23" fmla="*/ 146 h 160"/>
                <a:gd name="T24" fmla="*/ 43 w 160"/>
                <a:gd name="T25" fmla="*/ 152 h 160"/>
                <a:gd name="T26" fmla="*/ 19 w 160"/>
                <a:gd name="T27" fmla="*/ 148 h 160"/>
                <a:gd name="T28" fmla="*/ 14 w 160"/>
                <a:gd name="T29" fmla="*/ 145 h 160"/>
                <a:gd name="T30" fmla="*/ 39 w 160"/>
                <a:gd name="T31" fmla="*/ 73 h 160"/>
                <a:gd name="T32" fmla="*/ 67 w 160"/>
                <a:gd name="T33" fmla="*/ 7 h 160"/>
                <a:gd name="T34" fmla="*/ 36 w 160"/>
                <a:gd name="T35" fmla="*/ 28 h 160"/>
                <a:gd name="T36" fmla="*/ 36 w 160"/>
                <a:gd name="T37" fmla="*/ 41 h 160"/>
                <a:gd name="T38" fmla="*/ 36 w 160"/>
                <a:gd name="T39" fmla="*/ 41 h 160"/>
                <a:gd name="T40" fmla="*/ 75 w 160"/>
                <a:gd name="T41" fmla="*/ 3 h 160"/>
                <a:gd name="T42" fmla="*/ 116 w 160"/>
                <a:gd name="T43" fmla="*/ 28 h 160"/>
                <a:gd name="T44" fmla="*/ 84 w 160"/>
                <a:gd name="T45" fmla="*/ 76 h 160"/>
                <a:gd name="T46" fmla="*/ 84 w 160"/>
                <a:gd name="T47" fmla="*/ 93 h 160"/>
                <a:gd name="T48" fmla="*/ 123 w 160"/>
                <a:gd name="T49" fmla="*/ 74 h 160"/>
                <a:gd name="T50" fmla="*/ 95 w 160"/>
                <a:gd name="T51" fmla="*/ 0 h 160"/>
                <a:gd name="T52" fmla="*/ 84 w 160"/>
                <a:gd name="T53" fmla="*/ 87 h 160"/>
                <a:gd name="T54" fmla="*/ 84 w 160"/>
                <a:gd name="T55" fmla="*/ 82 h 160"/>
                <a:gd name="T56" fmla="*/ 123 w 160"/>
                <a:gd name="T57" fmla="*/ 67 h 160"/>
                <a:gd name="T58" fmla="*/ 54 w 160"/>
                <a:gd name="T59" fmla="*/ 25 h 160"/>
                <a:gd name="T60" fmla="*/ 54 w 160"/>
                <a:gd name="T61" fmla="*/ 35 h 160"/>
                <a:gd name="T62" fmla="*/ 52 w 160"/>
                <a:gd name="T63" fmla="*/ 50 h 160"/>
                <a:gd name="T64" fmla="*/ 54 w 160"/>
                <a:gd name="T65" fmla="*/ 59 h 160"/>
                <a:gd name="T66" fmla="*/ 67 w 160"/>
                <a:gd name="T67" fmla="*/ 65 h 160"/>
                <a:gd name="T68" fmla="*/ 84 w 160"/>
                <a:gd name="T69" fmla="*/ 73 h 160"/>
                <a:gd name="T70" fmla="*/ 93 w 160"/>
                <a:gd name="T71" fmla="*/ 67 h 160"/>
                <a:gd name="T72" fmla="*/ 104 w 160"/>
                <a:gd name="T73" fmla="*/ 57 h 160"/>
                <a:gd name="T74" fmla="*/ 110 w 160"/>
                <a:gd name="T75" fmla="*/ 48 h 160"/>
                <a:gd name="T76" fmla="*/ 102 w 160"/>
                <a:gd name="T77" fmla="*/ 31 h 160"/>
                <a:gd name="T78" fmla="*/ 97 w 160"/>
                <a:gd name="T79" fmla="*/ 18 h 160"/>
                <a:gd name="T80" fmla="*/ 86 w 160"/>
                <a:gd name="T81" fmla="*/ 16 h 160"/>
                <a:gd name="T82" fmla="*/ 71 w 160"/>
                <a:gd name="T83" fmla="*/ 18 h 160"/>
                <a:gd name="T84" fmla="*/ 78 w 160"/>
                <a:gd name="T85" fmla="*/ 20 h 160"/>
                <a:gd name="T86" fmla="*/ 84 w 160"/>
                <a:gd name="T87" fmla="*/ 25 h 160"/>
                <a:gd name="T88" fmla="*/ 97 w 160"/>
                <a:gd name="T89" fmla="*/ 27 h 160"/>
                <a:gd name="T90" fmla="*/ 102 w 160"/>
                <a:gd name="T91" fmla="*/ 42 h 160"/>
                <a:gd name="T92" fmla="*/ 99 w 160"/>
                <a:gd name="T93" fmla="*/ 46 h 160"/>
                <a:gd name="T94" fmla="*/ 95 w 160"/>
                <a:gd name="T95" fmla="*/ 61 h 160"/>
                <a:gd name="T96" fmla="*/ 82 w 160"/>
                <a:gd name="T97" fmla="*/ 65 h 160"/>
                <a:gd name="T98" fmla="*/ 76 w 160"/>
                <a:gd name="T99" fmla="*/ 61 h 160"/>
                <a:gd name="T100" fmla="*/ 60 w 160"/>
                <a:gd name="T101" fmla="*/ 59 h 160"/>
                <a:gd name="T102" fmla="*/ 58 w 160"/>
                <a:gd name="T103" fmla="*/ 44 h 160"/>
                <a:gd name="T104" fmla="*/ 60 w 160"/>
                <a:gd name="T105" fmla="*/ 40 h 160"/>
                <a:gd name="T106" fmla="*/ 63 w 160"/>
                <a:gd name="T107" fmla="*/ 25 h 160"/>
                <a:gd name="T108" fmla="*/ 80 w 160"/>
                <a:gd name="T109" fmla="*/ 55 h 160"/>
                <a:gd name="T110" fmla="*/ 80 w 160"/>
                <a:gd name="T111" fmla="*/ 55 h 160"/>
                <a:gd name="T112" fmla="*/ 73 w 160"/>
                <a:gd name="T113" fmla="*/ 42 h 160"/>
                <a:gd name="T114" fmla="*/ 19 w 160"/>
                <a:gd name="T115" fmla="*/ 113 h 160"/>
                <a:gd name="T116" fmla="*/ 17 w 160"/>
                <a:gd name="T117" fmla="*/ 13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" h="160">
                  <a:moveTo>
                    <a:pt x="153" y="94"/>
                  </a:moveTo>
                  <a:cubicBezTo>
                    <a:pt x="149" y="92"/>
                    <a:pt x="142" y="92"/>
                    <a:pt x="138" y="96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13"/>
                    <a:pt x="110" y="109"/>
                    <a:pt x="103" y="109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67" y="98"/>
                    <a:pt x="62" y="98"/>
                    <a:pt x="56" y="100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8"/>
                    <a:pt x="3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8"/>
                    <a:pt x="2" y="160"/>
                    <a:pt x="2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4" y="160"/>
                    <a:pt x="34" y="158"/>
                    <a:pt x="34" y="156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62" y="104"/>
                    <a:pt x="67" y="104"/>
                    <a:pt x="71" y="107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05" y="115"/>
                    <a:pt x="108" y="117"/>
                    <a:pt x="108" y="120"/>
                  </a:cubicBezTo>
                  <a:cubicBezTo>
                    <a:pt x="105" y="122"/>
                    <a:pt x="103" y="124"/>
                    <a:pt x="101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5" y="124"/>
                    <a:pt x="73" y="126"/>
                    <a:pt x="73" y="126"/>
                  </a:cubicBezTo>
                  <a:cubicBezTo>
                    <a:pt x="73" y="128"/>
                    <a:pt x="75" y="130"/>
                    <a:pt x="77" y="130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8" y="130"/>
                    <a:pt x="112" y="128"/>
                    <a:pt x="116" y="124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4" y="98"/>
                    <a:pt x="149" y="98"/>
                    <a:pt x="151" y="100"/>
                  </a:cubicBezTo>
                  <a:cubicBezTo>
                    <a:pt x="151" y="100"/>
                    <a:pt x="153" y="102"/>
                    <a:pt x="153" y="104"/>
                  </a:cubicBezTo>
                  <a:cubicBezTo>
                    <a:pt x="153" y="104"/>
                    <a:pt x="151" y="107"/>
                    <a:pt x="151" y="109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2" y="145"/>
                    <a:pt x="108" y="145"/>
                    <a:pt x="105" y="145"/>
                  </a:cubicBezTo>
                  <a:cubicBezTo>
                    <a:pt x="56" y="145"/>
                    <a:pt x="56" y="145"/>
                    <a:pt x="56" y="145"/>
                  </a:cubicBezTo>
                  <a:cubicBezTo>
                    <a:pt x="54" y="145"/>
                    <a:pt x="54" y="148"/>
                    <a:pt x="54" y="150"/>
                  </a:cubicBezTo>
                  <a:cubicBezTo>
                    <a:pt x="54" y="150"/>
                    <a:pt x="54" y="152"/>
                    <a:pt x="56" y="152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10" y="152"/>
                    <a:pt x="114" y="150"/>
                    <a:pt x="118" y="148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7" y="111"/>
                    <a:pt x="160" y="107"/>
                    <a:pt x="160" y="102"/>
                  </a:cubicBezTo>
                  <a:cubicBezTo>
                    <a:pt x="160" y="100"/>
                    <a:pt x="157" y="96"/>
                    <a:pt x="153" y="94"/>
                  </a:cubicBezTo>
                  <a:close/>
                  <a:moveTo>
                    <a:pt x="28" y="154"/>
                  </a:moveTo>
                  <a:cubicBezTo>
                    <a:pt x="6" y="154"/>
                    <a:pt x="6" y="154"/>
                    <a:pt x="6" y="15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28" y="104"/>
                    <a:pt x="28" y="104"/>
                    <a:pt x="28" y="104"/>
                  </a:cubicBezTo>
                  <a:lnTo>
                    <a:pt x="28" y="154"/>
                  </a:lnTo>
                  <a:close/>
                  <a:moveTo>
                    <a:pt x="45" y="148"/>
                  </a:moveTo>
                  <a:cubicBezTo>
                    <a:pt x="45" y="146"/>
                    <a:pt x="45" y="146"/>
                    <a:pt x="43" y="146"/>
                  </a:cubicBezTo>
                  <a:cubicBezTo>
                    <a:pt x="43" y="146"/>
                    <a:pt x="43" y="146"/>
                    <a:pt x="41" y="148"/>
                  </a:cubicBezTo>
                  <a:cubicBezTo>
                    <a:pt x="41" y="148"/>
                    <a:pt x="41" y="148"/>
                    <a:pt x="41" y="150"/>
                  </a:cubicBezTo>
                  <a:cubicBezTo>
                    <a:pt x="41" y="150"/>
                    <a:pt x="41" y="150"/>
                    <a:pt x="41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7" y="148"/>
                    <a:pt x="47" y="148"/>
                    <a:pt x="45" y="148"/>
                  </a:cubicBezTo>
                  <a:close/>
                  <a:moveTo>
                    <a:pt x="19" y="148"/>
                  </a:moveTo>
                  <a:cubicBezTo>
                    <a:pt x="19" y="148"/>
                    <a:pt x="19" y="148"/>
                    <a:pt x="19" y="14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4" y="148"/>
                    <a:pt x="14" y="148"/>
                    <a:pt x="14" y="148"/>
                  </a:cubicBezTo>
                  <a:cubicBezTo>
                    <a:pt x="17" y="150"/>
                    <a:pt x="17" y="150"/>
                    <a:pt x="17" y="150"/>
                  </a:cubicBezTo>
                  <a:lnTo>
                    <a:pt x="19" y="148"/>
                  </a:lnTo>
                  <a:close/>
                  <a:moveTo>
                    <a:pt x="39" y="73"/>
                  </a:moveTo>
                  <a:cubicBezTo>
                    <a:pt x="41" y="73"/>
                    <a:pt x="43" y="71"/>
                    <a:pt x="43" y="7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5"/>
                    <a:pt x="52" y="7"/>
                    <a:pt x="64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9" y="7"/>
                    <a:pt x="71" y="5"/>
                    <a:pt x="71" y="3"/>
                  </a:cubicBezTo>
                  <a:cubicBezTo>
                    <a:pt x="71" y="0"/>
                    <a:pt x="69" y="0"/>
                    <a:pt x="67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0"/>
                    <a:pt x="36" y="13"/>
                    <a:pt x="36" y="28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6" y="37"/>
                    <a:pt x="19" y="46"/>
                    <a:pt x="19" y="54"/>
                  </a:cubicBezTo>
                  <a:cubicBezTo>
                    <a:pt x="19" y="65"/>
                    <a:pt x="28" y="73"/>
                    <a:pt x="39" y="73"/>
                  </a:cubicBezTo>
                  <a:close/>
                  <a:moveTo>
                    <a:pt x="36" y="41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0" y="67"/>
                    <a:pt x="26" y="61"/>
                    <a:pt x="26" y="54"/>
                  </a:cubicBezTo>
                  <a:cubicBezTo>
                    <a:pt x="26" y="48"/>
                    <a:pt x="30" y="43"/>
                    <a:pt x="36" y="41"/>
                  </a:cubicBezTo>
                  <a:close/>
                  <a:moveTo>
                    <a:pt x="79" y="8"/>
                  </a:moveTo>
                  <a:cubicBezTo>
                    <a:pt x="82" y="8"/>
                    <a:pt x="82" y="5"/>
                    <a:pt x="82" y="3"/>
                  </a:cubicBezTo>
                  <a:cubicBezTo>
                    <a:pt x="82" y="0"/>
                    <a:pt x="82" y="0"/>
                    <a:pt x="79" y="0"/>
                  </a:cubicBezTo>
                  <a:cubicBezTo>
                    <a:pt x="77" y="0"/>
                    <a:pt x="75" y="0"/>
                    <a:pt x="75" y="3"/>
                  </a:cubicBezTo>
                  <a:cubicBezTo>
                    <a:pt x="75" y="5"/>
                    <a:pt x="77" y="8"/>
                    <a:pt x="79" y="8"/>
                  </a:cubicBezTo>
                  <a:close/>
                  <a:moveTo>
                    <a:pt x="91" y="7"/>
                  </a:moveTo>
                  <a:cubicBezTo>
                    <a:pt x="95" y="7"/>
                    <a:pt x="95" y="7"/>
                    <a:pt x="95" y="7"/>
                  </a:cubicBezTo>
                  <a:cubicBezTo>
                    <a:pt x="106" y="7"/>
                    <a:pt x="116" y="16"/>
                    <a:pt x="116" y="28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89" y="78"/>
                    <a:pt x="86" y="76"/>
                    <a:pt x="84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1" y="76"/>
                    <a:pt x="69" y="80"/>
                    <a:pt x="69" y="85"/>
                  </a:cubicBezTo>
                  <a:cubicBezTo>
                    <a:pt x="69" y="89"/>
                    <a:pt x="71" y="93"/>
                    <a:pt x="76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6" y="93"/>
                    <a:pt x="89" y="91"/>
                    <a:pt x="91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8" y="87"/>
                    <a:pt x="123" y="85"/>
                    <a:pt x="123" y="80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31" y="74"/>
                    <a:pt x="140" y="65"/>
                    <a:pt x="140" y="54"/>
                  </a:cubicBezTo>
                  <a:cubicBezTo>
                    <a:pt x="140" y="46"/>
                    <a:pt x="131" y="37"/>
                    <a:pt x="123" y="35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13"/>
                    <a:pt x="110" y="0"/>
                    <a:pt x="9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9" y="0"/>
                    <a:pt x="89" y="0"/>
                    <a:pt x="89" y="3"/>
                  </a:cubicBezTo>
                  <a:cubicBezTo>
                    <a:pt x="89" y="5"/>
                    <a:pt x="89" y="7"/>
                    <a:pt x="91" y="7"/>
                  </a:cubicBezTo>
                  <a:close/>
                  <a:moveTo>
                    <a:pt x="84" y="87"/>
                  </a:moveTo>
                  <a:cubicBezTo>
                    <a:pt x="76" y="87"/>
                    <a:pt x="76" y="87"/>
                    <a:pt x="76" y="87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84" y="82"/>
                    <a:pt x="84" y="82"/>
                    <a:pt x="84" y="82"/>
                  </a:cubicBezTo>
                  <a:lnTo>
                    <a:pt x="84" y="87"/>
                  </a:lnTo>
                  <a:close/>
                  <a:moveTo>
                    <a:pt x="123" y="41"/>
                  </a:moveTo>
                  <a:cubicBezTo>
                    <a:pt x="127" y="44"/>
                    <a:pt x="133" y="48"/>
                    <a:pt x="133" y="54"/>
                  </a:cubicBezTo>
                  <a:cubicBezTo>
                    <a:pt x="133" y="61"/>
                    <a:pt x="127" y="67"/>
                    <a:pt x="123" y="67"/>
                  </a:cubicBezTo>
                  <a:cubicBezTo>
                    <a:pt x="123" y="41"/>
                    <a:pt x="123" y="41"/>
                    <a:pt x="123" y="41"/>
                  </a:cubicBezTo>
                  <a:close/>
                  <a:moveTo>
                    <a:pt x="65" y="18"/>
                  </a:moveTo>
                  <a:cubicBezTo>
                    <a:pt x="65" y="16"/>
                    <a:pt x="63" y="16"/>
                    <a:pt x="60" y="1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3"/>
                    <a:pt x="56" y="33"/>
                    <a:pt x="5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0" y="35"/>
                    <a:pt x="50" y="35"/>
                    <a:pt x="50" y="3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50"/>
                    <a:pt x="50" y="50"/>
                    <a:pt x="52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6" y="52"/>
                    <a:pt x="56" y="52"/>
                    <a:pt x="56" y="54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4" y="59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3" y="69"/>
                    <a:pt x="65" y="69"/>
                    <a:pt x="65" y="67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9" y="65"/>
                    <a:pt x="69" y="67"/>
                    <a:pt x="71" y="67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71"/>
                    <a:pt x="73" y="73"/>
                    <a:pt x="73" y="7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6" y="73"/>
                    <a:pt x="86" y="71"/>
                    <a:pt x="86" y="69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67"/>
                    <a:pt x="91" y="65"/>
                    <a:pt x="91" y="65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5" y="69"/>
                    <a:pt x="97" y="69"/>
                    <a:pt x="97" y="67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6" y="61"/>
                    <a:pt x="106" y="59"/>
                    <a:pt x="106" y="59"/>
                  </a:cubicBezTo>
                  <a:cubicBezTo>
                    <a:pt x="106" y="57"/>
                    <a:pt x="106" y="57"/>
                    <a:pt x="104" y="57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4" y="52"/>
                    <a:pt x="104" y="52"/>
                    <a:pt x="104" y="50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8" y="50"/>
                    <a:pt x="110" y="50"/>
                    <a:pt x="110" y="48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5"/>
                    <a:pt x="108" y="35"/>
                    <a:pt x="106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3"/>
                    <a:pt x="104" y="33"/>
                    <a:pt x="102" y="31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6" y="29"/>
                    <a:pt x="106" y="29"/>
                    <a:pt x="106" y="27"/>
                  </a:cubicBezTo>
                  <a:cubicBezTo>
                    <a:pt x="106" y="27"/>
                    <a:pt x="106" y="25"/>
                    <a:pt x="104" y="25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6"/>
                    <a:pt x="95" y="16"/>
                    <a:pt x="93" y="18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89" y="18"/>
                    <a:pt x="86" y="18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4"/>
                    <a:pt x="86" y="12"/>
                    <a:pt x="84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1" y="14"/>
                    <a:pt x="71" y="16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69" y="18"/>
                    <a:pt x="69" y="20"/>
                    <a:pt x="67" y="20"/>
                  </a:cubicBezTo>
                  <a:cubicBezTo>
                    <a:pt x="65" y="18"/>
                    <a:pt x="65" y="18"/>
                    <a:pt x="65" y="18"/>
                  </a:cubicBezTo>
                  <a:close/>
                  <a:moveTo>
                    <a:pt x="76" y="25"/>
                  </a:moveTo>
                  <a:cubicBezTo>
                    <a:pt x="76" y="25"/>
                    <a:pt x="78" y="23"/>
                    <a:pt x="78" y="20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3"/>
                    <a:pt x="82" y="25"/>
                    <a:pt x="84" y="25"/>
                  </a:cubicBezTo>
                  <a:cubicBezTo>
                    <a:pt x="86" y="25"/>
                    <a:pt x="89" y="25"/>
                    <a:pt x="91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5" y="29"/>
                    <a:pt x="95" y="31"/>
                    <a:pt x="95" y="33"/>
                  </a:cubicBezTo>
                  <a:cubicBezTo>
                    <a:pt x="97" y="35"/>
                    <a:pt x="97" y="35"/>
                    <a:pt x="99" y="40"/>
                  </a:cubicBezTo>
                  <a:cubicBezTo>
                    <a:pt x="99" y="40"/>
                    <a:pt x="99" y="42"/>
                    <a:pt x="102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9" y="44"/>
                    <a:pt x="99" y="46"/>
                    <a:pt x="99" y="46"/>
                  </a:cubicBezTo>
                  <a:cubicBezTo>
                    <a:pt x="97" y="48"/>
                    <a:pt x="97" y="50"/>
                    <a:pt x="95" y="52"/>
                  </a:cubicBezTo>
                  <a:cubicBezTo>
                    <a:pt x="95" y="54"/>
                    <a:pt x="95" y="57"/>
                    <a:pt x="97" y="57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9" y="61"/>
                    <a:pt x="86" y="61"/>
                    <a:pt x="84" y="61"/>
                  </a:cubicBezTo>
                  <a:cubicBezTo>
                    <a:pt x="82" y="61"/>
                    <a:pt x="82" y="63"/>
                    <a:pt x="82" y="65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3"/>
                    <a:pt x="76" y="61"/>
                    <a:pt x="76" y="61"/>
                  </a:cubicBezTo>
                  <a:cubicBezTo>
                    <a:pt x="73" y="61"/>
                    <a:pt x="71" y="61"/>
                    <a:pt x="69" y="59"/>
                  </a:cubicBezTo>
                  <a:cubicBezTo>
                    <a:pt x="67" y="59"/>
                    <a:pt x="67" y="59"/>
                    <a:pt x="65" y="59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7"/>
                    <a:pt x="63" y="54"/>
                    <a:pt x="63" y="52"/>
                  </a:cubicBezTo>
                  <a:cubicBezTo>
                    <a:pt x="63" y="50"/>
                    <a:pt x="60" y="48"/>
                    <a:pt x="60" y="4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37"/>
                    <a:pt x="63" y="35"/>
                    <a:pt x="63" y="33"/>
                  </a:cubicBezTo>
                  <a:cubicBezTo>
                    <a:pt x="63" y="31"/>
                    <a:pt x="63" y="29"/>
                    <a:pt x="63" y="29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7" y="27"/>
                    <a:pt x="67" y="27"/>
                    <a:pt x="69" y="27"/>
                  </a:cubicBezTo>
                  <a:cubicBezTo>
                    <a:pt x="71" y="25"/>
                    <a:pt x="73" y="25"/>
                    <a:pt x="76" y="25"/>
                  </a:cubicBezTo>
                  <a:close/>
                  <a:moveTo>
                    <a:pt x="80" y="55"/>
                  </a:moveTo>
                  <a:cubicBezTo>
                    <a:pt x="86" y="55"/>
                    <a:pt x="91" y="51"/>
                    <a:pt x="91" y="42"/>
                  </a:cubicBezTo>
                  <a:cubicBezTo>
                    <a:pt x="91" y="36"/>
                    <a:pt x="86" y="32"/>
                    <a:pt x="80" y="32"/>
                  </a:cubicBezTo>
                  <a:cubicBezTo>
                    <a:pt x="73" y="32"/>
                    <a:pt x="67" y="36"/>
                    <a:pt x="67" y="42"/>
                  </a:cubicBezTo>
                  <a:cubicBezTo>
                    <a:pt x="67" y="51"/>
                    <a:pt x="73" y="55"/>
                    <a:pt x="80" y="55"/>
                  </a:cubicBezTo>
                  <a:close/>
                  <a:moveTo>
                    <a:pt x="80" y="38"/>
                  </a:moveTo>
                  <a:cubicBezTo>
                    <a:pt x="82" y="38"/>
                    <a:pt x="84" y="40"/>
                    <a:pt x="84" y="42"/>
                  </a:cubicBezTo>
                  <a:cubicBezTo>
                    <a:pt x="84" y="47"/>
                    <a:pt x="82" y="49"/>
                    <a:pt x="80" y="49"/>
                  </a:cubicBezTo>
                  <a:cubicBezTo>
                    <a:pt x="75" y="49"/>
                    <a:pt x="73" y="47"/>
                    <a:pt x="73" y="42"/>
                  </a:cubicBezTo>
                  <a:cubicBezTo>
                    <a:pt x="73" y="40"/>
                    <a:pt x="75" y="38"/>
                    <a:pt x="80" y="38"/>
                  </a:cubicBezTo>
                  <a:close/>
                  <a:moveTo>
                    <a:pt x="17" y="137"/>
                  </a:moveTo>
                  <a:cubicBezTo>
                    <a:pt x="19" y="137"/>
                    <a:pt x="19" y="137"/>
                    <a:pt x="19" y="135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1"/>
                    <a:pt x="19" y="111"/>
                    <a:pt x="17" y="111"/>
                  </a:cubicBezTo>
                  <a:cubicBezTo>
                    <a:pt x="14" y="111"/>
                    <a:pt x="14" y="111"/>
                    <a:pt x="14" y="113"/>
                  </a:cubicBezTo>
                  <a:cubicBezTo>
                    <a:pt x="14" y="135"/>
                    <a:pt x="14" y="135"/>
                    <a:pt x="14" y="135"/>
                  </a:cubicBezTo>
                  <a:cubicBezTo>
                    <a:pt x="14" y="137"/>
                    <a:pt x="14" y="137"/>
                    <a:pt x="17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6C4DC19-6240-3D36-7801-E8C4A7807569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ACA0A9-39F2-0624-3FCC-4EF7726C5F72}"/>
              </a:ext>
            </a:extLst>
          </p:cNvPr>
          <p:cNvSpPr txBox="1"/>
          <p:nvPr/>
        </p:nvSpPr>
        <p:spPr>
          <a:xfrm>
            <a:off x="9038383" y="1707272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9183E1-7FB3-364F-78CE-7B26C7456EC4}"/>
              </a:ext>
            </a:extLst>
          </p:cNvPr>
          <p:cNvSpPr txBox="1"/>
          <p:nvPr/>
        </p:nvSpPr>
        <p:spPr>
          <a:xfrm>
            <a:off x="9038383" y="3500437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E40C0-188D-22B9-5297-43127EBABFF8}"/>
              </a:ext>
            </a:extLst>
          </p:cNvPr>
          <p:cNvSpPr txBox="1"/>
          <p:nvPr/>
        </p:nvSpPr>
        <p:spPr>
          <a:xfrm>
            <a:off x="372870" y="3314962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92F1C0-63F5-2FFF-5308-62B09C6E1D7B}"/>
              </a:ext>
            </a:extLst>
          </p:cNvPr>
          <p:cNvSpPr txBox="1"/>
          <p:nvPr/>
        </p:nvSpPr>
        <p:spPr>
          <a:xfrm>
            <a:off x="570705" y="1707272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615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AA08BAE-32DA-0463-6FAA-37EF48390B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7" r="28325"/>
          <a:stretch/>
        </p:blipFill>
        <p:spPr>
          <a:xfrm>
            <a:off x="5754256" y="0"/>
            <a:ext cx="6437745" cy="6858000"/>
          </a:xfr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0BCE2A6-0368-70BC-FCFD-E3E562AC25B4}"/>
              </a:ext>
            </a:extLst>
          </p:cNvPr>
          <p:cNvSpPr/>
          <p:nvPr/>
        </p:nvSpPr>
        <p:spPr>
          <a:xfrm>
            <a:off x="248850" y="1844692"/>
            <a:ext cx="5113726" cy="923925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کار آفرینی</a:t>
            </a:r>
            <a:endParaRPr lang="en-US" sz="28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B949660-3A3A-CC65-122F-D9DFA15F5590}"/>
              </a:ext>
            </a:extLst>
          </p:cNvPr>
          <p:cNvSpPr/>
          <p:nvPr/>
        </p:nvSpPr>
        <p:spPr>
          <a:xfrm>
            <a:off x="248850" y="2854342"/>
            <a:ext cx="5113726" cy="57465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دکتر علیرضا عزیزی</a:t>
            </a:r>
            <a:endParaRPr lang="en-US" sz="1800" b="1" kern="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E52D11-30B6-B31E-124B-9F0D78CB2A5A}"/>
              </a:ext>
            </a:extLst>
          </p:cNvPr>
          <p:cNvSpPr/>
          <p:nvPr/>
        </p:nvSpPr>
        <p:spPr>
          <a:xfrm>
            <a:off x="248849" y="3571875"/>
            <a:ext cx="5113725" cy="574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مشاور: دکتری مهران منتظر</a:t>
            </a:r>
            <a:endParaRPr lang="en-US" sz="1800" b="1" kern="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DBFD856-7B5A-D78C-1C84-1D36675934DF}"/>
              </a:ext>
            </a:extLst>
          </p:cNvPr>
          <p:cNvSpPr/>
          <p:nvPr/>
        </p:nvSpPr>
        <p:spPr>
          <a:xfrm>
            <a:off x="248849" y="4314825"/>
            <a:ext cx="5113726" cy="53970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پژوهشگر: محمد جواد عزیزی</a:t>
            </a:r>
            <a:endParaRPr lang="en-US" sz="1800" b="1" kern="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2AD3C10-CBD4-DD2A-3D19-792089E0DEEF}"/>
              </a:ext>
            </a:extLst>
          </p:cNvPr>
          <p:cNvSpPr/>
          <p:nvPr/>
        </p:nvSpPr>
        <p:spPr>
          <a:xfrm>
            <a:off x="248848" y="5120443"/>
            <a:ext cx="2465777" cy="44451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kumimoji="0" lang="fa-IR" sz="1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تاریخ ارائه: </a:t>
            </a:r>
            <a:r>
              <a:rPr lang="fa-IR" sz="14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........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EF4E53-CFC0-F6EE-4CB3-15655C4AE23D}"/>
              </a:ext>
            </a:extLst>
          </p:cNvPr>
          <p:cNvSpPr/>
          <p:nvPr/>
        </p:nvSpPr>
        <p:spPr>
          <a:xfrm>
            <a:off x="2876550" y="5114924"/>
            <a:ext cx="2486024" cy="44451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kumimoji="0" lang="fa-IR" sz="1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نام دانشگاه: ............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85949AF-B16D-E27B-137F-34ACFE627638}"/>
              </a:ext>
            </a:extLst>
          </p:cNvPr>
          <p:cNvSpPr/>
          <p:nvPr/>
        </p:nvSpPr>
        <p:spPr>
          <a:xfrm>
            <a:off x="-1" y="130627"/>
            <a:ext cx="12192000" cy="6589282"/>
          </a:xfrm>
          <a:custGeom>
            <a:avLst/>
            <a:gdLst>
              <a:gd name="connsiteX0" fmla="*/ 6104967 w 12192000"/>
              <a:gd name="connsiteY0" fmla="*/ 0 h 6589282"/>
              <a:gd name="connsiteX1" fmla="*/ 7200638 w 12192000"/>
              <a:gd name="connsiteY1" fmla="*/ 5999211 h 6589282"/>
              <a:gd name="connsiteX2" fmla="*/ 12192000 w 12192000"/>
              <a:gd name="connsiteY2" fmla="*/ 5999211 h 6589282"/>
              <a:gd name="connsiteX3" fmla="*/ 12192000 w 12192000"/>
              <a:gd name="connsiteY3" fmla="*/ 6589282 h 6589282"/>
              <a:gd name="connsiteX4" fmla="*/ 6696075 w 12192000"/>
              <a:gd name="connsiteY4" fmla="*/ 6589282 h 6589282"/>
              <a:gd name="connsiteX5" fmla="*/ 6696075 w 12192000"/>
              <a:gd name="connsiteY5" fmla="*/ 6520843 h 6589282"/>
              <a:gd name="connsiteX6" fmla="*/ 5612904 w 12192000"/>
              <a:gd name="connsiteY6" fmla="*/ 590071 h 6589282"/>
              <a:gd name="connsiteX7" fmla="*/ 0 w 12192000"/>
              <a:gd name="connsiteY7" fmla="*/ 590071 h 6589282"/>
              <a:gd name="connsiteX8" fmla="*/ 0 w 12192000"/>
              <a:gd name="connsiteY8" fmla="*/ 0 h 6589282"/>
              <a:gd name="connsiteX9" fmla="*/ 6096000 w 12192000"/>
              <a:gd name="connsiteY9" fmla="*/ 0 h 6589282"/>
              <a:gd name="connsiteX10" fmla="*/ 6096000 w 12192000"/>
              <a:gd name="connsiteY10" fmla="*/ 1637 h 658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589282">
                <a:moveTo>
                  <a:pt x="6104967" y="0"/>
                </a:moveTo>
                <a:lnTo>
                  <a:pt x="7200638" y="5999211"/>
                </a:lnTo>
                <a:lnTo>
                  <a:pt x="12192000" y="5999211"/>
                </a:lnTo>
                <a:lnTo>
                  <a:pt x="12192000" y="6589282"/>
                </a:lnTo>
                <a:lnTo>
                  <a:pt x="6696075" y="6589282"/>
                </a:lnTo>
                <a:lnTo>
                  <a:pt x="6696075" y="6520843"/>
                </a:lnTo>
                <a:lnTo>
                  <a:pt x="5612904" y="590071"/>
                </a:lnTo>
                <a:lnTo>
                  <a:pt x="0" y="590071"/>
                </a:lnTo>
                <a:lnTo>
                  <a:pt x="0" y="0"/>
                </a:lnTo>
                <a:lnTo>
                  <a:pt x="6096000" y="0"/>
                </a:lnTo>
                <a:lnTo>
                  <a:pt x="6096000" y="163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6616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>
            <a:extLst>
              <a:ext uri="{FF2B5EF4-FFF2-40B4-BE49-F238E27FC236}">
                <a16:creationId xmlns:a16="http://schemas.microsoft.com/office/drawing/2014/main" id="{F12E11E5-BFC3-F494-969E-8040CEE973C5}"/>
              </a:ext>
            </a:extLst>
          </p:cNvPr>
          <p:cNvGrpSpPr/>
          <p:nvPr/>
        </p:nvGrpSpPr>
        <p:grpSpPr>
          <a:xfrm>
            <a:off x="3429670" y="3568963"/>
            <a:ext cx="1467186" cy="1697080"/>
            <a:chOff x="3429670" y="3568963"/>
            <a:chExt cx="1467186" cy="1697080"/>
          </a:xfrm>
        </p:grpSpPr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EABA2083-BE28-D5C2-EDD9-516825209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670" y="3568963"/>
              <a:ext cx="1467186" cy="1697080"/>
            </a:xfrm>
            <a:custGeom>
              <a:avLst/>
              <a:gdLst>
                <a:gd name="T0" fmla="*/ 968 w 1136"/>
                <a:gd name="T1" fmla="*/ 232 h 1314"/>
                <a:gd name="T2" fmla="*/ 947 w 1136"/>
                <a:gd name="T3" fmla="*/ 174 h 1314"/>
                <a:gd name="T4" fmla="*/ 946 w 1136"/>
                <a:gd name="T5" fmla="*/ 173 h 1314"/>
                <a:gd name="T6" fmla="*/ 911 w 1136"/>
                <a:gd name="T7" fmla="*/ 78 h 1314"/>
                <a:gd name="T8" fmla="*/ 811 w 1136"/>
                <a:gd name="T9" fmla="*/ 95 h 1314"/>
                <a:gd name="T10" fmla="*/ 810 w 1136"/>
                <a:gd name="T11" fmla="*/ 95 h 1314"/>
                <a:gd name="T12" fmla="*/ 749 w 1136"/>
                <a:gd name="T13" fmla="*/ 105 h 1314"/>
                <a:gd name="T14" fmla="*/ 749 w 1136"/>
                <a:gd name="T15" fmla="*/ 105 h 1314"/>
                <a:gd name="T16" fmla="*/ 569 w 1136"/>
                <a:gd name="T17" fmla="*/ 0 h 1314"/>
                <a:gd name="T18" fmla="*/ 0 w 1136"/>
                <a:gd name="T19" fmla="*/ 328 h 1314"/>
                <a:gd name="T20" fmla="*/ 0 w 1136"/>
                <a:gd name="T21" fmla="*/ 985 h 1314"/>
                <a:gd name="T22" fmla="*/ 569 w 1136"/>
                <a:gd name="T23" fmla="*/ 1314 h 1314"/>
                <a:gd name="T24" fmla="*/ 1136 w 1136"/>
                <a:gd name="T25" fmla="*/ 985 h 1314"/>
                <a:gd name="T26" fmla="*/ 1136 w 1136"/>
                <a:gd name="T27" fmla="*/ 328 h 1314"/>
                <a:gd name="T28" fmla="*/ 968 w 1136"/>
                <a:gd name="T29" fmla="*/ 23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6" h="1314">
                  <a:moveTo>
                    <a:pt x="968" y="232"/>
                  </a:moveTo>
                  <a:lnTo>
                    <a:pt x="947" y="174"/>
                  </a:lnTo>
                  <a:lnTo>
                    <a:pt x="946" y="173"/>
                  </a:lnTo>
                  <a:lnTo>
                    <a:pt x="911" y="78"/>
                  </a:lnTo>
                  <a:lnTo>
                    <a:pt x="811" y="95"/>
                  </a:lnTo>
                  <a:lnTo>
                    <a:pt x="810" y="95"/>
                  </a:lnTo>
                  <a:lnTo>
                    <a:pt x="749" y="105"/>
                  </a:lnTo>
                  <a:lnTo>
                    <a:pt x="749" y="105"/>
                  </a:lnTo>
                  <a:lnTo>
                    <a:pt x="569" y="0"/>
                  </a:lnTo>
                  <a:lnTo>
                    <a:pt x="0" y="328"/>
                  </a:lnTo>
                  <a:lnTo>
                    <a:pt x="0" y="985"/>
                  </a:lnTo>
                  <a:lnTo>
                    <a:pt x="569" y="1314"/>
                  </a:lnTo>
                  <a:lnTo>
                    <a:pt x="1136" y="985"/>
                  </a:lnTo>
                  <a:lnTo>
                    <a:pt x="1136" y="328"/>
                  </a:lnTo>
                  <a:lnTo>
                    <a:pt x="968" y="2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CC358DA-CAC9-42D3-3169-1711BC20AB06}"/>
                </a:ext>
              </a:extLst>
            </p:cNvPr>
            <p:cNvGrpSpPr/>
            <p:nvPr/>
          </p:nvGrpSpPr>
          <p:grpSpPr>
            <a:xfrm>
              <a:off x="3853914" y="4104715"/>
              <a:ext cx="569490" cy="659521"/>
              <a:chOff x="2444750" y="4032250"/>
              <a:chExt cx="431800" cy="500063"/>
            </a:xfrm>
            <a:solidFill>
              <a:srgbClr val="FFFFFF"/>
            </a:solidFill>
          </p:grpSpPr>
          <p:sp>
            <p:nvSpPr>
              <p:cNvPr id="9" name="Freeform 129">
                <a:extLst>
                  <a:ext uri="{FF2B5EF4-FFF2-40B4-BE49-F238E27FC236}">
                    <a16:creationId xmlns:a16="http://schemas.microsoft.com/office/drawing/2014/main" id="{1DDF7208-A21E-C010-5939-2C54C108C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025" y="4500563"/>
                <a:ext cx="95250" cy="31750"/>
              </a:xfrm>
              <a:custGeom>
                <a:avLst/>
                <a:gdLst>
                  <a:gd name="T0" fmla="*/ 16 w 24"/>
                  <a:gd name="T1" fmla="*/ 8 h 8"/>
                  <a:gd name="T2" fmla="*/ 8 w 24"/>
                  <a:gd name="T3" fmla="*/ 8 h 8"/>
                  <a:gd name="T4" fmla="*/ 7 w 24"/>
                  <a:gd name="T5" fmla="*/ 8 h 8"/>
                  <a:gd name="T6" fmla="*/ 0 w 24"/>
                  <a:gd name="T7" fmla="*/ 1 h 8"/>
                  <a:gd name="T8" fmla="*/ 1 w 24"/>
                  <a:gd name="T9" fmla="*/ 0 h 8"/>
                  <a:gd name="T10" fmla="*/ 23 w 24"/>
                  <a:gd name="T11" fmla="*/ 0 h 8"/>
                  <a:gd name="T12" fmla="*/ 24 w 24"/>
                  <a:gd name="T13" fmla="*/ 1 h 8"/>
                  <a:gd name="T14" fmla="*/ 17 w 24"/>
                  <a:gd name="T15" fmla="*/ 8 h 8"/>
                  <a:gd name="T16" fmla="*/ 16 w 2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8">
                    <a:moveTo>
                      <a:pt x="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1"/>
                      <a:pt x="24" y="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6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0" name="Freeform 130">
                <a:extLst>
                  <a:ext uri="{FF2B5EF4-FFF2-40B4-BE49-F238E27FC236}">
                    <a16:creationId xmlns:a16="http://schemas.microsoft.com/office/drawing/2014/main" id="{A0485E0B-8A61-4E5D-8B1A-B534E0059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975" y="4232275"/>
                <a:ext cx="31750" cy="28575"/>
              </a:xfrm>
              <a:custGeom>
                <a:avLst/>
                <a:gdLst>
                  <a:gd name="T0" fmla="*/ 4 w 8"/>
                  <a:gd name="T1" fmla="*/ 0 h 7"/>
                  <a:gd name="T2" fmla="*/ 1 w 8"/>
                  <a:gd name="T3" fmla="*/ 2 h 7"/>
                  <a:gd name="T4" fmla="*/ 1 w 8"/>
                  <a:gd name="T5" fmla="*/ 3 h 7"/>
                  <a:gd name="T6" fmla="*/ 0 w 8"/>
                  <a:gd name="T7" fmla="*/ 7 h 7"/>
                  <a:gd name="T8" fmla="*/ 4 w 8"/>
                  <a:gd name="T9" fmla="*/ 7 h 7"/>
                  <a:gd name="T10" fmla="*/ 8 w 8"/>
                  <a:gd name="T11" fmla="*/ 4 h 7"/>
                  <a:gd name="T12" fmla="*/ 4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8" y="6"/>
                      <a:pt x="8" y="4"/>
                    </a:cubicBezTo>
                    <a:cubicBezTo>
                      <a:pt x="8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1" name="Freeform 131">
                <a:extLst>
                  <a:ext uri="{FF2B5EF4-FFF2-40B4-BE49-F238E27FC236}">
                    <a16:creationId xmlns:a16="http://schemas.microsoft.com/office/drawing/2014/main" id="{7BB3E8F3-0870-7D94-0024-0EC13EE38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575" y="4232275"/>
                <a:ext cx="31750" cy="28575"/>
              </a:xfrm>
              <a:custGeom>
                <a:avLst/>
                <a:gdLst>
                  <a:gd name="T0" fmla="*/ 4 w 8"/>
                  <a:gd name="T1" fmla="*/ 0 h 7"/>
                  <a:gd name="T2" fmla="*/ 0 w 8"/>
                  <a:gd name="T3" fmla="*/ 4 h 7"/>
                  <a:gd name="T4" fmla="*/ 4 w 8"/>
                  <a:gd name="T5" fmla="*/ 7 h 7"/>
                  <a:gd name="T6" fmla="*/ 8 w 8"/>
                  <a:gd name="T7" fmla="*/ 7 h 7"/>
                  <a:gd name="T8" fmla="*/ 7 w 8"/>
                  <a:gd name="T9" fmla="*/ 2 h 7"/>
                  <a:gd name="T10" fmla="*/ 4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2" name="Freeform 132">
                <a:extLst>
                  <a:ext uri="{FF2B5EF4-FFF2-40B4-BE49-F238E27FC236}">
                    <a16:creationId xmlns:a16="http://schemas.microsoft.com/office/drawing/2014/main" id="{9637B58B-3C21-7075-A79B-F5692C26C3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13013" y="4100513"/>
                <a:ext cx="295275" cy="320675"/>
              </a:xfrm>
              <a:custGeom>
                <a:avLst/>
                <a:gdLst>
                  <a:gd name="T0" fmla="*/ 61 w 74"/>
                  <a:gd name="T1" fmla="*/ 13 h 80"/>
                  <a:gd name="T2" fmla="*/ 13 w 74"/>
                  <a:gd name="T3" fmla="*/ 13 h 80"/>
                  <a:gd name="T4" fmla="*/ 13 w 74"/>
                  <a:gd name="T5" fmla="*/ 61 h 80"/>
                  <a:gd name="T6" fmla="*/ 23 w 74"/>
                  <a:gd name="T7" fmla="*/ 80 h 80"/>
                  <a:gd name="T8" fmla="*/ 50 w 74"/>
                  <a:gd name="T9" fmla="*/ 80 h 80"/>
                  <a:gd name="T10" fmla="*/ 61 w 74"/>
                  <a:gd name="T11" fmla="*/ 61 h 80"/>
                  <a:gd name="T12" fmla="*/ 61 w 74"/>
                  <a:gd name="T13" fmla="*/ 13 h 80"/>
                  <a:gd name="T14" fmla="*/ 56 w 74"/>
                  <a:gd name="T15" fmla="*/ 43 h 80"/>
                  <a:gd name="T16" fmla="*/ 51 w 74"/>
                  <a:gd name="T17" fmla="*/ 43 h 80"/>
                  <a:gd name="T18" fmla="*/ 46 w 74"/>
                  <a:gd name="T19" fmla="*/ 79 h 80"/>
                  <a:gd name="T20" fmla="*/ 44 w 74"/>
                  <a:gd name="T21" fmla="*/ 79 h 80"/>
                  <a:gd name="T22" fmla="*/ 49 w 74"/>
                  <a:gd name="T23" fmla="*/ 43 h 80"/>
                  <a:gd name="T24" fmla="*/ 45 w 74"/>
                  <a:gd name="T25" fmla="*/ 43 h 80"/>
                  <a:gd name="T26" fmla="*/ 42 w 74"/>
                  <a:gd name="T27" fmla="*/ 42 h 80"/>
                  <a:gd name="T28" fmla="*/ 40 w 74"/>
                  <a:gd name="T29" fmla="*/ 36 h 80"/>
                  <a:gd name="T30" fmla="*/ 40 w 74"/>
                  <a:gd name="T31" fmla="*/ 36 h 80"/>
                  <a:gd name="T32" fmla="*/ 37 w 74"/>
                  <a:gd name="T33" fmla="*/ 33 h 80"/>
                  <a:gd name="T34" fmla="*/ 34 w 74"/>
                  <a:gd name="T35" fmla="*/ 36 h 80"/>
                  <a:gd name="T36" fmla="*/ 34 w 74"/>
                  <a:gd name="T37" fmla="*/ 36 h 80"/>
                  <a:gd name="T38" fmla="*/ 32 w 74"/>
                  <a:gd name="T39" fmla="*/ 42 h 80"/>
                  <a:gd name="T40" fmla="*/ 29 w 74"/>
                  <a:gd name="T41" fmla="*/ 43 h 80"/>
                  <a:gd name="T42" fmla="*/ 25 w 74"/>
                  <a:gd name="T43" fmla="*/ 43 h 80"/>
                  <a:gd name="T44" fmla="*/ 30 w 74"/>
                  <a:gd name="T45" fmla="*/ 79 h 80"/>
                  <a:gd name="T46" fmla="*/ 27 w 74"/>
                  <a:gd name="T47" fmla="*/ 79 h 80"/>
                  <a:gd name="T48" fmla="*/ 22 w 74"/>
                  <a:gd name="T49" fmla="*/ 43 h 80"/>
                  <a:gd name="T50" fmla="*/ 18 w 74"/>
                  <a:gd name="T51" fmla="*/ 43 h 80"/>
                  <a:gd name="T52" fmla="*/ 11 w 74"/>
                  <a:gd name="T53" fmla="*/ 37 h 80"/>
                  <a:gd name="T54" fmla="*/ 18 w 74"/>
                  <a:gd name="T55" fmla="*/ 30 h 80"/>
                  <a:gd name="T56" fmla="*/ 24 w 74"/>
                  <a:gd name="T57" fmla="*/ 35 h 80"/>
                  <a:gd name="T58" fmla="*/ 24 w 74"/>
                  <a:gd name="T59" fmla="*/ 35 h 80"/>
                  <a:gd name="T60" fmla="*/ 25 w 74"/>
                  <a:gd name="T61" fmla="*/ 40 h 80"/>
                  <a:gd name="T62" fmla="*/ 29 w 74"/>
                  <a:gd name="T63" fmla="*/ 40 h 80"/>
                  <a:gd name="T64" fmla="*/ 30 w 74"/>
                  <a:gd name="T65" fmla="*/ 40 h 80"/>
                  <a:gd name="T66" fmla="*/ 31 w 74"/>
                  <a:gd name="T67" fmla="*/ 36 h 80"/>
                  <a:gd name="T68" fmla="*/ 31 w 74"/>
                  <a:gd name="T69" fmla="*/ 36 h 80"/>
                  <a:gd name="T70" fmla="*/ 37 w 74"/>
                  <a:gd name="T71" fmla="*/ 30 h 80"/>
                  <a:gd name="T72" fmla="*/ 43 w 74"/>
                  <a:gd name="T73" fmla="*/ 36 h 80"/>
                  <a:gd name="T74" fmla="*/ 43 w 74"/>
                  <a:gd name="T75" fmla="*/ 36 h 80"/>
                  <a:gd name="T76" fmla="*/ 44 w 74"/>
                  <a:gd name="T77" fmla="*/ 40 h 80"/>
                  <a:gd name="T78" fmla="*/ 45 w 74"/>
                  <a:gd name="T79" fmla="*/ 40 h 80"/>
                  <a:gd name="T80" fmla="*/ 49 w 74"/>
                  <a:gd name="T81" fmla="*/ 40 h 80"/>
                  <a:gd name="T82" fmla="*/ 50 w 74"/>
                  <a:gd name="T83" fmla="*/ 35 h 80"/>
                  <a:gd name="T84" fmla="*/ 56 w 74"/>
                  <a:gd name="T85" fmla="*/ 30 h 80"/>
                  <a:gd name="T86" fmla="*/ 63 w 74"/>
                  <a:gd name="T87" fmla="*/ 37 h 80"/>
                  <a:gd name="T88" fmla="*/ 56 w 74"/>
                  <a:gd name="T89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0">
                    <a:moveTo>
                      <a:pt x="61" y="13"/>
                    </a:moveTo>
                    <a:cubicBezTo>
                      <a:pt x="48" y="0"/>
                      <a:pt x="26" y="0"/>
                      <a:pt x="13" y="13"/>
                    </a:cubicBezTo>
                    <a:cubicBezTo>
                      <a:pt x="0" y="26"/>
                      <a:pt x="0" y="48"/>
                      <a:pt x="13" y="61"/>
                    </a:cubicBezTo>
                    <a:cubicBezTo>
                      <a:pt x="18" y="66"/>
                      <a:pt x="22" y="73"/>
                      <a:pt x="23" y="80"/>
                    </a:cubicBezTo>
                    <a:cubicBezTo>
                      <a:pt x="50" y="80"/>
                      <a:pt x="50" y="80"/>
                      <a:pt x="50" y="80"/>
                    </a:cubicBezTo>
                    <a:cubicBezTo>
                      <a:pt x="52" y="73"/>
                      <a:pt x="55" y="66"/>
                      <a:pt x="61" y="61"/>
                    </a:cubicBezTo>
                    <a:cubicBezTo>
                      <a:pt x="74" y="48"/>
                      <a:pt x="74" y="26"/>
                      <a:pt x="61" y="13"/>
                    </a:cubicBezTo>
                    <a:close/>
                    <a:moveTo>
                      <a:pt x="56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4" y="43"/>
                      <a:pt x="43" y="43"/>
                      <a:pt x="42" y="42"/>
                    </a:cubicBezTo>
                    <a:cubicBezTo>
                      <a:pt x="40" y="40"/>
                      <a:pt x="40" y="38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4"/>
                      <a:pt x="39" y="33"/>
                      <a:pt x="37" y="33"/>
                    </a:cubicBezTo>
                    <a:cubicBezTo>
                      <a:pt x="35" y="33"/>
                      <a:pt x="34" y="34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8"/>
                      <a:pt x="34" y="40"/>
                      <a:pt x="32" y="42"/>
                    </a:cubicBezTo>
                    <a:cubicBezTo>
                      <a:pt x="31" y="43"/>
                      <a:pt x="30" y="43"/>
                      <a:pt x="29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7" y="79"/>
                      <a:pt x="27" y="79"/>
                      <a:pt x="27" y="79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4" y="43"/>
                      <a:pt x="11" y="40"/>
                      <a:pt x="11" y="37"/>
                    </a:cubicBezTo>
                    <a:cubicBezTo>
                      <a:pt x="11" y="33"/>
                      <a:pt x="14" y="30"/>
                      <a:pt x="18" y="30"/>
                    </a:cubicBezTo>
                    <a:cubicBezTo>
                      <a:pt x="21" y="30"/>
                      <a:pt x="23" y="32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39"/>
                      <a:pt x="31" y="38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3"/>
                      <a:pt x="34" y="30"/>
                      <a:pt x="37" y="30"/>
                    </a:cubicBezTo>
                    <a:cubicBezTo>
                      <a:pt x="40" y="30"/>
                      <a:pt x="43" y="33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8"/>
                      <a:pt x="43" y="39"/>
                      <a:pt x="44" y="40"/>
                    </a:cubicBezTo>
                    <a:cubicBezTo>
                      <a:pt x="44" y="40"/>
                      <a:pt x="44" y="40"/>
                      <a:pt x="45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2"/>
                      <a:pt x="53" y="30"/>
                      <a:pt x="56" y="30"/>
                    </a:cubicBezTo>
                    <a:cubicBezTo>
                      <a:pt x="60" y="30"/>
                      <a:pt x="63" y="33"/>
                      <a:pt x="63" y="37"/>
                    </a:cubicBezTo>
                    <a:cubicBezTo>
                      <a:pt x="63" y="40"/>
                      <a:pt x="60" y="43"/>
                      <a:pt x="5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3" name="Freeform 133">
                <a:extLst>
                  <a:ext uri="{FF2B5EF4-FFF2-40B4-BE49-F238E27FC236}">
                    <a16:creationId xmlns:a16="http://schemas.microsoft.com/office/drawing/2014/main" id="{E3C8B811-7EC9-961C-F120-ED576B475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475" y="4032250"/>
                <a:ext cx="7938" cy="63500"/>
              </a:xfrm>
              <a:custGeom>
                <a:avLst/>
                <a:gdLst>
                  <a:gd name="T0" fmla="*/ 1 w 2"/>
                  <a:gd name="T1" fmla="*/ 16 h 16"/>
                  <a:gd name="T2" fmla="*/ 0 w 2"/>
                  <a:gd name="T3" fmla="*/ 15 h 16"/>
                  <a:gd name="T4" fmla="*/ 0 w 2"/>
                  <a:gd name="T5" fmla="*/ 1 h 16"/>
                  <a:gd name="T6" fmla="*/ 1 w 2"/>
                  <a:gd name="T7" fmla="*/ 0 h 16"/>
                  <a:gd name="T8" fmla="*/ 2 w 2"/>
                  <a:gd name="T9" fmla="*/ 1 h 16"/>
                  <a:gd name="T10" fmla="*/ 2 w 2"/>
                  <a:gd name="T11" fmla="*/ 15 h 16"/>
                  <a:gd name="T12" fmla="*/ 1 w 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6">
                    <a:moveTo>
                      <a:pt x="1" y="16"/>
                    </a:moveTo>
                    <a:cubicBezTo>
                      <a:pt x="0" y="16"/>
                      <a:pt x="0" y="16"/>
                      <a:pt x="0" y="1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4" name="Freeform 134">
                <a:extLst>
                  <a:ext uri="{FF2B5EF4-FFF2-40B4-BE49-F238E27FC236}">
                    <a16:creationId xmlns:a16="http://schemas.microsoft.com/office/drawing/2014/main" id="{53C49571-955D-3FFD-9201-1D49889BD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088" y="4064000"/>
                <a:ext cx="19050" cy="36513"/>
              </a:xfrm>
              <a:custGeom>
                <a:avLst/>
                <a:gdLst>
                  <a:gd name="T0" fmla="*/ 4 w 5"/>
                  <a:gd name="T1" fmla="*/ 9 h 9"/>
                  <a:gd name="T2" fmla="*/ 2 w 5"/>
                  <a:gd name="T3" fmla="*/ 8 h 9"/>
                  <a:gd name="T4" fmla="*/ 1 w 5"/>
                  <a:gd name="T5" fmla="*/ 2 h 9"/>
                  <a:gd name="T6" fmla="*/ 2 w 5"/>
                  <a:gd name="T7" fmla="*/ 0 h 9"/>
                  <a:gd name="T8" fmla="*/ 3 w 5"/>
                  <a:gd name="T9" fmla="*/ 1 h 9"/>
                  <a:gd name="T10" fmla="*/ 5 w 5"/>
                  <a:gd name="T11" fmla="*/ 8 h 9"/>
                  <a:gd name="T12" fmla="*/ 4 w 5"/>
                  <a:gd name="T13" fmla="*/ 9 h 9"/>
                  <a:gd name="T14" fmla="*/ 4 w 5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9">
                    <a:moveTo>
                      <a:pt x="4" y="9"/>
                    </a:moveTo>
                    <a:cubicBezTo>
                      <a:pt x="3" y="9"/>
                      <a:pt x="3" y="9"/>
                      <a:pt x="2" y="8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5" name="Freeform 135">
                <a:extLst>
                  <a:ext uri="{FF2B5EF4-FFF2-40B4-BE49-F238E27FC236}">
                    <a16:creationId xmlns:a16="http://schemas.microsoft.com/office/drawing/2014/main" id="{9E4BB549-3E08-8052-3882-B59D910C4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125" y="4111625"/>
                <a:ext cx="33338" cy="33338"/>
              </a:xfrm>
              <a:custGeom>
                <a:avLst/>
                <a:gdLst>
                  <a:gd name="T0" fmla="*/ 6 w 8"/>
                  <a:gd name="T1" fmla="*/ 8 h 8"/>
                  <a:gd name="T2" fmla="*/ 5 w 8"/>
                  <a:gd name="T3" fmla="*/ 7 h 8"/>
                  <a:gd name="T4" fmla="*/ 0 w 8"/>
                  <a:gd name="T5" fmla="*/ 2 h 8"/>
                  <a:gd name="T6" fmla="*/ 0 w 8"/>
                  <a:gd name="T7" fmla="*/ 0 h 8"/>
                  <a:gd name="T8" fmla="*/ 2 w 8"/>
                  <a:gd name="T9" fmla="*/ 0 h 8"/>
                  <a:gd name="T10" fmla="*/ 7 w 8"/>
                  <a:gd name="T11" fmla="*/ 5 h 8"/>
                  <a:gd name="T12" fmla="*/ 7 w 8"/>
                  <a:gd name="T13" fmla="*/ 7 h 8"/>
                  <a:gd name="T14" fmla="*/ 6 w 8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6" y="8"/>
                      <a:pt x="6" y="8"/>
                      <a:pt x="5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6"/>
                      <a:pt x="8" y="7"/>
                      <a:pt x="7" y="7"/>
                    </a:cubicBezTo>
                    <a:cubicBezTo>
                      <a:pt x="7" y="8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6" name="Freeform 136">
                <a:extLst>
                  <a:ext uri="{FF2B5EF4-FFF2-40B4-BE49-F238E27FC236}">
                    <a16:creationId xmlns:a16="http://schemas.microsoft.com/office/drawing/2014/main" id="{74EBDD66-CEA9-1E12-1B60-18B2FA092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500" y="4192588"/>
                <a:ext cx="39688" cy="20638"/>
              </a:xfrm>
              <a:custGeom>
                <a:avLst/>
                <a:gdLst>
                  <a:gd name="T0" fmla="*/ 8 w 10"/>
                  <a:gd name="T1" fmla="*/ 5 h 5"/>
                  <a:gd name="T2" fmla="*/ 8 w 10"/>
                  <a:gd name="T3" fmla="*/ 5 h 5"/>
                  <a:gd name="T4" fmla="*/ 1 w 10"/>
                  <a:gd name="T5" fmla="*/ 3 h 5"/>
                  <a:gd name="T6" fmla="*/ 0 w 10"/>
                  <a:gd name="T7" fmla="*/ 2 h 5"/>
                  <a:gd name="T8" fmla="*/ 2 w 10"/>
                  <a:gd name="T9" fmla="*/ 1 h 5"/>
                  <a:gd name="T10" fmla="*/ 8 w 10"/>
                  <a:gd name="T11" fmla="*/ 2 h 5"/>
                  <a:gd name="T12" fmla="*/ 9 w 10"/>
                  <a:gd name="T13" fmla="*/ 4 h 5"/>
                  <a:gd name="T14" fmla="*/ 8 w 10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10" y="3"/>
                      <a:pt x="9" y="4"/>
                    </a:cubicBezTo>
                    <a:cubicBezTo>
                      <a:pt x="9" y="5"/>
                      <a:pt x="9" y="5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7" name="Freeform 137">
                <a:extLst>
                  <a:ext uri="{FF2B5EF4-FFF2-40B4-BE49-F238E27FC236}">
                    <a16:creationId xmlns:a16="http://schemas.microsoft.com/office/drawing/2014/main" id="{1EE78DC4-F18B-0ED0-965F-4F03A1481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500" y="4284663"/>
                <a:ext cx="39688" cy="15875"/>
              </a:xfrm>
              <a:custGeom>
                <a:avLst/>
                <a:gdLst>
                  <a:gd name="T0" fmla="*/ 1 w 10"/>
                  <a:gd name="T1" fmla="*/ 4 h 4"/>
                  <a:gd name="T2" fmla="*/ 0 w 10"/>
                  <a:gd name="T3" fmla="*/ 3 h 4"/>
                  <a:gd name="T4" fmla="*/ 1 w 10"/>
                  <a:gd name="T5" fmla="*/ 2 h 4"/>
                  <a:gd name="T6" fmla="*/ 8 w 10"/>
                  <a:gd name="T7" fmla="*/ 0 h 4"/>
                  <a:gd name="T8" fmla="*/ 9 w 10"/>
                  <a:gd name="T9" fmla="*/ 1 h 4"/>
                  <a:gd name="T10" fmla="*/ 8 w 10"/>
                  <a:gd name="T11" fmla="*/ 2 h 4"/>
                  <a:gd name="T12" fmla="*/ 2 w 10"/>
                  <a:gd name="T13" fmla="*/ 4 h 4"/>
                  <a:gd name="T14" fmla="*/ 1 w 10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10" y="1"/>
                      <a:pt x="9" y="2"/>
                      <a:pt x="8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8" name="Freeform 138">
                <a:extLst>
                  <a:ext uri="{FF2B5EF4-FFF2-40B4-BE49-F238E27FC236}">
                    <a16:creationId xmlns:a16="http://schemas.microsoft.com/office/drawing/2014/main" id="{43D02911-2A82-7E04-4109-742CCD4DA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125" y="4352925"/>
                <a:ext cx="33338" cy="31750"/>
              </a:xfrm>
              <a:custGeom>
                <a:avLst/>
                <a:gdLst>
                  <a:gd name="T0" fmla="*/ 1 w 8"/>
                  <a:gd name="T1" fmla="*/ 8 h 8"/>
                  <a:gd name="T2" fmla="*/ 0 w 8"/>
                  <a:gd name="T3" fmla="*/ 8 h 8"/>
                  <a:gd name="T4" fmla="*/ 0 w 8"/>
                  <a:gd name="T5" fmla="*/ 6 h 8"/>
                  <a:gd name="T6" fmla="*/ 5 w 8"/>
                  <a:gd name="T7" fmla="*/ 1 h 8"/>
                  <a:gd name="T8" fmla="*/ 7 w 8"/>
                  <a:gd name="T9" fmla="*/ 1 h 8"/>
                  <a:gd name="T10" fmla="*/ 7 w 8"/>
                  <a:gd name="T11" fmla="*/ 3 h 8"/>
                  <a:gd name="T12" fmla="*/ 2 w 8"/>
                  <a:gd name="T13" fmla="*/ 8 h 8"/>
                  <a:gd name="T14" fmla="*/ 1 w 8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1" y="8"/>
                    </a:moveTo>
                    <a:cubicBezTo>
                      <a:pt x="1" y="8"/>
                      <a:pt x="1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19" name="Freeform 139">
                <a:extLst>
                  <a:ext uri="{FF2B5EF4-FFF2-40B4-BE49-F238E27FC236}">
                    <a16:creationId xmlns:a16="http://schemas.microsoft.com/office/drawing/2014/main" id="{F18A81BD-3BA4-5C48-6D02-F594EA3FE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425" y="4352925"/>
                <a:ext cx="31750" cy="31750"/>
              </a:xfrm>
              <a:custGeom>
                <a:avLst/>
                <a:gdLst>
                  <a:gd name="T0" fmla="*/ 7 w 8"/>
                  <a:gd name="T1" fmla="*/ 8 h 8"/>
                  <a:gd name="T2" fmla="*/ 6 w 8"/>
                  <a:gd name="T3" fmla="*/ 8 h 8"/>
                  <a:gd name="T4" fmla="*/ 1 w 8"/>
                  <a:gd name="T5" fmla="*/ 3 h 8"/>
                  <a:gd name="T6" fmla="*/ 1 w 8"/>
                  <a:gd name="T7" fmla="*/ 1 h 8"/>
                  <a:gd name="T8" fmla="*/ 3 w 8"/>
                  <a:gd name="T9" fmla="*/ 1 h 8"/>
                  <a:gd name="T10" fmla="*/ 8 w 8"/>
                  <a:gd name="T11" fmla="*/ 6 h 8"/>
                  <a:gd name="T12" fmla="*/ 8 w 8"/>
                  <a:gd name="T13" fmla="*/ 8 h 8"/>
                  <a:gd name="T14" fmla="*/ 7 w 8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0" name="Freeform 140">
                <a:extLst>
                  <a:ext uri="{FF2B5EF4-FFF2-40B4-BE49-F238E27FC236}">
                    <a16:creationId xmlns:a16="http://schemas.microsoft.com/office/drawing/2014/main" id="{7AA0C4E1-934B-9A76-96CB-6F5909018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113" y="4284663"/>
                <a:ext cx="39688" cy="15875"/>
              </a:xfrm>
              <a:custGeom>
                <a:avLst/>
                <a:gdLst>
                  <a:gd name="T0" fmla="*/ 9 w 10"/>
                  <a:gd name="T1" fmla="*/ 4 h 4"/>
                  <a:gd name="T2" fmla="*/ 8 w 10"/>
                  <a:gd name="T3" fmla="*/ 4 h 4"/>
                  <a:gd name="T4" fmla="*/ 1 w 10"/>
                  <a:gd name="T5" fmla="*/ 2 h 4"/>
                  <a:gd name="T6" fmla="*/ 0 w 10"/>
                  <a:gd name="T7" fmla="*/ 1 h 4"/>
                  <a:gd name="T8" fmla="*/ 2 w 10"/>
                  <a:gd name="T9" fmla="*/ 0 h 4"/>
                  <a:gd name="T10" fmla="*/ 9 w 10"/>
                  <a:gd name="T11" fmla="*/ 2 h 4"/>
                  <a:gd name="T12" fmla="*/ 10 w 10"/>
                  <a:gd name="T13" fmla="*/ 3 h 4"/>
                  <a:gd name="T14" fmla="*/ 9 w 10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9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10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1" name="Freeform 141">
                <a:extLst>
                  <a:ext uri="{FF2B5EF4-FFF2-40B4-BE49-F238E27FC236}">
                    <a16:creationId xmlns:a16="http://schemas.microsoft.com/office/drawing/2014/main" id="{E7D64FD1-C574-3D9F-445E-98A0C2EC9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113" y="4192588"/>
                <a:ext cx="39688" cy="20638"/>
              </a:xfrm>
              <a:custGeom>
                <a:avLst/>
                <a:gdLst>
                  <a:gd name="T0" fmla="*/ 2 w 10"/>
                  <a:gd name="T1" fmla="*/ 5 h 5"/>
                  <a:gd name="T2" fmla="*/ 0 w 10"/>
                  <a:gd name="T3" fmla="*/ 4 h 5"/>
                  <a:gd name="T4" fmla="*/ 1 w 10"/>
                  <a:gd name="T5" fmla="*/ 2 h 5"/>
                  <a:gd name="T6" fmla="*/ 8 w 10"/>
                  <a:gd name="T7" fmla="*/ 1 h 5"/>
                  <a:gd name="T8" fmla="*/ 10 w 10"/>
                  <a:gd name="T9" fmla="*/ 2 h 5"/>
                  <a:gd name="T10" fmla="*/ 9 w 10"/>
                  <a:gd name="T11" fmla="*/ 3 h 5"/>
                  <a:gd name="T12" fmla="*/ 2 w 10"/>
                  <a:gd name="T13" fmla="*/ 5 h 5"/>
                  <a:gd name="T14" fmla="*/ 2 w 10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2" y="5"/>
                    </a:moveTo>
                    <a:cubicBezTo>
                      <a:pt x="1" y="5"/>
                      <a:pt x="1" y="5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0" y="1"/>
                      <a:pt x="10" y="2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2" name="Freeform 142">
                <a:extLst>
                  <a:ext uri="{FF2B5EF4-FFF2-40B4-BE49-F238E27FC236}">
                    <a16:creationId xmlns:a16="http://schemas.microsoft.com/office/drawing/2014/main" id="{ED306939-1A81-AA70-F384-BB728AC4E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425" y="4111625"/>
                <a:ext cx="31750" cy="33338"/>
              </a:xfrm>
              <a:custGeom>
                <a:avLst/>
                <a:gdLst>
                  <a:gd name="T0" fmla="*/ 2 w 8"/>
                  <a:gd name="T1" fmla="*/ 8 h 8"/>
                  <a:gd name="T2" fmla="*/ 1 w 8"/>
                  <a:gd name="T3" fmla="*/ 7 h 8"/>
                  <a:gd name="T4" fmla="*/ 1 w 8"/>
                  <a:gd name="T5" fmla="*/ 5 h 8"/>
                  <a:gd name="T6" fmla="*/ 6 w 8"/>
                  <a:gd name="T7" fmla="*/ 0 h 8"/>
                  <a:gd name="T8" fmla="*/ 8 w 8"/>
                  <a:gd name="T9" fmla="*/ 0 h 8"/>
                  <a:gd name="T10" fmla="*/ 8 w 8"/>
                  <a:gd name="T11" fmla="*/ 2 h 8"/>
                  <a:gd name="T12" fmla="*/ 3 w 8"/>
                  <a:gd name="T13" fmla="*/ 7 h 8"/>
                  <a:gd name="T14" fmla="*/ 2 w 8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3" name="Freeform 143">
                <a:extLst>
                  <a:ext uri="{FF2B5EF4-FFF2-40B4-BE49-F238E27FC236}">
                    <a16:creationId xmlns:a16="http://schemas.microsoft.com/office/drawing/2014/main" id="{BCBEF140-50C3-E15B-127E-4176D4484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163" y="4064000"/>
                <a:ext cx="15875" cy="36513"/>
              </a:xfrm>
              <a:custGeom>
                <a:avLst/>
                <a:gdLst>
                  <a:gd name="T0" fmla="*/ 1 w 4"/>
                  <a:gd name="T1" fmla="*/ 9 h 9"/>
                  <a:gd name="T2" fmla="*/ 1 w 4"/>
                  <a:gd name="T3" fmla="*/ 9 h 9"/>
                  <a:gd name="T4" fmla="*/ 0 w 4"/>
                  <a:gd name="T5" fmla="*/ 8 h 9"/>
                  <a:gd name="T6" fmla="*/ 2 w 4"/>
                  <a:gd name="T7" fmla="*/ 1 h 9"/>
                  <a:gd name="T8" fmla="*/ 3 w 4"/>
                  <a:gd name="T9" fmla="*/ 0 h 9"/>
                  <a:gd name="T10" fmla="*/ 4 w 4"/>
                  <a:gd name="T11" fmla="*/ 2 h 9"/>
                  <a:gd name="T12" fmla="*/ 2 w 4"/>
                  <a:gd name="T13" fmla="*/ 8 h 9"/>
                  <a:gd name="T14" fmla="*/ 1 w 4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9"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4" name="Freeform 144">
                <a:extLst>
                  <a:ext uri="{FF2B5EF4-FFF2-40B4-BE49-F238E27FC236}">
                    <a16:creationId xmlns:a16="http://schemas.microsoft.com/office/drawing/2014/main" id="{C62FF980-099E-5822-58E7-90C42D01F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525" y="4060825"/>
                <a:ext cx="39688" cy="55563"/>
              </a:xfrm>
              <a:custGeom>
                <a:avLst/>
                <a:gdLst>
                  <a:gd name="T0" fmla="*/ 8 w 10"/>
                  <a:gd name="T1" fmla="*/ 14 h 14"/>
                  <a:gd name="T2" fmla="*/ 7 w 10"/>
                  <a:gd name="T3" fmla="*/ 14 h 14"/>
                  <a:gd name="T4" fmla="*/ 0 w 10"/>
                  <a:gd name="T5" fmla="*/ 2 h 14"/>
                  <a:gd name="T6" fmla="*/ 1 w 10"/>
                  <a:gd name="T7" fmla="*/ 0 h 14"/>
                  <a:gd name="T8" fmla="*/ 3 w 10"/>
                  <a:gd name="T9" fmla="*/ 0 h 14"/>
                  <a:gd name="T10" fmla="*/ 10 w 10"/>
                  <a:gd name="T11" fmla="*/ 12 h 14"/>
                  <a:gd name="T12" fmla="*/ 9 w 10"/>
                  <a:gd name="T13" fmla="*/ 14 h 14"/>
                  <a:gd name="T14" fmla="*/ 8 w 10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4">
                    <a:moveTo>
                      <a:pt x="8" y="14"/>
                    </a:moveTo>
                    <a:cubicBezTo>
                      <a:pt x="8" y="14"/>
                      <a:pt x="7" y="14"/>
                      <a:pt x="7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0" y="14"/>
                      <a:pt x="9" y="14"/>
                    </a:cubicBezTo>
                    <a:cubicBezTo>
                      <a:pt x="9" y="14"/>
                      <a:pt x="9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5" name="Freeform 145">
                <a:extLst>
                  <a:ext uri="{FF2B5EF4-FFF2-40B4-BE49-F238E27FC236}">
                    <a16:creationId xmlns:a16="http://schemas.microsoft.com/office/drawing/2014/main" id="{9F62F672-F6D8-D46F-59E4-19DDF56B1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563" y="4137025"/>
                <a:ext cx="63500" cy="39688"/>
              </a:xfrm>
              <a:custGeom>
                <a:avLst/>
                <a:gdLst>
                  <a:gd name="T0" fmla="*/ 14 w 16"/>
                  <a:gd name="T1" fmla="*/ 10 h 10"/>
                  <a:gd name="T2" fmla="*/ 13 w 16"/>
                  <a:gd name="T3" fmla="*/ 10 h 10"/>
                  <a:gd name="T4" fmla="*/ 1 w 16"/>
                  <a:gd name="T5" fmla="*/ 3 h 10"/>
                  <a:gd name="T6" fmla="*/ 1 w 16"/>
                  <a:gd name="T7" fmla="*/ 1 h 10"/>
                  <a:gd name="T8" fmla="*/ 3 w 16"/>
                  <a:gd name="T9" fmla="*/ 0 h 10"/>
                  <a:gd name="T10" fmla="*/ 15 w 16"/>
                  <a:gd name="T11" fmla="*/ 7 h 10"/>
                  <a:gd name="T12" fmla="*/ 15 w 16"/>
                  <a:gd name="T13" fmla="*/ 9 h 10"/>
                  <a:gd name="T14" fmla="*/ 14 w 16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0">
                    <a:moveTo>
                      <a:pt x="14" y="10"/>
                    </a:moveTo>
                    <a:cubicBezTo>
                      <a:pt x="14" y="10"/>
                      <a:pt x="14" y="10"/>
                      <a:pt x="13" y="1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8"/>
                      <a:pt x="16" y="8"/>
                      <a:pt x="15" y="9"/>
                    </a:cubicBezTo>
                    <a:cubicBezTo>
                      <a:pt x="15" y="10"/>
                      <a:pt x="14" y="10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6" name="Freeform 146">
                <a:extLst>
                  <a:ext uri="{FF2B5EF4-FFF2-40B4-BE49-F238E27FC236}">
                    <a16:creationId xmlns:a16="http://schemas.microsoft.com/office/drawing/2014/main" id="{4E303E6F-6881-7784-D3C4-54EBCC1CA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4750" y="4240213"/>
                <a:ext cx="63500" cy="12700"/>
              </a:xfrm>
              <a:custGeom>
                <a:avLst/>
                <a:gdLst>
                  <a:gd name="T0" fmla="*/ 15 w 16"/>
                  <a:gd name="T1" fmla="*/ 3 h 3"/>
                  <a:gd name="T2" fmla="*/ 1 w 16"/>
                  <a:gd name="T3" fmla="*/ 3 h 3"/>
                  <a:gd name="T4" fmla="*/ 0 w 16"/>
                  <a:gd name="T5" fmla="*/ 2 h 3"/>
                  <a:gd name="T6" fmla="*/ 1 w 16"/>
                  <a:gd name="T7" fmla="*/ 0 h 3"/>
                  <a:gd name="T8" fmla="*/ 15 w 16"/>
                  <a:gd name="T9" fmla="*/ 0 h 3"/>
                  <a:gd name="T10" fmla="*/ 16 w 16"/>
                  <a:gd name="T11" fmla="*/ 2 h 3"/>
                  <a:gd name="T12" fmla="*/ 15 w 16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">
                    <a:moveTo>
                      <a:pt x="15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7" name="Freeform 147">
                <a:extLst>
                  <a:ext uri="{FF2B5EF4-FFF2-40B4-BE49-F238E27FC236}">
                    <a16:creationId xmlns:a16="http://schemas.microsoft.com/office/drawing/2014/main" id="{DBBF930D-DA60-AAC9-2FE7-E92D5111E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563" y="4321175"/>
                <a:ext cx="63500" cy="39688"/>
              </a:xfrm>
              <a:custGeom>
                <a:avLst/>
                <a:gdLst>
                  <a:gd name="T0" fmla="*/ 2 w 16"/>
                  <a:gd name="T1" fmla="*/ 10 h 10"/>
                  <a:gd name="T2" fmla="*/ 1 w 16"/>
                  <a:gd name="T3" fmla="*/ 9 h 10"/>
                  <a:gd name="T4" fmla="*/ 1 w 16"/>
                  <a:gd name="T5" fmla="*/ 7 h 10"/>
                  <a:gd name="T6" fmla="*/ 13 w 16"/>
                  <a:gd name="T7" fmla="*/ 0 h 10"/>
                  <a:gd name="T8" fmla="*/ 15 w 16"/>
                  <a:gd name="T9" fmla="*/ 1 h 10"/>
                  <a:gd name="T10" fmla="*/ 15 w 16"/>
                  <a:gd name="T11" fmla="*/ 3 h 10"/>
                  <a:gd name="T12" fmla="*/ 3 w 16"/>
                  <a:gd name="T13" fmla="*/ 10 h 10"/>
                  <a:gd name="T14" fmla="*/ 2 w 16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0">
                    <a:moveTo>
                      <a:pt x="2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1" y="8"/>
                      <a:pt x="1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0"/>
                      <a:pt x="15" y="1"/>
                    </a:cubicBezTo>
                    <a:cubicBezTo>
                      <a:pt x="16" y="1"/>
                      <a:pt x="15" y="2"/>
                      <a:pt x="15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8" name="Freeform 148">
                <a:extLst>
                  <a:ext uri="{FF2B5EF4-FFF2-40B4-BE49-F238E27FC236}">
                    <a16:creationId xmlns:a16="http://schemas.microsoft.com/office/drawing/2014/main" id="{38A257EE-DD73-460F-91E8-D7035ED11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8" y="4321175"/>
                <a:ext cx="58738" cy="39688"/>
              </a:xfrm>
              <a:custGeom>
                <a:avLst/>
                <a:gdLst>
                  <a:gd name="T0" fmla="*/ 14 w 15"/>
                  <a:gd name="T1" fmla="*/ 10 h 10"/>
                  <a:gd name="T2" fmla="*/ 13 w 15"/>
                  <a:gd name="T3" fmla="*/ 10 h 10"/>
                  <a:gd name="T4" fmla="*/ 1 w 15"/>
                  <a:gd name="T5" fmla="*/ 3 h 10"/>
                  <a:gd name="T6" fmla="*/ 1 w 15"/>
                  <a:gd name="T7" fmla="*/ 1 h 10"/>
                  <a:gd name="T8" fmla="*/ 2 w 15"/>
                  <a:gd name="T9" fmla="*/ 0 h 10"/>
                  <a:gd name="T10" fmla="*/ 14 w 15"/>
                  <a:gd name="T11" fmla="*/ 7 h 10"/>
                  <a:gd name="T12" fmla="*/ 15 w 15"/>
                  <a:gd name="T13" fmla="*/ 9 h 10"/>
                  <a:gd name="T14" fmla="*/ 14 w 15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14" y="10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8"/>
                      <a:pt x="15" y="8"/>
                      <a:pt x="15" y="9"/>
                    </a:cubicBezTo>
                    <a:cubicBezTo>
                      <a:pt x="15" y="10"/>
                      <a:pt x="14" y="10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29" name="Freeform 149">
                <a:extLst>
                  <a:ext uri="{FF2B5EF4-FFF2-40B4-BE49-F238E27FC236}">
                    <a16:creationId xmlns:a16="http://schemas.microsoft.com/office/drawing/2014/main" id="{4051080C-B519-A4DD-156A-29E1EE9B3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3050" y="4240213"/>
                <a:ext cx="63500" cy="12700"/>
              </a:xfrm>
              <a:custGeom>
                <a:avLst/>
                <a:gdLst>
                  <a:gd name="T0" fmla="*/ 15 w 16"/>
                  <a:gd name="T1" fmla="*/ 3 h 3"/>
                  <a:gd name="T2" fmla="*/ 1 w 16"/>
                  <a:gd name="T3" fmla="*/ 3 h 3"/>
                  <a:gd name="T4" fmla="*/ 0 w 16"/>
                  <a:gd name="T5" fmla="*/ 2 h 3"/>
                  <a:gd name="T6" fmla="*/ 1 w 16"/>
                  <a:gd name="T7" fmla="*/ 0 h 3"/>
                  <a:gd name="T8" fmla="*/ 15 w 16"/>
                  <a:gd name="T9" fmla="*/ 0 h 3"/>
                  <a:gd name="T10" fmla="*/ 16 w 16"/>
                  <a:gd name="T11" fmla="*/ 2 h 3"/>
                  <a:gd name="T12" fmla="*/ 15 w 16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">
                    <a:moveTo>
                      <a:pt x="15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30" name="Freeform 150">
                <a:extLst>
                  <a:ext uri="{FF2B5EF4-FFF2-40B4-BE49-F238E27FC236}">
                    <a16:creationId xmlns:a16="http://schemas.microsoft.com/office/drawing/2014/main" id="{F3A46E49-F32A-5DAA-A09B-A3C8A7C7D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8" y="4137025"/>
                <a:ext cx="58738" cy="39688"/>
              </a:xfrm>
              <a:custGeom>
                <a:avLst/>
                <a:gdLst>
                  <a:gd name="T0" fmla="*/ 2 w 15"/>
                  <a:gd name="T1" fmla="*/ 10 h 10"/>
                  <a:gd name="T2" fmla="*/ 1 w 15"/>
                  <a:gd name="T3" fmla="*/ 9 h 10"/>
                  <a:gd name="T4" fmla="*/ 1 w 15"/>
                  <a:gd name="T5" fmla="*/ 7 h 10"/>
                  <a:gd name="T6" fmla="*/ 13 w 15"/>
                  <a:gd name="T7" fmla="*/ 0 h 10"/>
                  <a:gd name="T8" fmla="*/ 15 w 15"/>
                  <a:gd name="T9" fmla="*/ 1 h 10"/>
                  <a:gd name="T10" fmla="*/ 14 w 15"/>
                  <a:gd name="T11" fmla="*/ 3 h 10"/>
                  <a:gd name="T12" fmla="*/ 2 w 15"/>
                  <a:gd name="T13" fmla="*/ 10 h 10"/>
                  <a:gd name="T14" fmla="*/ 2 w 15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2" y="10"/>
                    </a:moveTo>
                    <a:cubicBezTo>
                      <a:pt x="1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3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31" name="Freeform 151">
                <a:extLst>
                  <a:ext uri="{FF2B5EF4-FFF2-40B4-BE49-F238E27FC236}">
                    <a16:creationId xmlns:a16="http://schemas.microsoft.com/office/drawing/2014/main" id="{F5EDB022-F20E-68BE-A82F-AD5BFC774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088" y="4060825"/>
                <a:ext cx="41275" cy="55563"/>
              </a:xfrm>
              <a:custGeom>
                <a:avLst/>
                <a:gdLst>
                  <a:gd name="T0" fmla="*/ 1 w 10"/>
                  <a:gd name="T1" fmla="*/ 14 h 14"/>
                  <a:gd name="T2" fmla="*/ 1 w 10"/>
                  <a:gd name="T3" fmla="*/ 14 h 14"/>
                  <a:gd name="T4" fmla="*/ 0 w 10"/>
                  <a:gd name="T5" fmla="*/ 12 h 14"/>
                  <a:gd name="T6" fmla="*/ 7 w 10"/>
                  <a:gd name="T7" fmla="*/ 0 h 14"/>
                  <a:gd name="T8" fmla="*/ 9 w 10"/>
                  <a:gd name="T9" fmla="*/ 0 h 14"/>
                  <a:gd name="T10" fmla="*/ 10 w 10"/>
                  <a:gd name="T11" fmla="*/ 2 h 14"/>
                  <a:gd name="T12" fmla="*/ 3 w 10"/>
                  <a:gd name="T13" fmla="*/ 14 h 14"/>
                  <a:gd name="T14" fmla="*/ 1 w 10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32" name="Freeform 152">
                <a:extLst>
                  <a:ext uri="{FF2B5EF4-FFF2-40B4-BE49-F238E27FC236}">
                    <a16:creationId xmlns:a16="http://schemas.microsoft.com/office/drawing/2014/main" id="{761C6DA5-E54E-3DB9-AB78-E1D9E4666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7150" y="4413250"/>
                <a:ext cx="127000" cy="23813"/>
              </a:xfrm>
              <a:custGeom>
                <a:avLst/>
                <a:gdLst>
                  <a:gd name="T0" fmla="*/ 31 w 32"/>
                  <a:gd name="T1" fmla="*/ 6 h 6"/>
                  <a:gd name="T2" fmla="*/ 1 w 32"/>
                  <a:gd name="T3" fmla="*/ 6 h 6"/>
                  <a:gd name="T4" fmla="*/ 0 w 32"/>
                  <a:gd name="T5" fmla="*/ 5 h 6"/>
                  <a:gd name="T6" fmla="*/ 0 w 32"/>
                  <a:gd name="T7" fmla="*/ 0 h 6"/>
                  <a:gd name="T8" fmla="*/ 1 w 32"/>
                  <a:gd name="T9" fmla="*/ 0 h 6"/>
                  <a:gd name="T10" fmla="*/ 31 w 32"/>
                  <a:gd name="T11" fmla="*/ 0 h 6"/>
                  <a:gd name="T12" fmla="*/ 32 w 32"/>
                  <a:gd name="T13" fmla="*/ 0 h 6"/>
                  <a:gd name="T14" fmla="*/ 32 w 32"/>
                  <a:gd name="T15" fmla="*/ 5 h 6"/>
                  <a:gd name="T16" fmla="*/ 31 w 32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6">
                    <a:moveTo>
                      <a:pt x="3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2" y="0"/>
                      <a:pt x="32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1" y="6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33" name="Freeform 153">
                <a:extLst>
                  <a:ext uri="{FF2B5EF4-FFF2-40B4-BE49-F238E27FC236}">
                    <a16:creationId xmlns:a16="http://schemas.microsoft.com/office/drawing/2014/main" id="{3389C8F8-DF7D-407D-D40F-950619DC9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4448175"/>
                <a:ext cx="120650" cy="12700"/>
              </a:xfrm>
              <a:custGeom>
                <a:avLst/>
                <a:gdLst>
                  <a:gd name="T0" fmla="*/ 29 w 30"/>
                  <a:gd name="T1" fmla="*/ 3 h 3"/>
                  <a:gd name="T2" fmla="*/ 1 w 30"/>
                  <a:gd name="T3" fmla="*/ 3 h 3"/>
                  <a:gd name="T4" fmla="*/ 0 w 30"/>
                  <a:gd name="T5" fmla="*/ 2 h 3"/>
                  <a:gd name="T6" fmla="*/ 0 w 30"/>
                  <a:gd name="T7" fmla="*/ 1 h 3"/>
                  <a:gd name="T8" fmla="*/ 1 w 30"/>
                  <a:gd name="T9" fmla="*/ 0 h 3"/>
                  <a:gd name="T10" fmla="*/ 29 w 30"/>
                  <a:gd name="T11" fmla="*/ 0 h 3"/>
                  <a:gd name="T12" fmla="*/ 30 w 30"/>
                  <a:gd name="T13" fmla="*/ 1 h 3"/>
                  <a:gd name="T14" fmla="*/ 30 w 30"/>
                  <a:gd name="T15" fmla="*/ 2 h 3"/>
                  <a:gd name="T16" fmla="*/ 29 w 3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">
                    <a:moveTo>
                      <a:pt x="29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29" y="3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34" name="Freeform 154">
                <a:extLst>
                  <a:ext uri="{FF2B5EF4-FFF2-40B4-BE49-F238E27FC236}">
                    <a16:creationId xmlns:a16="http://schemas.microsoft.com/office/drawing/2014/main" id="{4F087D37-BE10-8699-8FD6-4AE9FFB75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4473575"/>
                <a:ext cx="120650" cy="11113"/>
              </a:xfrm>
              <a:custGeom>
                <a:avLst/>
                <a:gdLst>
                  <a:gd name="T0" fmla="*/ 29 w 30"/>
                  <a:gd name="T1" fmla="*/ 3 h 3"/>
                  <a:gd name="T2" fmla="*/ 1 w 30"/>
                  <a:gd name="T3" fmla="*/ 3 h 3"/>
                  <a:gd name="T4" fmla="*/ 0 w 30"/>
                  <a:gd name="T5" fmla="*/ 2 h 3"/>
                  <a:gd name="T6" fmla="*/ 0 w 30"/>
                  <a:gd name="T7" fmla="*/ 1 h 3"/>
                  <a:gd name="T8" fmla="*/ 1 w 30"/>
                  <a:gd name="T9" fmla="*/ 0 h 3"/>
                  <a:gd name="T10" fmla="*/ 29 w 30"/>
                  <a:gd name="T11" fmla="*/ 0 h 3"/>
                  <a:gd name="T12" fmla="*/ 30 w 30"/>
                  <a:gd name="T13" fmla="*/ 1 h 3"/>
                  <a:gd name="T14" fmla="*/ 30 w 30"/>
                  <a:gd name="T15" fmla="*/ 2 h 3"/>
                  <a:gd name="T16" fmla="*/ 29 w 3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">
                    <a:moveTo>
                      <a:pt x="29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3"/>
                      <a:pt x="29" y="3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2A8A320-71A7-8DDB-5E88-BE410C49D686}"/>
              </a:ext>
            </a:extLst>
          </p:cNvPr>
          <p:cNvGrpSpPr/>
          <p:nvPr/>
        </p:nvGrpSpPr>
        <p:grpSpPr>
          <a:xfrm>
            <a:off x="5719564" y="2255470"/>
            <a:ext cx="1468477" cy="1695788"/>
            <a:chOff x="5719564" y="2255470"/>
            <a:chExt cx="1468477" cy="1695788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0A918E45-9136-BAA9-AFDB-ACB23B75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564" y="2255470"/>
              <a:ext cx="1468477" cy="1695788"/>
            </a:xfrm>
            <a:custGeom>
              <a:avLst/>
              <a:gdLst>
                <a:gd name="T0" fmla="*/ 1137 w 1137"/>
                <a:gd name="T1" fmla="*/ 328 h 1313"/>
                <a:gd name="T2" fmla="*/ 569 w 1137"/>
                <a:gd name="T3" fmla="*/ 0 h 1313"/>
                <a:gd name="T4" fmla="*/ 0 w 1137"/>
                <a:gd name="T5" fmla="*/ 328 h 1313"/>
                <a:gd name="T6" fmla="*/ 0 w 1137"/>
                <a:gd name="T7" fmla="*/ 985 h 1313"/>
                <a:gd name="T8" fmla="*/ 179 w 1137"/>
                <a:gd name="T9" fmla="*/ 1088 h 1313"/>
                <a:gd name="T10" fmla="*/ 341 w 1137"/>
                <a:gd name="T11" fmla="*/ 1061 h 1313"/>
                <a:gd name="T12" fmla="*/ 398 w 1137"/>
                <a:gd name="T13" fmla="*/ 1214 h 1313"/>
                <a:gd name="T14" fmla="*/ 569 w 1137"/>
                <a:gd name="T15" fmla="*/ 1313 h 1313"/>
                <a:gd name="T16" fmla="*/ 784 w 1137"/>
                <a:gd name="T17" fmla="*/ 1189 h 1313"/>
                <a:gd name="T18" fmla="*/ 844 w 1137"/>
                <a:gd name="T19" fmla="*/ 1198 h 1313"/>
                <a:gd name="T20" fmla="*/ 845 w 1137"/>
                <a:gd name="T21" fmla="*/ 1199 h 1313"/>
                <a:gd name="T22" fmla="*/ 945 w 1137"/>
                <a:gd name="T23" fmla="*/ 1215 h 1313"/>
                <a:gd name="T24" fmla="*/ 981 w 1137"/>
                <a:gd name="T25" fmla="*/ 1120 h 1313"/>
                <a:gd name="T26" fmla="*/ 981 w 1137"/>
                <a:gd name="T27" fmla="*/ 1119 h 1313"/>
                <a:gd name="T28" fmla="*/ 1002 w 1137"/>
                <a:gd name="T29" fmla="*/ 1062 h 1313"/>
                <a:gd name="T30" fmla="*/ 1137 w 1137"/>
                <a:gd name="T31" fmla="*/ 985 h 1313"/>
                <a:gd name="T32" fmla="*/ 1137 w 1137"/>
                <a:gd name="T33" fmla="*/ 328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7" h="1313">
                  <a:moveTo>
                    <a:pt x="1137" y="328"/>
                  </a:moveTo>
                  <a:lnTo>
                    <a:pt x="569" y="0"/>
                  </a:lnTo>
                  <a:lnTo>
                    <a:pt x="0" y="328"/>
                  </a:lnTo>
                  <a:lnTo>
                    <a:pt x="0" y="985"/>
                  </a:lnTo>
                  <a:lnTo>
                    <a:pt x="179" y="1088"/>
                  </a:lnTo>
                  <a:lnTo>
                    <a:pt x="341" y="1061"/>
                  </a:lnTo>
                  <a:lnTo>
                    <a:pt x="398" y="1214"/>
                  </a:lnTo>
                  <a:lnTo>
                    <a:pt x="569" y="1313"/>
                  </a:lnTo>
                  <a:lnTo>
                    <a:pt x="784" y="1189"/>
                  </a:lnTo>
                  <a:lnTo>
                    <a:pt x="844" y="1198"/>
                  </a:lnTo>
                  <a:lnTo>
                    <a:pt x="845" y="1199"/>
                  </a:lnTo>
                  <a:lnTo>
                    <a:pt x="945" y="1215"/>
                  </a:lnTo>
                  <a:lnTo>
                    <a:pt x="981" y="1120"/>
                  </a:lnTo>
                  <a:lnTo>
                    <a:pt x="981" y="1119"/>
                  </a:lnTo>
                  <a:lnTo>
                    <a:pt x="1002" y="1062"/>
                  </a:lnTo>
                  <a:lnTo>
                    <a:pt x="1137" y="985"/>
                  </a:lnTo>
                  <a:lnTo>
                    <a:pt x="1137" y="32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752FE06-5F43-9CC6-8CB4-52E24D6E0CBB}"/>
                </a:ext>
              </a:extLst>
            </p:cNvPr>
            <p:cNvGrpSpPr/>
            <p:nvPr/>
          </p:nvGrpSpPr>
          <p:grpSpPr>
            <a:xfrm>
              <a:off x="6155900" y="2803932"/>
              <a:ext cx="599564" cy="599565"/>
              <a:chOff x="5159375" y="4032250"/>
              <a:chExt cx="500063" cy="500063"/>
            </a:xfrm>
            <a:solidFill>
              <a:srgbClr val="FFFFFF"/>
            </a:solidFill>
          </p:grpSpPr>
          <p:sp>
            <p:nvSpPr>
              <p:cNvPr id="36" name="Freeform 155">
                <a:extLst>
                  <a:ext uri="{FF2B5EF4-FFF2-40B4-BE49-F238E27FC236}">
                    <a16:creationId xmlns:a16="http://schemas.microsoft.com/office/drawing/2014/main" id="{4F3B49C6-63E1-295B-FE21-016AA231CE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9375" y="4032250"/>
                <a:ext cx="500063" cy="500063"/>
              </a:xfrm>
              <a:custGeom>
                <a:avLst/>
                <a:gdLst>
                  <a:gd name="T0" fmla="*/ 115 w 125"/>
                  <a:gd name="T1" fmla="*/ 63 h 125"/>
                  <a:gd name="T2" fmla="*/ 115 w 125"/>
                  <a:gd name="T3" fmla="*/ 61 h 125"/>
                  <a:gd name="T4" fmla="*/ 123 w 125"/>
                  <a:gd name="T5" fmla="*/ 57 h 125"/>
                  <a:gd name="T6" fmla="*/ 121 w 125"/>
                  <a:gd name="T7" fmla="*/ 46 h 125"/>
                  <a:gd name="T8" fmla="*/ 112 w 125"/>
                  <a:gd name="T9" fmla="*/ 45 h 125"/>
                  <a:gd name="T10" fmla="*/ 113 w 125"/>
                  <a:gd name="T11" fmla="*/ 40 h 125"/>
                  <a:gd name="T12" fmla="*/ 115 w 125"/>
                  <a:gd name="T13" fmla="*/ 28 h 125"/>
                  <a:gd name="T14" fmla="*/ 104 w 125"/>
                  <a:gd name="T15" fmla="*/ 29 h 125"/>
                  <a:gd name="T16" fmla="*/ 102 w 125"/>
                  <a:gd name="T17" fmla="*/ 27 h 125"/>
                  <a:gd name="T18" fmla="*/ 105 w 125"/>
                  <a:gd name="T19" fmla="*/ 17 h 125"/>
                  <a:gd name="T20" fmla="*/ 93 w 125"/>
                  <a:gd name="T21" fmla="*/ 16 h 125"/>
                  <a:gd name="T22" fmla="*/ 88 w 125"/>
                  <a:gd name="T23" fmla="*/ 16 h 125"/>
                  <a:gd name="T24" fmla="*/ 88 w 125"/>
                  <a:gd name="T25" fmla="*/ 7 h 125"/>
                  <a:gd name="T26" fmla="*/ 77 w 125"/>
                  <a:gd name="T27" fmla="*/ 3 h 125"/>
                  <a:gd name="T28" fmla="*/ 72 w 125"/>
                  <a:gd name="T29" fmla="*/ 10 h 125"/>
                  <a:gd name="T30" fmla="*/ 68 w 125"/>
                  <a:gd name="T31" fmla="*/ 8 h 125"/>
                  <a:gd name="T32" fmla="*/ 59 w 125"/>
                  <a:gd name="T33" fmla="*/ 0 h 125"/>
                  <a:gd name="T34" fmla="*/ 54 w 125"/>
                  <a:gd name="T35" fmla="*/ 10 h 125"/>
                  <a:gd name="T36" fmla="*/ 52 w 125"/>
                  <a:gd name="T37" fmla="*/ 10 h 125"/>
                  <a:gd name="T38" fmla="*/ 44 w 125"/>
                  <a:gd name="T39" fmla="*/ 2 h 125"/>
                  <a:gd name="T40" fmla="*/ 38 w 125"/>
                  <a:gd name="T41" fmla="*/ 13 h 125"/>
                  <a:gd name="T42" fmla="*/ 35 w 125"/>
                  <a:gd name="T43" fmla="*/ 17 h 125"/>
                  <a:gd name="T44" fmla="*/ 28 w 125"/>
                  <a:gd name="T45" fmla="*/ 12 h 125"/>
                  <a:gd name="T46" fmla="*/ 19 w 125"/>
                  <a:gd name="T47" fmla="*/ 19 h 125"/>
                  <a:gd name="T48" fmla="*/ 22 w 125"/>
                  <a:gd name="T49" fmla="*/ 27 h 125"/>
                  <a:gd name="T50" fmla="*/ 18 w 125"/>
                  <a:gd name="T51" fmla="*/ 29 h 125"/>
                  <a:gd name="T52" fmla="*/ 6 w 125"/>
                  <a:gd name="T53" fmla="*/ 34 h 125"/>
                  <a:gd name="T54" fmla="*/ 13 w 125"/>
                  <a:gd name="T55" fmla="*/ 43 h 125"/>
                  <a:gd name="T56" fmla="*/ 12 w 125"/>
                  <a:gd name="T57" fmla="*/ 45 h 125"/>
                  <a:gd name="T58" fmla="*/ 1 w 125"/>
                  <a:gd name="T59" fmla="*/ 48 h 125"/>
                  <a:gd name="T60" fmla="*/ 7 w 125"/>
                  <a:gd name="T61" fmla="*/ 59 h 125"/>
                  <a:gd name="T62" fmla="*/ 9 w 125"/>
                  <a:gd name="T63" fmla="*/ 62 h 125"/>
                  <a:gd name="T64" fmla="*/ 7 w 125"/>
                  <a:gd name="T65" fmla="*/ 66 h 125"/>
                  <a:gd name="T66" fmla="*/ 1 w 125"/>
                  <a:gd name="T67" fmla="*/ 77 h 125"/>
                  <a:gd name="T68" fmla="*/ 12 w 125"/>
                  <a:gd name="T69" fmla="*/ 79 h 125"/>
                  <a:gd name="T70" fmla="*/ 13 w 125"/>
                  <a:gd name="T71" fmla="*/ 81 h 125"/>
                  <a:gd name="T72" fmla="*/ 6 w 125"/>
                  <a:gd name="T73" fmla="*/ 90 h 125"/>
                  <a:gd name="T74" fmla="*/ 18 w 125"/>
                  <a:gd name="T75" fmla="*/ 95 h 125"/>
                  <a:gd name="T76" fmla="*/ 22 w 125"/>
                  <a:gd name="T77" fmla="*/ 97 h 125"/>
                  <a:gd name="T78" fmla="*/ 19 w 125"/>
                  <a:gd name="T79" fmla="*/ 105 h 125"/>
                  <a:gd name="T80" fmla="*/ 28 w 125"/>
                  <a:gd name="T81" fmla="*/ 112 h 125"/>
                  <a:gd name="T82" fmla="*/ 35 w 125"/>
                  <a:gd name="T83" fmla="*/ 107 h 125"/>
                  <a:gd name="T84" fmla="*/ 38 w 125"/>
                  <a:gd name="T85" fmla="*/ 111 h 125"/>
                  <a:gd name="T86" fmla="*/ 44 w 125"/>
                  <a:gd name="T87" fmla="*/ 122 h 125"/>
                  <a:gd name="T88" fmla="*/ 52 w 125"/>
                  <a:gd name="T89" fmla="*/ 114 h 125"/>
                  <a:gd name="T90" fmla="*/ 54 w 125"/>
                  <a:gd name="T91" fmla="*/ 114 h 125"/>
                  <a:gd name="T92" fmla="*/ 59 w 125"/>
                  <a:gd name="T93" fmla="*/ 125 h 125"/>
                  <a:gd name="T94" fmla="*/ 68 w 125"/>
                  <a:gd name="T95" fmla="*/ 117 h 125"/>
                  <a:gd name="T96" fmla="*/ 72 w 125"/>
                  <a:gd name="T97" fmla="*/ 114 h 125"/>
                  <a:gd name="T98" fmla="*/ 77 w 125"/>
                  <a:gd name="T99" fmla="*/ 121 h 125"/>
                  <a:gd name="T100" fmla="*/ 88 w 125"/>
                  <a:gd name="T101" fmla="*/ 117 h 125"/>
                  <a:gd name="T102" fmla="*/ 88 w 125"/>
                  <a:gd name="T103" fmla="*/ 108 h 125"/>
                  <a:gd name="T104" fmla="*/ 93 w 125"/>
                  <a:gd name="T105" fmla="*/ 108 h 125"/>
                  <a:gd name="T106" fmla="*/ 105 w 125"/>
                  <a:gd name="T107" fmla="*/ 108 h 125"/>
                  <a:gd name="T108" fmla="*/ 102 w 125"/>
                  <a:gd name="T109" fmla="*/ 97 h 125"/>
                  <a:gd name="T110" fmla="*/ 104 w 125"/>
                  <a:gd name="T111" fmla="*/ 95 h 125"/>
                  <a:gd name="T112" fmla="*/ 115 w 125"/>
                  <a:gd name="T113" fmla="*/ 96 h 125"/>
                  <a:gd name="T114" fmla="*/ 113 w 125"/>
                  <a:gd name="T115" fmla="*/ 84 h 125"/>
                  <a:gd name="T116" fmla="*/ 112 w 125"/>
                  <a:gd name="T117" fmla="*/ 79 h 125"/>
                  <a:gd name="T118" fmla="*/ 121 w 125"/>
                  <a:gd name="T119" fmla="*/ 78 h 125"/>
                  <a:gd name="T120" fmla="*/ 123 w 125"/>
                  <a:gd name="T121" fmla="*/ 67 h 125"/>
                  <a:gd name="T122" fmla="*/ 62 w 125"/>
                  <a:gd name="T123" fmla="*/ 1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5">
                    <a:moveTo>
                      <a:pt x="123" y="67"/>
                    </a:moveTo>
                    <a:cubicBezTo>
                      <a:pt x="117" y="66"/>
                      <a:pt x="117" y="66"/>
                      <a:pt x="117" y="66"/>
                    </a:cubicBezTo>
                    <a:cubicBezTo>
                      <a:pt x="117" y="65"/>
                      <a:pt x="115" y="65"/>
                      <a:pt x="115" y="63"/>
                    </a:cubicBez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63"/>
                      <a:pt x="115" y="62"/>
                      <a:pt x="115" y="62"/>
                    </a:cubicBezTo>
                    <a:cubicBezTo>
                      <a:pt x="115" y="62"/>
                      <a:pt x="115" y="61"/>
                      <a:pt x="115" y="61"/>
                    </a:cubicBezTo>
                    <a:cubicBezTo>
                      <a:pt x="115" y="61"/>
                      <a:pt x="115" y="61"/>
                      <a:pt x="115" y="61"/>
                    </a:cubicBezTo>
                    <a:cubicBezTo>
                      <a:pt x="115" y="59"/>
                      <a:pt x="117" y="59"/>
                      <a:pt x="117" y="59"/>
                    </a:cubicBezTo>
                    <a:cubicBezTo>
                      <a:pt x="123" y="57"/>
                      <a:pt x="123" y="57"/>
                      <a:pt x="123" y="57"/>
                    </a:cubicBezTo>
                    <a:cubicBezTo>
                      <a:pt x="124" y="57"/>
                      <a:pt x="125" y="56"/>
                      <a:pt x="124" y="55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7"/>
                      <a:pt x="122" y="46"/>
                      <a:pt x="121" y="46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14" y="47"/>
                      <a:pt x="113" y="47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4"/>
                      <a:pt x="112" y="44"/>
                      <a:pt x="112" y="43"/>
                    </a:cubicBezTo>
                    <a:cubicBezTo>
                      <a:pt x="112" y="43"/>
                      <a:pt x="111" y="43"/>
                      <a:pt x="111" y="43"/>
                    </a:cubicBezTo>
                    <a:cubicBezTo>
                      <a:pt x="111" y="41"/>
                      <a:pt x="112" y="41"/>
                      <a:pt x="113" y="40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18" y="36"/>
                      <a:pt x="119" y="35"/>
                      <a:pt x="118" y="34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4" y="27"/>
                      <a:pt x="113" y="26"/>
                      <a:pt x="112" y="27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6" y="30"/>
                      <a:pt x="105" y="30"/>
                      <a:pt x="104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28"/>
                      <a:pt x="103" y="28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1" y="26"/>
                      <a:pt x="102" y="25"/>
                      <a:pt x="102" y="24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7"/>
                      <a:pt x="105" y="17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99" y="11"/>
                      <a:pt x="98" y="11"/>
                      <a:pt x="97" y="12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2" y="17"/>
                      <a:pt x="91" y="18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9" y="16"/>
                      <a:pt x="88" y="16"/>
                      <a:pt x="8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6" y="15"/>
                      <a:pt x="87" y="13"/>
                      <a:pt x="87" y="13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9" y="6"/>
                      <a:pt x="88" y="5"/>
                      <a:pt x="87" y="5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9" y="2"/>
                      <a:pt x="78" y="2"/>
                      <a:pt x="77" y="3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4" y="11"/>
                      <a:pt x="73" y="10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2" y="10"/>
                      <a:pt x="71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9" y="10"/>
                      <a:pt x="69" y="8"/>
                      <a:pt x="68" y="8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0"/>
                      <a:pt x="67" y="0"/>
                      <a:pt x="6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8" y="0"/>
                      <a:pt x="57" y="0"/>
                      <a:pt x="56" y="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0" y="11"/>
                      <a:pt x="50" y="9"/>
                      <a:pt x="49" y="9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2"/>
                      <a:pt x="45" y="2"/>
                      <a:pt x="44" y="2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6" y="5"/>
                      <a:pt x="36" y="6"/>
                      <a:pt x="36" y="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5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6" y="16"/>
                      <a:pt x="35" y="16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3" y="18"/>
                      <a:pt x="32" y="17"/>
                      <a:pt x="32" y="16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1"/>
                      <a:pt x="26" y="11"/>
                      <a:pt x="25" y="12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9"/>
                      <a:pt x="19" y="19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5"/>
                      <a:pt x="23" y="26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8"/>
                      <a:pt x="21" y="28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0" y="30"/>
                      <a:pt x="19" y="30"/>
                      <a:pt x="18" y="29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2" y="26"/>
                      <a:pt x="10" y="27"/>
                      <a:pt x="10" y="28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6"/>
                      <a:pt x="7" y="37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2" y="44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2" y="46"/>
                      <a:pt x="1" y="47"/>
                      <a:pt x="1" y="4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0" y="57"/>
                      <a:pt x="2" y="57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9"/>
                      <a:pt x="9" y="59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2"/>
                      <a:pt x="9" y="62"/>
                    </a:cubicBezTo>
                    <a:cubicBezTo>
                      <a:pt x="9" y="62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5"/>
                      <a:pt x="8" y="65"/>
                      <a:pt x="7" y="66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" y="78"/>
                      <a:pt x="2" y="78"/>
                      <a:pt x="4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1" y="78"/>
                      <a:pt x="12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2" y="8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3"/>
                      <a:pt x="12" y="84"/>
                      <a:pt x="12" y="84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6" y="88"/>
                      <a:pt x="6" y="89"/>
                      <a:pt x="6" y="90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7"/>
                      <a:pt x="12" y="98"/>
                      <a:pt x="13" y="97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19" y="95"/>
                      <a:pt x="20" y="94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6"/>
                      <a:pt x="22" y="96"/>
                      <a:pt x="22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3" y="98"/>
                      <a:pt x="23" y="100"/>
                      <a:pt x="22" y="100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18" y="106"/>
                      <a:pt x="18" y="107"/>
                      <a:pt x="19" y="108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6" y="113"/>
                      <a:pt x="27" y="113"/>
                      <a:pt x="28" y="112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3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8"/>
                      <a:pt x="36" y="108"/>
                      <a:pt x="37" y="108"/>
                    </a:cubicBezTo>
                    <a:cubicBezTo>
                      <a:pt x="37" y="108"/>
                      <a:pt x="37" y="109"/>
                      <a:pt x="37" y="109"/>
                    </a:cubicBezTo>
                    <a:cubicBezTo>
                      <a:pt x="38" y="109"/>
                      <a:pt x="38" y="111"/>
                      <a:pt x="38" y="111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8"/>
                      <a:pt x="36" y="119"/>
                      <a:pt x="37" y="120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5" y="123"/>
                      <a:pt x="46" y="122"/>
                      <a:pt x="47" y="121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50" y="115"/>
                      <a:pt x="50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4"/>
                      <a:pt x="53" y="114"/>
                      <a:pt x="54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6" y="115"/>
                      <a:pt x="56" y="116"/>
                      <a:pt x="56" y="117"/>
                    </a:cubicBezTo>
                    <a:cubicBezTo>
                      <a:pt x="56" y="123"/>
                      <a:pt x="56" y="123"/>
                      <a:pt x="56" y="123"/>
                    </a:cubicBezTo>
                    <a:cubicBezTo>
                      <a:pt x="57" y="124"/>
                      <a:pt x="58" y="125"/>
                      <a:pt x="59" y="125"/>
                    </a:cubicBezTo>
                    <a:cubicBezTo>
                      <a:pt x="66" y="125"/>
                      <a:pt x="66" y="125"/>
                      <a:pt x="66" y="125"/>
                    </a:cubicBezTo>
                    <a:cubicBezTo>
                      <a:pt x="67" y="125"/>
                      <a:pt x="68" y="124"/>
                      <a:pt x="68" y="123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69" y="116"/>
                      <a:pt x="69" y="115"/>
                      <a:pt x="70" y="114"/>
                    </a:cubicBezTo>
                    <a:cubicBezTo>
                      <a:pt x="70" y="114"/>
                      <a:pt x="70" y="114"/>
                      <a:pt x="70" y="114"/>
                    </a:cubicBezTo>
                    <a:cubicBezTo>
                      <a:pt x="71" y="114"/>
                      <a:pt x="72" y="114"/>
                      <a:pt x="72" y="114"/>
                    </a:cubicBezTo>
                    <a:cubicBezTo>
                      <a:pt x="72" y="114"/>
                      <a:pt x="72" y="114"/>
                      <a:pt x="73" y="114"/>
                    </a:cubicBezTo>
                    <a:cubicBezTo>
                      <a:pt x="74" y="114"/>
                      <a:pt x="75" y="115"/>
                      <a:pt x="75" y="116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8" y="122"/>
                      <a:pt x="79" y="123"/>
                      <a:pt x="80" y="122"/>
                    </a:cubicBezTo>
                    <a:cubicBezTo>
                      <a:pt x="87" y="120"/>
                      <a:pt x="87" y="120"/>
                      <a:pt x="87" y="120"/>
                    </a:cubicBezTo>
                    <a:cubicBezTo>
                      <a:pt x="88" y="119"/>
                      <a:pt x="89" y="118"/>
                      <a:pt x="88" y="117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87" y="111"/>
                      <a:pt x="86" y="109"/>
                      <a:pt x="88" y="109"/>
                    </a:cubicBezTo>
                    <a:cubicBezTo>
                      <a:pt x="88" y="109"/>
                      <a:pt x="88" y="109"/>
                      <a:pt x="88" y="108"/>
                    </a:cubicBezTo>
                    <a:cubicBezTo>
                      <a:pt x="88" y="108"/>
                      <a:pt x="89" y="108"/>
                      <a:pt x="90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1" y="107"/>
                      <a:pt x="92" y="108"/>
                      <a:pt x="93" y="108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98" y="113"/>
                      <a:pt x="99" y="113"/>
                      <a:pt x="100" y="11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6" y="107"/>
                      <a:pt x="106" y="106"/>
                      <a:pt x="106" y="105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100"/>
                      <a:pt x="101" y="98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3" y="96"/>
                      <a:pt x="103" y="96"/>
                      <a:pt x="103" y="95"/>
                    </a:cubicBezTo>
                    <a:cubicBezTo>
                      <a:pt x="103" y="95"/>
                      <a:pt x="103" y="95"/>
                      <a:pt x="104" y="95"/>
                    </a:cubicBezTo>
                    <a:cubicBezTo>
                      <a:pt x="105" y="94"/>
                      <a:pt x="106" y="95"/>
                      <a:pt x="106" y="95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3" y="98"/>
                      <a:pt x="114" y="97"/>
                      <a:pt x="115" y="96"/>
                    </a:cubicBezTo>
                    <a:cubicBezTo>
                      <a:pt x="118" y="90"/>
                      <a:pt x="118" y="90"/>
                      <a:pt x="118" y="90"/>
                    </a:cubicBezTo>
                    <a:cubicBezTo>
                      <a:pt x="119" y="89"/>
                      <a:pt x="118" y="88"/>
                      <a:pt x="117" y="87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2" y="84"/>
                      <a:pt x="111" y="83"/>
                      <a:pt x="111" y="81"/>
                    </a:cubicBezTo>
                    <a:cubicBezTo>
                      <a:pt x="111" y="81"/>
                      <a:pt x="112" y="81"/>
                      <a:pt x="112" y="81"/>
                    </a:cubicBezTo>
                    <a:cubicBezTo>
                      <a:pt x="112" y="81"/>
                      <a:pt x="112" y="80"/>
                      <a:pt x="112" y="7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3" y="78"/>
                      <a:pt x="114" y="78"/>
                      <a:pt x="115" y="78"/>
                    </a:cubicBezTo>
                    <a:cubicBezTo>
                      <a:pt x="121" y="78"/>
                      <a:pt x="121" y="78"/>
                      <a:pt x="121" y="78"/>
                    </a:cubicBezTo>
                    <a:cubicBezTo>
                      <a:pt x="122" y="78"/>
                      <a:pt x="123" y="78"/>
                      <a:pt x="123" y="77"/>
                    </a:cubicBezTo>
                    <a:cubicBezTo>
                      <a:pt x="124" y="69"/>
                      <a:pt x="124" y="69"/>
                      <a:pt x="124" y="69"/>
                    </a:cubicBezTo>
                    <a:cubicBezTo>
                      <a:pt x="125" y="68"/>
                      <a:pt x="124" y="67"/>
                      <a:pt x="123" y="67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8" y="86"/>
                      <a:pt x="18" y="62"/>
                    </a:cubicBezTo>
                    <a:cubicBezTo>
                      <a:pt x="18" y="38"/>
                      <a:pt x="38" y="18"/>
                      <a:pt x="62" y="18"/>
                    </a:cubicBezTo>
                    <a:cubicBezTo>
                      <a:pt x="86" y="18"/>
                      <a:pt x="106" y="38"/>
                      <a:pt x="106" y="62"/>
                    </a:cubicBezTo>
                    <a:cubicBezTo>
                      <a:pt x="106" y="86"/>
                      <a:pt x="86" y="106"/>
                      <a:pt x="62" y="1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37" name="Freeform 156">
                <a:extLst>
                  <a:ext uri="{FF2B5EF4-FFF2-40B4-BE49-F238E27FC236}">
                    <a16:creationId xmlns:a16="http://schemas.microsoft.com/office/drawing/2014/main" id="{D83B90D6-2987-1BED-9822-31552F051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3513" y="4116388"/>
                <a:ext cx="331788" cy="331788"/>
              </a:xfrm>
              <a:custGeom>
                <a:avLst/>
                <a:gdLst>
                  <a:gd name="T0" fmla="*/ 41 w 83"/>
                  <a:gd name="T1" fmla="*/ 0 h 83"/>
                  <a:gd name="T2" fmla="*/ 0 w 83"/>
                  <a:gd name="T3" fmla="*/ 41 h 83"/>
                  <a:gd name="T4" fmla="*/ 41 w 83"/>
                  <a:gd name="T5" fmla="*/ 83 h 83"/>
                  <a:gd name="T6" fmla="*/ 83 w 83"/>
                  <a:gd name="T7" fmla="*/ 41 h 83"/>
                  <a:gd name="T8" fmla="*/ 41 w 83"/>
                  <a:gd name="T9" fmla="*/ 0 h 83"/>
                  <a:gd name="T10" fmla="*/ 41 w 83"/>
                  <a:gd name="T11" fmla="*/ 37 h 83"/>
                  <a:gd name="T12" fmla="*/ 46 w 83"/>
                  <a:gd name="T13" fmla="*/ 41 h 83"/>
                  <a:gd name="T14" fmla="*/ 41 w 83"/>
                  <a:gd name="T15" fmla="*/ 46 h 83"/>
                  <a:gd name="T16" fmla="*/ 37 w 83"/>
                  <a:gd name="T17" fmla="*/ 41 h 83"/>
                  <a:gd name="T18" fmla="*/ 41 w 83"/>
                  <a:gd name="T19" fmla="*/ 37 h 83"/>
                  <a:gd name="T20" fmla="*/ 2 w 83"/>
                  <a:gd name="T21" fmla="*/ 41 h 83"/>
                  <a:gd name="T22" fmla="*/ 35 w 83"/>
                  <a:gd name="T23" fmla="*/ 2 h 83"/>
                  <a:gd name="T24" fmla="*/ 35 w 83"/>
                  <a:gd name="T25" fmla="*/ 33 h 83"/>
                  <a:gd name="T26" fmla="*/ 31 w 83"/>
                  <a:gd name="T27" fmla="*/ 40 h 83"/>
                  <a:gd name="T28" fmla="*/ 5 w 83"/>
                  <a:gd name="T29" fmla="*/ 56 h 83"/>
                  <a:gd name="T30" fmla="*/ 2 w 83"/>
                  <a:gd name="T31" fmla="*/ 41 h 83"/>
                  <a:gd name="T32" fmla="*/ 41 w 83"/>
                  <a:gd name="T33" fmla="*/ 80 h 83"/>
                  <a:gd name="T34" fmla="*/ 11 w 83"/>
                  <a:gd name="T35" fmla="*/ 65 h 83"/>
                  <a:gd name="T36" fmla="*/ 37 w 83"/>
                  <a:gd name="T37" fmla="*/ 50 h 83"/>
                  <a:gd name="T38" fmla="*/ 41 w 83"/>
                  <a:gd name="T39" fmla="*/ 51 h 83"/>
                  <a:gd name="T40" fmla="*/ 45 w 83"/>
                  <a:gd name="T41" fmla="*/ 50 h 83"/>
                  <a:gd name="T42" fmla="*/ 72 w 83"/>
                  <a:gd name="T43" fmla="*/ 65 h 83"/>
                  <a:gd name="T44" fmla="*/ 41 w 83"/>
                  <a:gd name="T45" fmla="*/ 80 h 83"/>
                  <a:gd name="T46" fmla="*/ 51 w 83"/>
                  <a:gd name="T47" fmla="*/ 40 h 83"/>
                  <a:gd name="T48" fmla="*/ 47 w 83"/>
                  <a:gd name="T49" fmla="*/ 33 h 83"/>
                  <a:gd name="T50" fmla="*/ 47 w 83"/>
                  <a:gd name="T51" fmla="*/ 2 h 83"/>
                  <a:gd name="T52" fmla="*/ 80 w 83"/>
                  <a:gd name="T53" fmla="*/ 41 h 83"/>
                  <a:gd name="T54" fmla="*/ 78 w 83"/>
                  <a:gd name="T55" fmla="*/ 56 h 83"/>
                  <a:gd name="T56" fmla="*/ 51 w 83"/>
                  <a:gd name="T57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83">
                    <a:moveTo>
                      <a:pt x="41" y="0"/>
                    </a:moveTo>
                    <a:cubicBezTo>
                      <a:pt x="18" y="0"/>
                      <a:pt x="0" y="18"/>
                      <a:pt x="0" y="41"/>
                    </a:cubicBezTo>
                    <a:cubicBezTo>
                      <a:pt x="0" y="64"/>
                      <a:pt x="18" y="83"/>
                      <a:pt x="41" y="83"/>
                    </a:cubicBezTo>
                    <a:cubicBezTo>
                      <a:pt x="64" y="83"/>
                      <a:pt x="83" y="64"/>
                      <a:pt x="83" y="41"/>
                    </a:cubicBezTo>
                    <a:cubicBezTo>
                      <a:pt x="83" y="18"/>
                      <a:pt x="64" y="0"/>
                      <a:pt x="41" y="0"/>
                    </a:cubicBezTo>
                    <a:close/>
                    <a:moveTo>
                      <a:pt x="41" y="37"/>
                    </a:moveTo>
                    <a:cubicBezTo>
                      <a:pt x="44" y="37"/>
                      <a:pt x="46" y="39"/>
                      <a:pt x="46" y="41"/>
                    </a:cubicBezTo>
                    <a:cubicBezTo>
                      <a:pt x="46" y="44"/>
                      <a:pt x="44" y="46"/>
                      <a:pt x="41" y="46"/>
                    </a:cubicBezTo>
                    <a:cubicBezTo>
                      <a:pt x="39" y="46"/>
                      <a:pt x="37" y="44"/>
                      <a:pt x="37" y="41"/>
                    </a:cubicBezTo>
                    <a:cubicBezTo>
                      <a:pt x="37" y="39"/>
                      <a:pt x="39" y="37"/>
                      <a:pt x="41" y="37"/>
                    </a:cubicBezTo>
                    <a:close/>
                    <a:moveTo>
                      <a:pt x="2" y="41"/>
                    </a:moveTo>
                    <a:cubicBezTo>
                      <a:pt x="2" y="22"/>
                      <a:pt x="17" y="5"/>
                      <a:pt x="35" y="2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3" y="35"/>
                      <a:pt x="32" y="37"/>
                      <a:pt x="31" y="40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3" y="51"/>
                      <a:pt x="2" y="46"/>
                      <a:pt x="2" y="41"/>
                    </a:cubicBezTo>
                    <a:close/>
                    <a:moveTo>
                      <a:pt x="41" y="80"/>
                    </a:moveTo>
                    <a:cubicBezTo>
                      <a:pt x="29" y="80"/>
                      <a:pt x="18" y="74"/>
                      <a:pt x="11" y="65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8" y="51"/>
                      <a:pt x="40" y="51"/>
                      <a:pt x="41" y="51"/>
                    </a:cubicBezTo>
                    <a:cubicBezTo>
                      <a:pt x="43" y="51"/>
                      <a:pt x="44" y="51"/>
                      <a:pt x="45" y="50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65" y="74"/>
                      <a:pt x="54" y="80"/>
                      <a:pt x="41" y="80"/>
                    </a:cubicBezTo>
                    <a:close/>
                    <a:moveTo>
                      <a:pt x="51" y="40"/>
                    </a:moveTo>
                    <a:cubicBezTo>
                      <a:pt x="51" y="37"/>
                      <a:pt x="49" y="35"/>
                      <a:pt x="47" y="33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66" y="5"/>
                      <a:pt x="80" y="22"/>
                      <a:pt x="80" y="41"/>
                    </a:cubicBezTo>
                    <a:cubicBezTo>
                      <a:pt x="80" y="46"/>
                      <a:pt x="79" y="51"/>
                      <a:pt x="78" y="56"/>
                    </a:cubicBezTo>
                    <a:lnTo>
                      <a:pt x="51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</p:grp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C7F86F6-059B-3146-1EDA-F95C8947A3CC}"/>
              </a:ext>
            </a:extLst>
          </p:cNvPr>
          <p:cNvGrpSpPr/>
          <p:nvPr/>
        </p:nvGrpSpPr>
        <p:grpSpPr>
          <a:xfrm>
            <a:off x="7247452" y="2255470"/>
            <a:ext cx="1467186" cy="1695788"/>
            <a:chOff x="7247452" y="2255470"/>
            <a:chExt cx="1467186" cy="1695788"/>
          </a:xfrm>
        </p:grpSpPr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81562B52-E8D7-83D3-725C-1416A420C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452" y="2255470"/>
              <a:ext cx="1467186" cy="1695788"/>
            </a:xfrm>
            <a:custGeom>
              <a:avLst/>
              <a:gdLst>
                <a:gd name="T0" fmla="*/ 567 w 1136"/>
                <a:gd name="T1" fmla="*/ 0 h 1313"/>
                <a:gd name="T2" fmla="*/ 0 w 1136"/>
                <a:gd name="T3" fmla="*/ 328 h 1313"/>
                <a:gd name="T4" fmla="*/ 0 w 1136"/>
                <a:gd name="T5" fmla="*/ 985 h 1313"/>
                <a:gd name="T6" fmla="*/ 177 w 1136"/>
                <a:gd name="T7" fmla="*/ 1088 h 1313"/>
                <a:gd name="T8" fmla="*/ 177 w 1136"/>
                <a:gd name="T9" fmla="*/ 1088 h 1313"/>
                <a:gd name="T10" fmla="*/ 339 w 1136"/>
                <a:gd name="T11" fmla="*/ 1061 h 1313"/>
                <a:gd name="T12" fmla="*/ 397 w 1136"/>
                <a:gd name="T13" fmla="*/ 1214 h 1313"/>
                <a:gd name="T14" fmla="*/ 397 w 1136"/>
                <a:gd name="T15" fmla="*/ 1214 h 1313"/>
                <a:gd name="T16" fmla="*/ 567 w 1136"/>
                <a:gd name="T17" fmla="*/ 1313 h 1313"/>
                <a:gd name="T18" fmla="*/ 1136 w 1136"/>
                <a:gd name="T19" fmla="*/ 985 h 1313"/>
                <a:gd name="T20" fmla="*/ 1136 w 1136"/>
                <a:gd name="T21" fmla="*/ 328 h 1313"/>
                <a:gd name="T22" fmla="*/ 567 w 1136"/>
                <a:gd name="T23" fmla="*/ 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6" h="1313">
                  <a:moveTo>
                    <a:pt x="567" y="0"/>
                  </a:moveTo>
                  <a:lnTo>
                    <a:pt x="0" y="328"/>
                  </a:lnTo>
                  <a:lnTo>
                    <a:pt x="0" y="985"/>
                  </a:lnTo>
                  <a:lnTo>
                    <a:pt x="177" y="1088"/>
                  </a:lnTo>
                  <a:lnTo>
                    <a:pt x="177" y="1088"/>
                  </a:lnTo>
                  <a:lnTo>
                    <a:pt x="339" y="1061"/>
                  </a:lnTo>
                  <a:lnTo>
                    <a:pt x="397" y="1214"/>
                  </a:lnTo>
                  <a:lnTo>
                    <a:pt x="397" y="1214"/>
                  </a:lnTo>
                  <a:lnTo>
                    <a:pt x="567" y="1313"/>
                  </a:lnTo>
                  <a:lnTo>
                    <a:pt x="1136" y="985"/>
                  </a:lnTo>
                  <a:lnTo>
                    <a:pt x="1136" y="328"/>
                  </a:lnTo>
                  <a:lnTo>
                    <a:pt x="5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02EC7F2A-EAF9-9180-E451-A5DE7CB53053}"/>
                </a:ext>
              </a:extLst>
            </p:cNvPr>
            <p:cNvGrpSpPr/>
            <p:nvPr/>
          </p:nvGrpSpPr>
          <p:grpSpPr>
            <a:xfrm>
              <a:off x="7669287" y="2831333"/>
              <a:ext cx="543041" cy="544764"/>
              <a:chOff x="6530975" y="2962200"/>
              <a:chExt cx="500063" cy="501650"/>
            </a:xfrm>
            <a:solidFill>
              <a:srgbClr val="FFFFFF"/>
            </a:solidFill>
          </p:grpSpPr>
          <p:sp>
            <p:nvSpPr>
              <p:cNvPr id="39" name="Freeform 110">
                <a:extLst>
                  <a:ext uri="{FF2B5EF4-FFF2-40B4-BE49-F238E27FC236}">
                    <a16:creationId xmlns:a16="http://schemas.microsoft.com/office/drawing/2014/main" id="{34EA75A7-8864-13C5-3F10-2E5D5E9D0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975" y="3451150"/>
                <a:ext cx="500063" cy="12700"/>
              </a:xfrm>
              <a:custGeom>
                <a:avLst/>
                <a:gdLst>
                  <a:gd name="T0" fmla="*/ 315 w 315"/>
                  <a:gd name="T1" fmla="*/ 8 h 8"/>
                  <a:gd name="T2" fmla="*/ 0 w 315"/>
                  <a:gd name="T3" fmla="*/ 8 h 8"/>
                  <a:gd name="T4" fmla="*/ 0 w 315"/>
                  <a:gd name="T5" fmla="*/ 0 h 8"/>
                  <a:gd name="T6" fmla="*/ 308 w 315"/>
                  <a:gd name="T7" fmla="*/ 0 h 8"/>
                  <a:gd name="T8" fmla="*/ 315 w 31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8">
                    <a:moveTo>
                      <a:pt x="31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308" y="0"/>
                    </a:lnTo>
                    <a:lnTo>
                      <a:pt x="31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0" name="Freeform 111">
                <a:extLst>
                  <a:ext uri="{FF2B5EF4-FFF2-40B4-BE49-F238E27FC236}">
                    <a16:creationId xmlns:a16="http://schemas.microsoft.com/office/drawing/2014/main" id="{D6E279B7-B729-B596-690F-5E03F59D7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975" y="2962200"/>
                <a:ext cx="15875" cy="501650"/>
              </a:xfrm>
              <a:custGeom>
                <a:avLst/>
                <a:gdLst>
                  <a:gd name="T0" fmla="*/ 10 w 10"/>
                  <a:gd name="T1" fmla="*/ 10 h 316"/>
                  <a:gd name="T2" fmla="*/ 10 w 10"/>
                  <a:gd name="T3" fmla="*/ 18 h 316"/>
                  <a:gd name="T4" fmla="*/ 10 w 10"/>
                  <a:gd name="T5" fmla="*/ 316 h 316"/>
                  <a:gd name="T6" fmla="*/ 0 w 10"/>
                  <a:gd name="T7" fmla="*/ 316 h 316"/>
                  <a:gd name="T8" fmla="*/ 0 w 10"/>
                  <a:gd name="T9" fmla="*/ 18 h 316"/>
                  <a:gd name="T10" fmla="*/ 0 w 10"/>
                  <a:gd name="T11" fmla="*/ 0 h 316"/>
                  <a:gd name="T12" fmla="*/ 10 w 10"/>
                  <a:gd name="T13" fmla="*/ 1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16">
                    <a:moveTo>
                      <a:pt x="10" y="10"/>
                    </a:moveTo>
                    <a:lnTo>
                      <a:pt x="10" y="18"/>
                    </a:lnTo>
                    <a:lnTo>
                      <a:pt x="10" y="316"/>
                    </a:lnTo>
                    <a:lnTo>
                      <a:pt x="0" y="316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1" name="Freeform 112">
                <a:extLst>
                  <a:ext uri="{FF2B5EF4-FFF2-40B4-BE49-F238E27FC236}">
                    <a16:creationId xmlns:a16="http://schemas.microsoft.com/office/drawing/2014/main" id="{170A1CC0-EE7F-DF5E-195E-45E56C5C3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975" y="2962200"/>
                <a:ext cx="28575" cy="28575"/>
              </a:xfrm>
              <a:custGeom>
                <a:avLst/>
                <a:gdLst>
                  <a:gd name="T0" fmla="*/ 0 w 18"/>
                  <a:gd name="T1" fmla="*/ 0 h 18"/>
                  <a:gd name="T2" fmla="*/ 18 w 18"/>
                  <a:gd name="T3" fmla="*/ 18 h 18"/>
                  <a:gd name="T4" fmla="*/ 0 w 18"/>
                  <a:gd name="T5" fmla="*/ 18 h 18"/>
                  <a:gd name="T6" fmla="*/ 0 w 1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2" name="Freeform 113">
                <a:extLst>
                  <a:ext uri="{FF2B5EF4-FFF2-40B4-BE49-F238E27FC236}">
                    <a16:creationId xmlns:a16="http://schemas.microsoft.com/office/drawing/2014/main" id="{8EB25D15-A3FD-B40E-6E84-53581F56C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4050" y="3435275"/>
                <a:ext cx="26988" cy="28575"/>
              </a:xfrm>
              <a:custGeom>
                <a:avLst/>
                <a:gdLst>
                  <a:gd name="T0" fmla="*/ 17 w 17"/>
                  <a:gd name="T1" fmla="*/ 18 h 18"/>
                  <a:gd name="T2" fmla="*/ 0 w 17"/>
                  <a:gd name="T3" fmla="*/ 18 h 18"/>
                  <a:gd name="T4" fmla="*/ 0 w 17"/>
                  <a:gd name="T5" fmla="*/ 0 h 18"/>
                  <a:gd name="T6" fmla="*/ 17 w 1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lnTo>
                      <a:pt x="0" y="18"/>
                    </a:lnTo>
                    <a:lnTo>
                      <a:pt x="0" y="0"/>
                    </a:lnTo>
                    <a:lnTo>
                      <a:pt x="17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3" name="Rectangle 114">
                <a:extLst>
                  <a:ext uri="{FF2B5EF4-FFF2-40B4-BE49-F238E27FC236}">
                    <a16:creationId xmlns:a16="http://schemas.microsoft.com/office/drawing/2014/main" id="{7F6E1E15-7F56-E601-6813-2D65AC06F8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988" y="3435275"/>
                <a:ext cx="12700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4" name="Rectangle 115">
                <a:extLst>
                  <a:ext uri="{FF2B5EF4-FFF2-40B4-BE49-F238E27FC236}">
                    <a16:creationId xmlns:a16="http://schemas.microsoft.com/office/drawing/2014/main" id="{A288732C-1C58-085B-543A-26E021551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7825" y="3435275"/>
                <a:ext cx="11113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5" name="Rectangle 116">
                <a:extLst>
                  <a:ext uri="{FF2B5EF4-FFF2-40B4-BE49-F238E27FC236}">
                    <a16:creationId xmlns:a16="http://schemas.microsoft.com/office/drawing/2014/main" id="{A9A11D74-9A46-EFE8-AFD0-6B844ACE55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3075" y="3435275"/>
                <a:ext cx="15875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6" name="Rectangle 117">
                <a:extLst>
                  <a:ext uri="{FF2B5EF4-FFF2-40B4-BE49-F238E27FC236}">
                    <a16:creationId xmlns:a16="http://schemas.microsoft.com/office/drawing/2014/main" id="{76B44C85-EC9B-311B-25D4-6669011BFA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9913" y="3435275"/>
                <a:ext cx="15875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7" name="Rectangle 118">
                <a:extLst>
                  <a:ext uri="{FF2B5EF4-FFF2-40B4-BE49-F238E27FC236}">
                    <a16:creationId xmlns:a16="http://schemas.microsoft.com/office/drawing/2014/main" id="{256AF207-377B-2565-E660-B2B1966AB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975" y="3062212"/>
                <a:ext cx="285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8" name="Rectangle 119">
                <a:extLst>
                  <a:ext uri="{FF2B5EF4-FFF2-40B4-BE49-F238E27FC236}">
                    <a16:creationId xmlns:a16="http://schemas.microsoft.com/office/drawing/2014/main" id="{743D16BC-EB1A-0C4E-3E08-C67C61013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975" y="3159050"/>
                <a:ext cx="2857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49" name="Rectangle 120">
                <a:extLst>
                  <a:ext uri="{FF2B5EF4-FFF2-40B4-BE49-F238E27FC236}">
                    <a16:creationId xmlns:a16="http://schemas.microsoft.com/office/drawing/2014/main" id="{DCB84AF7-4B08-6A33-BBD0-BBB8B4F89B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975" y="3254300"/>
                <a:ext cx="285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0" name="Rectangle 121">
                <a:extLst>
                  <a:ext uri="{FF2B5EF4-FFF2-40B4-BE49-F238E27FC236}">
                    <a16:creationId xmlns:a16="http://schemas.microsoft.com/office/drawing/2014/main" id="{BCB07E97-224C-46F6-B637-B8C42092CC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975" y="3351137"/>
                <a:ext cx="285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1" name="Freeform 122">
                <a:extLst>
                  <a:ext uri="{FF2B5EF4-FFF2-40B4-BE49-F238E27FC236}">
                    <a16:creationId xmlns:a16="http://schemas.microsoft.com/office/drawing/2014/main" id="{FB6BC292-F3DA-00FB-0EB7-361191E7A9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59550" y="3206675"/>
                <a:ext cx="55563" cy="257175"/>
              </a:xfrm>
              <a:custGeom>
                <a:avLst/>
                <a:gdLst>
                  <a:gd name="T0" fmla="*/ 33 w 35"/>
                  <a:gd name="T1" fmla="*/ 0 h 162"/>
                  <a:gd name="T2" fmla="*/ 28 w 35"/>
                  <a:gd name="T3" fmla="*/ 0 h 162"/>
                  <a:gd name="T4" fmla="*/ 18 w 35"/>
                  <a:gd name="T5" fmla="*/ 0 h 162"/>
                  <a:gd name="T6" fmla="*/ 13 w 35"/>
                  <a:gd name="T7" fmla="*/ 0 h 162"/>
                  <a:gd name="T8" fmla="*/ 3 w 35"/>
                  <a:gd name="T9" fmla="*/ 0 h 162"/>
                  <a:gd name="T10" fmla="*/ 0 w 35"/>
                  <a:gd name="T11" fmla="*/ 0 h 162"/>
                  <a:gd name="T12" fmla="*/ 0 w 35"/>
                  <a:gd name="T13" fmla="*/ 3 h 162"/>
                  <a:gd name="T14" fmla="*/ 0 w 35"/>
                  <a:gd name="T15" fmla="*/ 13 h 162"/>
                  <a:gd name="T16" fmla="*/ 0 w 35"/>
                  <a:gd name="T17" fmla="*/ 18 h 162"/>
                  <a:gd name="T18" fmla="*/ 0 w 35"/>
                  <a:gd name="T19" fmla="*/ 28 h 162"/>
                  <a:gd name="T20" fmla="*/ 0 w 35"/>
                  <a:gd name="T21" fmla="*/ 33 h 162"/>
                  <a:gd name="T22" fmla="*/ 0 w 35"/>
                  <a:gd name="T23" fmla="*/ 43 h 162"/>
                  <a:gd name="T24" fmla="*/ 0 w 35"/>
                  <a:gd name="T25" fmla="*/ 48 h 162"/>
                  <a:gd name="T26" fmla="*/ 0 w 35"/>
                  <a:gd name="T27" fmla="*/ 53 h 162"/>
                  <a:gd name="T28" fmla="*/ 0 w 35"/>
                  <a:gd name="T29" fmla="*/ 162 h 162"/>
                  <a:gd name="T30" fmla="*/ 35 w 35"/>
                  <a:gd name="T31" fmla="*/ 162 h 162"/>
                  <a:gd name="T32" fmla="*/ 35 w 35"/>
                  <a:gd name="T33" fmla="*/ 53 h 162"/>
                  <a:gd name="T34" fmla="*/ 35 w 35"/>
                  <a:gd name="T35" fmla="*/ 51 h 162"/>
                  <a:gd name="T36" fmla="*/ 35 w 35"/>
                  <a:gd name="T37" fmla="*/ 43 h 162"/>
                  <a:gd name="T38" fmla="*/ 35 w 35"/>
                  <a:gd name="T39" fmla="*/ 35 h 162"/>
                  <a:gd name="T40" fmla="*/ 35 w 35"/>
                  <a:gd name="T41" fmla="*/ 28 h 162"/>
                  <a:gd name="T42" fmla="*/ 35 w 35"/>
                  <a:gd name="T43" fmla="*/ 20 h 162"/>
                  <a:gd name="T44" fmla="*/ 35 w 35"/>
                  <a:gd name="T45" fmla="*/ 13 h 162"/>
                  <a:gd name="T46" fmla="*/ 35 w 35"/>
                  <a:gd name="T47" fmla="*/ 5 h 162"/>
                  <a:gd name="T48" fmla="*/ 35 w 35"/>
                  <a:gd name="T49" fmla="*/ 0 h 162"/>
                  <a:gd name="T50" fmla="*/ 33 w 35"/>
                  <a:gd name="T51" fmla="*/ 0 h 162"/>
                  <a:gd name="T52" fmla="*/ 5 w 35"/>
                  <a:gd name="T53" fmla="*/ 5 h 162"/>
                  <a:gd name="T54" fmla="*/ 8 w 35"/>
                  <a:gd name="T55" fmla="*/ 5 h 162"/>
                  <a:gd name="T56" fmla="*/ 5 w 35"/>
                  <a:gd name="T57" fmla="*/ 8 h 162"/>
                  <a:gd name="T58" fmla="*/ 5 w 35"/>
                  <a:gd name="T59" fmla="*/ 5 h 162"/>
                  <a:gd name="T60" fmla="*/ 5 w 35"/>
                  <a:gd name="T61" fmla="*/ 13 h 162"/>
                  <a:gd name="T62" fmla="*/ 15 w 35"/>
                  <a:gd name="T63" fmla="*/ 5 h 162"/>
                  <a:gd name="T64" fmla="*/ 23 w 35"/>
                  <a:gd name="T65" fmla="*/ 5 h 162"/>
                  <a:gd name="T66" fmla="*/ 5 w 35"/>
                  <a:gd name="T67" fmla="*/ 23 h 162"/>
                  <a:gd name="T68" fmla="*/ 5 w 35"/>
                  <a:gd name="T69" fmla="*/ 13 h 162"/>
                  <a:gd name="T70" fmla="*/ 5 w 35"/>
                  <a:gd name="T71" fmla="*/ 28 h 162"/>
                  <a:gd name="T72" fmla="*/ 28 w 35"/>
                  <a:gd name="T73" fmla="*/ 5 h 162"/>
                  <a:gd name="T74" fmla="*/ 33 w 35"/>
                  <a:gd name="T75" fmla="*/ 5 h 162"/>
                  <a:gd name="T76" fmla="*/ 33 w 35"/>
                  <a:gd name="T77" fmla="*/ 10 h 162"/>
                  <a:gd name="T78" fmla="*/ 5 w 35"/>
                  <a:gd name="T79" fmla="*/ 38 h 162"/>
                  <a:gd name="T80" fmla="*/ 5 w 35"/>
                  <a:gd name="T81" fmla="*/ 28 h 162"/>
                  <a:gd name="T82" fmla="*/ 33 w 35"/>
                  <a:gd name="T83" fmla="*/ 48 h 162"/>
                  <a:gd name="T84" fmla="*/ 33 w 35"/>
                  <a:gd name="T85" fmla="*/ 51 h 162"/>
                  <a:gd name="T86" fmla="*/ 28 w 35"/>
                  <a:gd name="T87" fmla="*/ 51 h 162"/>
                  <a:gd name="T88" fmla="*/ 33 w 35"/>
                  <a:gd name="T89" fmla="*/ 48 h 162"/>
                  <a:gd name="T90" fmla="*/ 23 w 35"/>
                  <a:gd name="T91" fmla="*/ 51 h 162"/>
                  <a:gd name="T92" fmla="*/ 15 w 35"/>
                  <a:gd name="T93" fmla="*/ 51 h 162"/>
                  <a:gd name="T94" fmla="*/ 33 w 35"/>
                  <a:gd name="T95" fmla="*/ 33 h 162"/>
                  <a:gd name="T96" fmla="*/ 33 w 35"/>
                  <a:gd name="T97" fmla="*/ 40 h 162"/>
                  <a:gd name="T98" fmla="*/ 23 w 35"/>
                  <a:gd name="T99" fmla="*/ 51 h 162"/>
                  <a:gd name="T100" fmla="*/ 5 w 35"/>
                  <a:gd name="T101" fmla="*/ 43 h 162"/>
                  <a:gd name="T102" fmla="*/ 33 w 35"/>
                  <a:gd name="T103" fmla="*/ 18 h 162"/>
                  <a:gd name="T104" fmla="*/ 33 w 35"/>
                  <a:gd name="T105" fmla="*/ 25 h 162"/>
                  <a:gd name="T106" fmla="*/ 8 w 35"/>
                  <a:gd name="T107" fmla="*/ 51 h 162"/>
                  <a:gd name="T108" fmla="*/ 5 w 35"/>
                  <a:gd name="T109" fmla="*/ 51 h 162"/>
                  <a:gd name="T110" fmla="*/ 5 w 35"/>
                  <a:gd name="T111" fmla="*/ 4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162">
                    <a:moveTo>
                      <a:pt x="33" y="0"/>
                    </a:moveTo>
                    <a:lnTo>
                      <a:pt x="28" y="0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162"/>
                    </a:lnTo>
                    <a:lnTo>
                      <a:pt x="35" y="162"/>
                    </a:lnTo>
                    <a:lnTo>
                      <a:pt x="35" y="53"/>
                    </a:lnTo>
                    <a:lnTo>
                      <a:pt x="35" y="51"/>
                    </a:lnTo>
                    <a:lnTo>
                      <a:pt x="35" y="43"/>
                    </a:lnTo>
                    <a:lnTo>
                      <a:pt x="35" y="35"/>
                    </a:lnTo>
                    <a:lnTo>
                      <a:pt x="35" y="28"/>
                    </a:lnTo>
                    <a:lnTo>
                      <a:pt x="35" y="20"/>
                    </a:lnTo>
                    <a:lnTo>
                      <a:pt x="35" y="13"/>
                    </a:lnTo>
                    <a:lnTo>
                      <a:pt x="35" y="5"/>
                    </a:lnTo>
                    <a:lnTo>
                      <a:pt x="35" y="0"/>
                    </a:lnTo>
                    <a:lnTo>
                      <a:pt x="33" y="0"/>
                    </a:lnTo>
                    <a:close/>
                    <a:moveTo>
                      <a:pt x="5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  <a:moveTo>
                      <a:pt x="5" y="13"/>
                    </a:moveTo>
                    <a:lnTo>
                      <a:pt x="15" y="5"/>
                    </a:lnTo>
                    <a:lnTo>
                      <a:pt x="23" y="5"/>
                    </a:lnTo>
                    <a:lnTo>
                      <a:pt x="5" y="23"/>
                    </a:lnTo>
                    <a:lnTo>
                      <a:pt x="5" y="13"/>
                    </a:lnTo>
                    <a:close/>
                    <a:moveTo>
                      <a:pt x="5" y="28"/>
                    </a:moveTo>
                    <a:lnTo>
                      <a:pt x="28" y="5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5" y="38"/>
                    </a:lnTo>
                    <a:lnTo>
                      <a:pt x="5" y="28"/>
                    </a:lnTo>
                    <a:close/>
                    <a:moveTo>
                      <a:pt x="33" y="48"/>
                    </a:moveTo>
                    <a:lnTo>
                      <a:pt x="33" y="51"/>
                    </a:lnTo>
                    <a:lnTo>
                      <a:pt x="28" y="51"/>
                    </a:lnTo>
                    <a:lnTo>
                      <a:pt x="33" y="48"/>
                    </a:lnTo>
                    <a:close/>
                    <a:moveTo>
                      <a:pt x="23" y="51"/>
                    </a:moveTo>
                    <a:lnTo>
                      <a:pt x="15" y="51"/>
                    </a:lnTo>
                    <a:lnTo>
                      <a:pt x="33" y="33"/>
                    </a:lnTo>
                    <a:lnTo>
                      <a:pt x="33" y="40"/>
                    </a:lnTo>
                    <a:lnTo>
                      <a:pt x="23" y="51"/>
                    </a:lnTo>
                    <a:close/>
                    <a:moveTo>
                      <a:pt x="5" y="43"/>
                    </a:moveTo>
                    <a:lnTo>
                      <a:pt x="33" y="18"/>
                    </a:lnTo>
                    <a:lnTo>
                      <a:pt x="33" y="25"/>
                    </a:lnTo>
                    <a:lnTo>
                      <a:pt x="8" y="51"/>
                    </a:lnTo>
                    <a:lnTo>
                      <a:pt x="5" y="51"/>
                    </a:lnTo>
                    <a:lnTo>
                      <a:pt x="5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2" name="Freeform 123">
                <a:extLst>
                  <a:ext uri="{FF2B5EF4-FFF2-40B4-BE49-F238E27FC236}">
                    <a16:creationId xmlns:a16="http://schemas.microsoft.com/office/drawing/2014/main" id="{1C32BBD0-DB72-709F-F7A3-049C8F009A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54800" y="3162225"/>
                <a:ext cx="60325" cy="301625"/>
              </a:xfrm>
              <a:custGeom>
                <a:avLst/>
                <a:gdLst>
                  <a:gd name="T0" fmla="*/ 36 w 38"/>
                  <a:gd name="T1" fmla="*/ 0 h 190"/>
                  <a:gd name="T2" fmla="*/ 28 w 38"/>
                  <a:gd name="T3" fmla="*/ 0 h 190"/>
                  <a:gd name="T4" fmla="*/ 21 w 38"/>
                  <a:gd name="T5" fmla="*/ 0 h 190"/>
                  <a:gd name="T6" fmla="*/ 13 w 38"/>
                  <a:gd name="T7" fmla="*/ 0 h 190"/>
                  <a:gd name="T8" fmla="*/ 6 w 38"/>
                  <a:gd name="T9" fmla="*/ 0 h 190"/>
                  <a:gd name="T10" fmla="*/ 0 w 38"/>
                  <a:gd name="T11" fmla="*/ 0 h 190"/>
                  <a:gd name="T12" fmla="*/ 0 w 38"/>
                  <a:gd name="T13" fmla="*/ 5 h 190"/>
                  <a:gd name="T14" fmla="*/ 0 w 38"/>
                  <a:gd name="T15" fmla="*/ 13 h 190"/>
                  <a:gd name="T16" fmla="*/ 0 w 38"/>
                  <a:gd name="T17" fmla="*/ 21 h 190"/>
                  <a:gd name="T18" fmla="*/ 0 w 38"/>
                  <a:gd name="T19" fmla="*/ 28 h 190"/>
                  <a:gd name="T20" fmla="*/ 0 w 38"/>
                  <a:gd name="T21" fmla="*/ 33 h 190"/>
                  <a:gd name="T22" fmla="*/ 0 w 38"/>
                  <a:gd name="T23" fmla="*/ 43 h 190"/>
                  <a:gd name="T24" fmla="*/ 0 w 38"/>
                  <a:gd name="T25" fmla="*/ 48 h 190"/>
                  <a:gd name="T26" fmla="*/ 0 w 38"/>
                  <a:gd name="T27" fmla="*/ 56 h 190"/>
                  <a:gd name="T28" fmla="*/ 0 w 38"/>
                  <a:gd name="T29" fmla="*/ 190 h 190"/>
                  <a:gd name="T30" fmla="*/ 38 w 38"/>
                  <a:gd name="T31" fmla="*/ 190 h 190"/>
                  <a:gd name="T32" fmla="*/ 38 w 38"/>
                  <a:gd name="T33" fmla="*/ 56 h 190"/>
                  <a:gd name="T34" fmla="*/ 38 w 38"/>
                  <a:gd name="T35" fmla="*/ 51 h 190"/>
                  <a:gd name="T36" fmla="*/ 38 w 38"/>
                  <a:gd name="T37" fmla="*/ 43 h 190"/>
                  <a:gd name="T38" fmla="*/ 38 w 38"/>
                  <a:gd name="T39" fmla="*/ 38 h 190"/>
                  <a:gd name="T40" fmla="*/ 38 w 38"/>
                  <a:gd name="T41" fmla="*/ 28 h 190"/>
                  <a:gd name="T42" fmla="*/ 38 w 38"/>
                  <a:gd name="T43" fmla="*/ 23 h 190"/>
                  <a:gd name="T44" fmla="*/ 38 w 38"/>
                  <a:gd name="T45" fmla="*/ 13 h 190"/>
                  <a:gd name="T46" fmla="*/ 38 w 38"/>
                  <a:gd name="T47" fmla="*/ 8 h 190"/>
                  <a:gd name="T48" fmla="*/ 38 w 38"/>
                  <a:gd name="T49" fmla="*/ 0 h 190"/>
                  <a:gd name="T50" fmla="*/ 36 w 38"/>
                  <a:gd name="T51" fmla="*/ 0 h 190"/>
                  <a:gd name="T52" fmla="*/ 6 w 38"/>
                  <a:gd name="T53" fmla="*/ 5 h 190"/>
                  <a:gd name="T54" fmla="*/ 8 w 38"/>
                  <a:gd name="T55" fmla="*/ 5 h 190"/>
                  <a:gd name="T56" fmla="*/ 6 w 38"/>
                  <a:gd name="T57" fmla="*/ 8 h 190"/>
                  <a:gd name="T58" fmla="*/ 6 w 38"/>
                  <a:gd name="T59" fmla="*/ 5 h 190"/>
                  <a:gd name="T60" fmla="*/ 6 w 38"/>
                  <a:gd name="T61" fmla="*/ 15 h 190"/>
                  <a:gd name="T62" fmla="*/ 16 w 38"/>
                  <a:gd name="T63" fmla="*/ 5 h 190"/>
                  <a:gd name="T64" fmla="*/ 23 w 38"/>
                  <a:gd name="T65" fmla="*/ 5 h 190"/>
                  <a:gd name="T66" fmla="*/ 6 w 38"/>
                  <a:gd name="T67" fmla="*/ 23 h 190"/>
                  <a:gd name="T68" fmla="*/ 6 w 38"/>
                  <a:gd name="T69" fmla="*/ 15 h 190"/>
                  <a:gd name="T70" fmla="*/ 6 w 38"/>
                  <a:gd name="T71" fmla="*/ 31 h 190"/>
                  <a:gd name="T72" fmla="*/ 31 w 38"/>
                  <a:gd name="T73" fmla="*/ 5 h 190"/>
                  <a:gd name="T74" fmla="*/ 33 w 38"/>
                  <a:gd name="T75" fmla="*/ 5 h 190"/>
                  <a:gd name="T76" fmla="*/ 33 w 38"/>
                  <a:gd name="T77" fmla="*/ 10 h 190"/>
                  <a:gd name="T78" fmla="*/ 6 w 38"/>
                  <a:gd name="T79" fmla="*/ 38 h 190"/>
                  <a:gd name="T80" fmla="*/ 6 w 38"/>
                  <a:gd name="T81" fmla="*/ 31 h 190"/>
                  <a:gd name="T82" fmla="*/ 33 w 38"/>
                  <a:gd name="T83" fmla="*/ 48 h 190"/>
                  <a:gd name="T84" fmla="*/ 33 w 38"/>
                  <a:gd name="T85" fmla="*/ 51 h 190"/>
                  <a:gd name="T86" fmla="*/ 31 w 38"/>
                  <a:gd name="T87" fmla="*/ 51 h 190"/>
                  <a:gd name="T88" fmla="*/ 33 w 38"/>
                  <a:gd name="T89" fmla="*/ 48 h 190"/>
                  <a:gd name="T90" fmla="*/ 23 w 38"/>
                  <a:gd name="T91" fmla="*/ 51 h 190"/>
                  <a:gd name="T92" fmla="*/ 16 w 38"/>
                  <a:gd name="T93" fmla="*/ 51 h 190"/>
                  <a:gd name="T94" fmla="*/ 33 w 38"/>
                  <a:gd name="T95" fmla="*/ 33 h 190"/>
                  <a:gd name="T96" fmla="*/ 33 w 38"/>
                  <a:gd name="T97" fmla="*/ 41 h 190"/>
                  <a:gd name="T98" fmla="*/ 23 w 38"/>
                  <a:gd name="T99" fmla="*/ 51 h 190"/>
                  <a:gd name="T100" fmla="*/ 6 w 38"/>
                  <a:gd name="T101" fmla="*/ 46 h 190"/>
                  <a:gd name="T102" fmla="*/ 33 w 38"/>
                  <a:gd name="T103" fmla="*/ 18 h 190"/>
                  <a:gd name="T104" fmla="*/ 33 w 38"/>
                  <a:gd name="T105" fmla="*/ 26 h 190"/>
                  <a:gd name="T106" fmla="*/ 8 w 38"/>
                  <a:gd name="T107" fmla="*/ 51 h 190"/>
                  <a:gd name="T108" fmla="*/ 6 w 38"/>
                  <a:gd name="T109" fmla="*/ 51 h 190"/>
                  <a:gd name="T110" fmla="*/ 6 w 38"/>
                  <a:gd name="T111" fmla="*/ 4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190">
                    <a:moveTo>
                      <a:pt x="36" y="0"/>
                    </a:moveTo>
                    <a:lnTo>
                      <a:pt x="28" y="0"/>
                    </a:lnTo>
                    <a:lnTo>
                      <a:pt x="21" y="0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3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190"/>
                    </a:lnTo>
                    <a:lnTo>
                      <a:pt x="38" y="190"/>
                    </a:lnTo>
                    <a:lnTo>
                      <a:pt x="38" y="56"/>
                    </a:lnTo>
                    <a:lnTo>
                      <a:pt x="38" y="51"/>
                    </a:lnTo>
                    <a:lnTo>
                      <a:pt x="38" y="43"/>
                    </a:lnTo>
                    <a:lnTo>
                      <a:pt x="38" y="38"/>
                    </a:lnTo>
                    <a:lnTo>
                      <a:pt x="38" y="28"/>
                    </a:lnTo>
                    <a:lnTo>
                      <a:pt x="38" y="23"/>
                    </a:lnTo>
                    <a:lnTo>
                      <a:pt x="38" y="13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6" y="0"/>
                    </a:lnTo>
                    <a:close/>
                    <a:moveTo>
                      <a:pt x="6" y="5"/>
                    </a:moveTo>
                    <a:lnTo>
                      <a:pt x="8" y="5"/>
                    </a:lnTo>
                    <a:lnTo>
                      <a:pt x="6" y="8"/>
                    </a:lnTo>
                    <a:lnTo>
                      <a:pt x="6" y="5"/>
                    </a:lnTo>
                    <a:close/>
                    <a:moveTo>
                      <a:pt x="6" y="15"/>
                    </a:moveTo>
                    <a:lnTo>
                      <a:pt x="16" y="5"/>
                    </a:lnTo>
                    <a:lnTo>
                      <a:pt x="23" y="5"/>
                    </a:lnTo>
                    <a:lnTo>
                      <a:pt x="6" y="23"/>
                    </a:lnTo>
                    <a:lnTo>
                      <a:pt x="6" y="15"/>
                    </a:lnTo>
                    <a:close/>
                    <a:moveTo>
                      <a:pt x="6" y="31"/>
                    </a:moveTo>
                    <a:lnTo>
                      <a:pt x="31" y="5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6" y="38"/>
                    </a:lnTo>
                    <a:lnTo>
                      <a:pt x="6" y="31"/>
                    </a:lnTo>
                    <a:close/>
                    <a:moveTo>
                      <a:pt x="33" y="48"/>
                    </a:moveTo>
                    <a:lnTo>
                      <a:pt x="33" y="51"/>
                    </a:lnTo>
                    <a:lnTo>
                      <a:pt x="31" y="51"/>
                    </a:lnTo>
                    <a:lnTo>
                      <a:pt x="33" y="48"/>
                    </a:lnTo>
                    <a:close/>
                    <a:moveTo>
                      <a:pt x="23" y="51"/>
                    </a:moveTo>
                    <a:lnTo>
                      <a:pt x="16" y="51"/>
                    </a:lnTo>
                    <a:lnTo>
                      <a:pt x="33" y="33"/>
                    </a:lnTo>
                    <a:lnTo>
                      <a:pt x="33" y="41"/>
                    </a:lnTo>
                    <a:lnTo>
                      <a:pt x="23" y="51"/>
                    </a:lnTo>
                    <a:close/>
                    <a:moveTo>
                      <a:pt x="6" y="46"/>
                    </a:moveTo>
                    <a:lnTo>
                      <a:pt x="33" y="18"/>
                    </a:lnTo>
                    <a:lnTo>
                      <a:pt x="33" y="26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6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3" name="Freeform 124">
                <a:extLst>
                  <a:ext uri="{FF2B5EF4-FFF2-40B4-BE49-F238E27FC236}">
                    <a16:creationId xmlns:a16="http://schemas.microsoft.com/office/drawing/2014/main" id="{F4834D72-0CC2-CBB0-9B40-55D3054171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54813" y="3122537"/>
                <a:ext cx="57150" cy="341313"/>
              </a:xfrm>
              <a:custGeom>
                <a:avLst/>
                <a:gdLst>
                  <a:gd name="T0" fmla="*/ 33 w 36"/>
                  <a:gd name="T1" fmla="*/ 0 h 215"/>
                  <a:gd name="T2" fmla="*/ 26 w 36"/>
                  <a:gd name="T3" fmla="*/ 0 h 215"/>
                  <a:gd name="T4" fmla="*/ 18 w 36"/>
                  <a:gd name="T5" fmla="*/ 0 h 215"/>
                  <a:gd name="T6" fmla="*/ 11 w 36"/>
                  <a:gd name="T7" fmla="*/ 0 h 215"/>
                  <a:gd name="T8" fmla="*/ 3 w 36"/>
                  <a:gd name="T9" fmla="*/ 0 h 215"/>
                  <a:gd name="T10" fmla="*/ 0 w 36"/>
                  <a:gd name="T11" fmla="*/ 0 h 215"/>
                  <a:gd name="T12" fmla="*/ 0 w 36"/>
                  <a:gd name="T13" fmla="*/ 3 h 215"/>
                  <a:gd name="T14" fmla="*/ 0 w 36"/>
                  <a:gd name="T15" fmla="*/ 10 h 215"/>
                  <a:gd name="T16" fmla="*/ 0 w 36"/>
                  <a:gd name="T17" fmla="*/ 18 h 215"/>
                  <a:gd name="T18" fmla="*/ 0 w 36"/>
                  <a:gd name="T19" fmla="*/ 25 h 215"/>
                  <a:gd name="T20" fmla="*/ 0 w 36"/>
                  <a:gd name="T21" fmla="*/ 33 h 215"/>
                  <a:gd name="T22" fmla="*/ 0 w 36"/>
                  <a:gd name="T23" fmla="*/ 40 h 215"/>
                  <a:gd name="T24" fmla="*/ 0 w 36"/>
                  <a:gd name="T25" fmla="*/ 48 h 215"/>
                  <a:gd name="T26" fmla="*/ 0 w 36"/>
                  <a:gd name="T27" fmla="*/ 53 h 215"/>
                  <a:gd name="T28" fmla="*/ 0 w 36"/>
                  <a:gd name="T29" fmla="*/ 215 h 215"/>
                  <a:gd name="T30" fmla="*/ 36 w 36"/>
                  <a:gd name="T31" fmla="*/ 215 h 215"/>
                  <a:gd name="T32" fmla="*/ 36 w 36"/>
                  <a:gd name="T33" fmla="*/ 53 h 215"/>
                  <a:gd name="T34" fmla="*/ 36 w 36"/>
                  <a:gd name="T35" fmla="*/ 51 h 215"/>
                  <a:gd name="T36" fmla="*/ 36 w 36"/>
                  <a:gd name="T37" fmla="*/ 40 h 215"/>
                  <a:gd name="T38" fmla="*/ 36 w 36"/>
                  <a:gd name="T39" fmla="*/ 35 h 215"/>
                  <a:gd name="T40" fmla="*/ 36 w 36"/>
                  <a:gd name="T41" fmla="*/ 25 h 215"/>
                  <a:gd name="T42" fmla="*/ 36 w 36"/>
                  <a:gd name="T43" fmla="*/ 20 h 215"/>
                  <a:gd name="T44" fmla="*/ 36 w 36"/>
                  <a:gd name="T45" fmla="*/ 10 h 215"/>
                  <a:gd name="T46" fmla="*/ 36 w 36"/>
                  <a:gd name="T47" fmla="*/ 5 h 215"/>
                  <a:gd name="T48" fmla="*/ 36 w 36"/>
                  <a:gd name="T49" fmla="*/ 0 h 215"/>
                  <a:gd name="T50" fmla="*/ 33 w 36"/>
                  <a:gd name="T51" fmla="*/ 0 h 215"/>
                  <a:gd name="T52" fmla="*/ 3 w 36"/>
                  <a:gd name="T53" fmla="*/ 3 h 215"/>
                  <a:gd name="T54" fmla="*/ 8 w 36"/>
                  <a:gd name="T55" fmla="*/ 3 h 215"/>
                  <a:gd name="T56" fmla="*/ 3 w 36"/>
                  <a:gd name="T57" fmla="*/ 8 h 215"/>
                  <a:gd name="T58" fmla="*/ 3 w 36"/>
                  <a:gd name="T59" fmla="*/ 3 h 215"/>
                  <a:gd name="T60" fmla="*/ 3 w 36"/>
                  <a:gd name="T61" fmla="*/ 13 h 215"/>
                  <a:gd name="T62" fmla="*/ 13 w 36"/>
                  <a:gd name="T63" fmla="*/ 3 h 215"/>
                  <a:gd name="T64" fmla="*/ 23 w 36"/>
                  <a:gd name="T65" fmla="*/ 3 h 215"/>
                  <a:gd name="T66" fmla="*/ 3 w 36"/>
                  <a:gd name="T67" fmla="*/ 20 h 215"/>
                  <a:gd name="T68" fmla="*/ 3 w 36"/>
                  <a:gd name="T69" fmla="*/ 13 h 215"/>
                  <a:gd name="T70" fmla="*/ 3 w 36"/>
                  <a:gd name="T71" fmla="*/ 28 h 215"/>
                  <a:gd name="T72" fmla="*/ 28 w 36"/>
                  <a:gd name="T73" fmla="*/ 3 h 215"/>
                  <a:gd name="T74" fmla="*/ 31 w 36"/>
                  <a:gd name="T75" fmla="*/ 3 h 215"/>
                  <a:gd name="T76" fmla="*/ 31 w 36"/>
                  <a:gd name="T77" fmla="*/ 10 h 215"/>
                  <a:gd name="T78" fmla="*/ 3 w 36"/>
                  <a:gd name="T79" fmla="*/ 35 h 215"/>
                  <a:gd name="T80" fmla="*/ 3 w 36"/>
                  <a:gd name="T81" fmla="*/ 28 h 215"/>
                  <a:gd name="T82" fmla="*/ 31 w 36"/>
                  <a:gd name="T83" fmla="*/ 46 h 215"/>
                  <a:gd name="T84" fmla="*/ 31 w 36"/>
                  <a:gd name="T85" fmla="*/ 48 h 215"/>
                  <a:gd name="T86" fmla="*/ 28 w 36"/>
                  <a:gd name="T87" fmla="*/ 48 h 215"/>
                  <a:gd name="T88" fmla="*/ 31 w 36"/>
                  <a:gd name="T89" fmla="*/ 46 h 215"/>
                  <a:gd name="T90" fmla="*/ 23 w 36"/>
                  <a:gd name="T91" fmla="*/ 48 h 215"/>
                  <a:gd name="T92" fmla="*/ 13 w 36"/>
                  <a:gd name="T93" fmla="*/ 48 h 215"/>
                  <a:gd name="T94" fmla="*/ 31 w 36"/>
                  <a:gd name="T95" fmla="*/ 30 h 215"/>
                  <a:gd name="T96" fmla="*/ 31 w 36"/>
                  <a:gd name="T97" fmla="*/ 40 h 215"/>
                  <a:gd name="T98" fmla="*/ 23 w 36"/>
                  <a:gd name="T99" fmla="*/ 48 h 215"/>
                  <a:gd name="T100" fmla="*/ 3 w 36"/>
                  <a:gd name="T101" fmla="*/ 43 h 215"/>
                  <a:gd name="T102" fmla="*/ 31 w 36"/>
                  <a:gd name="T103" fmla="*/ 15 h 215"/>
                  <a:gd name="T104" fmla="*/ 31 w 36"/>
                  <a:gd name="T105" fmla="*/ 25 h 215"/>
                  <a:gd name="T106" fmla="*/ 8 w 36"/>
                  <a:gd name="T107" fmla="*/ 48 h 215"/>
                  <a:gd name="T108" fmla="*/ 3 w 36"/>
                  <a:gd name="T109" fmla="*/ 48 h 215"/>
                  <a:gd name="T110" fmla="*/ 3 w 36"/>
                  <a:gd name="T111" fmla="*/ 4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215">
                    <a:moveTo>
                      <a:pt x="33" y="0"/>
                    </a:moveTo>
                    <a:lnTo>
                      <a:pt x="26" y="0"/>
                    </a:lnTo>
                    <a:lnTo>
                      <a:pt x="18" y="0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215"/>
                    </a:lnTo>
                    <a:lnTo>
                      <a:pt x="36" y="215"/>
                    </a:lnTo>
                    <a:lnTo>
                      <a:pt x="36" y="53"/>
                    </a:lnTo>
                    <a:lnTo>
                      <a:pt x="36" y="51"/>
                    </a:lnTo>
                    <a:lnTo>
                      <a:pt x="36" y="40"/>
                    </a:lnTo>
                    <a:lnTo>
                      <a:pt x="36" y="35"/>
                    </a:lnTo>
                    <a:lnTo>
                      <a:pt x="36" y="25"/>
                    </a:lnTo>
                    <a:lnTo>
                      <a:pt x="36" y="20"/>
                    </a:lnTo>
                    <a:lnTo>
                      <a:pt x="36" y="10"/>
                    </a:lnTo>
                    <a:lnTo>
                      <a:pt x="36" y="5"/>
                    </a:lnTo>
                    <a:lnTo>
                      <a:pt x="36" y="0"/>
                    </a:lnTo>
                    <a:lnTo>
                      <a:pt x="33" y="0"/>
                    </a:lnTo>
                    <a:close/>
                    <a:moveTo>
                      <a:pt x="3" y="3"/>
                    </a:moveTo>
                    <a:lnTo>
                      <a:pt x="8" y="3"/>
                    </a:lnTo>
                    <a:lnTo>
                      <a:pt x="3" y="8"/>
                    </a:lnTo>
                    <a:lnTo>
                      <a:pt x="3" y="3"/>
                    </a:lnTo>
                    <a:close/>
                    <a:moveTo>
                      <a:pt x="3" y="13"/>
                    </a:moveTo>
                    <a:lnTo>
                      <a:pt x="13" y="3"/>
                    </a:lnTo>
                    <a:lnTo>
                      <a:pt x="23" y="3"/>
                    </a:lnTo>
                    <a:lnTo>
                      <a:pt x="3" y="20"/>
                    </a:lnTo>
                    <a:lnTo>
                      <a:pt x="3" y="13"/>
                    </a:lnTo>
                    <a:close/>
                    <a:moveTo>
                      <a:pt x="3" y="28"/>
                    </a:moveTo>
                    <a:lnTo>
                      <a:pt x="28" y="3"/>
                    </a:lnTo>
                    <a:lnTo>
                      <a:pt x="31" y="3"/>
                    </a:lnTo>
                    <a:lnTo>
                      <a:pt x="31" y="10"/>
                    </a:lnTo>
                    <a:lnTo>
                      <a:pt x="3" y="35"/>
                    </a:lnTo>
                    <a:lnTo>
                      <a:pt x="3" y="28"/>
                    </a:lnTo>
                    <a:close/>
                    <a:moveTo>
                      <a:pt x="31" y="46"/>
                    </a:moveTo>
                    <a:lnTo>
                      <a:pt x="31" y="48"/>
                    </a:lnTo>
                    <a:lnTo>
                      <a:pt x="28" y="48"/>
                    </a:lnTo>
                    <a:lnTo>
                      <a:pt x="31" y="46"/>
                    </a:lnTo>
                    <a:close/>
                    <a:moveTo>
                      <a:pt x="23" y="48"/>
                    </a:moveTo>
                    <a:lnTo>
                      <a:pt x="13" y="48"/>
                    </a:lnTo>
                    <a:lnTo>
                      <a:pt x="31" y="30"/>
                    </a:lnTo>
                    <a:lnTo>
                      <a:pt x="31" y="40"/>
                    </a:lnTo>
                    <a:lnTo>
                      <a:pt x="23" y="48"/>
                    </a:lnTo>
                    <a:close/>
                    <a:moveTo>
                      <a:pt x="3" y="43"/>
                    </a:moveTo>
                    <a:lnTo>
                      <a:pt x="31" y="15"/>
                    </a:lnTo>
                    <a:lnTo>
                      <a:pt x="31" y="25"/>
                    </a:lnTo>
                    <a:lnTo>
                      <a:pt x="8" y="48"/>
                    </a:lnTo>
                    <a:lnTo>
                      <a:pt x="3" y="48"/>
                    </a:lnTo>
                    <a:lnTo>
                      <a:pt x="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4" name="Freeform 125">
                <a:extLst>
                  <a:ext uri="{FF2B5EF4-FFF2-40B4-BE49-F238E27FC236}">
                    <a16:creationId xmlns:a16="http://schemas.microsoft.com/office/drawing/2014/main" id="{E881AA29-66A2-EBF4-70CC-599898C6B9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51650" y="3078087"/>
                <a:ext cx="55563" cy="385763"/>
              </a:xfrm>
              <a:custGeom>
                <a:avLst/>
                <a:gdLst>
                  <a:gd name="T0" fmla="*/ 33 w 35"/>
                  <a:gd name="T1" fmla="*/ 0 h 243"/>
                  <a:gd name="T2" fmla="*/ 28 w 35"/>
                  <a:gd name="T3" fmla="*/ 0 h 243"/>
                  <a:gd name="T4" fmla="*/ 18 w 35"/>
                  <a:gd name="T5" fmla="*/ 0 h 243"/>
                  <a:gd name="T6" fmla="*/ 13 w 35"/>
                  <a:gd name="T7" fmla="*/ 0 h 243"/>
                  <a:gd name="T8" fmla="*/ 2 w 35"/>
                  <a:gd name="T9" fmla="*/ 0 h 243"/>
                  <a:gd name="T10" fmla="*/ 0 w 35"/>
                  <a:gd name="T11" fmla="*/ 0 h 243"/>
                  <a:gd name="T12" fmla="*/ 0 w 35"/>
                  <a:gd name="T13" fmla="*/ 3 h 243"/>
                  <a:gd name="T14" fmla="*/ 0 w 35"/>
                  <a:gd name="T15" fmla="*/ 13 h 243"/>
                  <a:gd name="T16" fmla="*/ 0 w 35"/>
                  <a:gd name="T17" fmla="*/ 18 h 243"/>
                  <a:gd name="T18" fmla="*/ 0 w 35"/>
                  <a:gd name="T19" fmla="*/ 28 h 243"/>
                  <a:gd name="T20" fmla="*/ 0 w 35"/>
                  <a:gd name="T21" fmla="*/ 33 h 243"/>
                  <a:gd name="T22" fmla="*/ 0 w 35"/>
                  <a:gd name="T23" fmla="*/ 41 h 243"/>
                  <a:gd name="T24" fmla="*/ 0 w 35"/>
                  <a:gd name="T25" fmla="*/ 48 h 243"/>
                  <a:gd name="T26" fmla="*/ 0 w 35"/>
                  <a:gd name="T27" fmla="*/ 53 h 243"/>
                  <a:gd name="T28" fmla="*/ 0 w 35"/>
                  <a:gd name="T29" fmla="*/ 243 h 243"/>
                  <a:gd name="T30" fmla="*/ 35 w 35"/>
                  <a:gd name="T31" fmla="*/ 243 h 243"/>
                  <a:gd name="T32" fmla="*/ 35 w 35"/>
                  <a:gd name="T33" fmla="*/ 53 h 243"/>
                  <a:gd name="T34" fmla="*/ 35 w 35"/>
                  <a:gd name="T35" fmla="*/ 51 h 243"/>
                  <a:gd name="T36" fmla="*/ 35 w 35"/>
                  <a:gd name="T37" fmla="*/ 43 h 243"/>
                  <a:gd name="T38" fmla="*/ 35 w 35"/>
                  <a:gd name="T39" fmla="*/ 36 h 243"/>
                  <a:gd name="T40" fmla="*/ 35 w 35"/>
                  <a:gd name="T41" fmla="*/ 28 h 243"/>
                  <a:gd name="T42" fmla="*/ 35 w 35"/>
                  <a:gd name="T43" fmla="*/ 20 h 243"/>
                  <a:gd name="T44" fmla="*/ 35 w 35"/>
                  <a:gd name="T45" fmla="*/ 13 h 243"/>
                  <a:gd name="T46" fmla="*/ 35 w 35"/>
                  <a:gd name="T47" fmla="*/ 5 h 243"/>
                  <a:gd name="T48" fmla="*/ 35 w 35"/>
                  <a:gd name="T49" fmla="*/ 0 h 243"/>
                  <a:gd name="T50" fmla="*/ 33 w 35"/>
                  <a:gd name="T51" fmla="*/ 0 h 243"/>
                  <a:gd name="T52" fmla="*/ 5 w 35"/>
                  <a:gd name="T53" fmla="*/ 5 h 243"/>
                  <a:gd name="T54" fmla="*/ 7 w 35"/>
                  <a:gd name="T55" fmla="*/ 5 h 243"/>
                  <a:gd name="T56" fmla="*/ 5 w 35"/>
                  <a:gd name="T57" fmla="*/ 8 h 243"/>
                  <a:gd name="T58" fmla="*/ 5 w 35"/>
                  <a:gd name="T59" fmla="*/ 5 h 243"/>
                  <a:gd name="T60" fmla="*/ 5 w 35"/>
                  <a:gd name="T61" fmla="*/ 13 h 243"/>
                  <a:gd name="T62" fmla="*/ 13 w 35"/>
                  <a:gd name="T63" fmla="*/ 5 h 243"/>
                  <a:gd name="T64" fmla="*/ 23 w 35"/>
                  <a:gd name="T65" fmla="*/ 5 h 243"/>
                  <a:gd name="T66" fmla="*/ 5 w 35"/>
                  <a:gd name="T67" fmla="*/ 23 h 243"/>
                  <a:gd name="T68" fmla="*/ 5 w 35"/>
                  <a:gd name="T69" fmla="*/ 13 h 243"/>
                  <a:gd name="T70" fmla="*/ 5 w 35"/>
                  <a:gd name="T71" fmla="*/ 28 h 243"/>
                  <a:gd name="T72" fmla="*/ 28 w 35"/>
                  <a:gd name="T73" fmla="*/ 5 h 243"/>
                  <a:gd name="T74" fmla="*/ 30 w 35"/>
                  <a:gd name="T75" fmla="*/ 5 h 243"/>
                  <a:gd name="T76" fmla="*/ 30 w 35"/>
                  <a:gd name="T77" fmla="*/ 10 h 243"/>
                  <a:gd name="T78" fmla="*/ 5 w 35"/>
                  <a:gd name="T79" fmla="*/ 38 h 243"/>
                  <a:gd name="T80" fmla="*/ 5 w 35"/>
                  <a:gd name="T81" fmla="*/ 28 h 243"/>
                  <a:gd name="T82" fmla="*/ 30 w 35"/>
                  <a:gd name="T83" fmla="*/ 46 h 243"/>
                  <a:gd name="T84" fmla="*/ 30 w 35"/>
                  <a:gd name="T85" fmla="*/ 51 h 243"/>
                  <a:gd name="T86" fmla="*/ 28 w 35"/>
                  <a:gd name="T87" fmla="*/ 51 h 243"/>
                  <a:gd name="T88" fmla="*/ 30 w 35"/>
                  <a:gd name="T89" fmla="*/ 46 h 243"/>
                  <a:gd name="T90" fmla="*/ 23 w 35"/>
                  <a:gd name="T91" fmla="*/ 51 h 243"/>
                  <a:gd name="T92" fmla="*/ 13 w 35"/>
                  <a:gd name="T93" fmla="*/ 51 h 243"/>
                  <a:gd name="T94" fmla="*/ 30 w 35"/>
                  <a:gd name="T95" fmla="*/ 31 h 243"/>
                  <a:gd name="T96" fmla="*/ 30 w 35"/>
                  <a:gd name="T97" fmla="*/ 41 h 243"/>
                  <a:gd name="T98" fmla="*/ 23 w 35"/>
                  <a:gd name="T99" fmla="*/ 51 h 243"/>
                  <a:gd name="T100" fmla="*/ 5 w 35"/>
                  <a:gd name="T101" fmla="*/ 43 h 243"/>
                  <a:gd name="T102" fmla="*/ 30 w 35"/>
                  <a:gd name="T103" fmla="*/ 15 h 243"/>
                  <a:gd name="T104" fmla="*/ 30 w 35"/>
                  <a:gd name="T105" fmla="*/ 26 h 243"/>
                  <a:gd name="T106" fmla="*/ 7 w 35"/>
                  <a:gd name="T107" fmla="*/ 51 h 243"/>
                  <a:gd name="T108" fmla="*/ 5 w 35"/>
                  <a:gd name="T109" fmla="*/ 51 h 243"/>
                  <a:gd name="T110" fmla="*/ 5 w 35"/>
                  <a:gd name="T111" fmla="*/ 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243">
                    <a:moveTo>
                      <a:pt x="33" y="0"/>
                    </a:moveTo>
                    <a:lnTo>
                      <a:pt x="28" y="0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33"/>
                    </a:lnTo>
                    <a:lnTo>
                      <a:pt x="0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243"/>
                    </a:lnTo>
                    <a:lnTo>
                      <a:pt x="35" y="243"/>
                    </a:lnTo>
                    <a:lnTo>
                      <a:pt x="35" y="53"/>
                    </a:lnTo>
                    <a:lnTo>
                      <a:pt x="35" y="51"/>
                    </a:lnTo>
                    <a:lnTo>
                      <a:pt x="35" y="43"/>
                    </a:lnTo>
                    <a:lnTo>
                      <a:pt x="35" y="36"/>
                    </a:lnTo>
                    <a:lnTo>
                      <a:pt x="35" y="28"/>
                    </a:lnTo>
                    <a:lnTo>
                      <a:pt x="35" y="20"/>
                    </a:lnTo>
                    <a:lnTo>
                      <a:pt x="35" y="13"/>
                    </a:lnTo>
                    <a:lnTo>
                      <a:pt x="35" y="5"/>
                    </a:lnTo>
                    <a:lnTo>
                      <a:pt x="35" y="0"/>
                    </a:lnTo>
                    <a:lnTo>
                      <a:pt x="33" y="0"/>
                    </a:lnTo>
                    <a:close/>
                    <a:moveTo>
                      <a:pt x="5" y="5"/>
                    </a:moveTo>
                    <a:lnTo>
                      <a:pt x="7" y="5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  <a:moveTo>
                      <a:pt x="5" y="13"/>
                    </a:moveTo>
                    <a:lnTo>
                      <a:pt x="13" y="5"/>
                    </a:lnTo>
                    <a:lnTo>
                      <a:pt x="23" y="5"/>
                    </a:lnTo>
                    <a:lnTo>
                      <a:pt x="5" y="23"/>
                    </a:lnTo>
                    <a:lnTo>
                      <a:pt x="5" y="13"/>
                    </a:lnTo>
                    <a:close/>
                    <a:moveTo>
                      <a:pt x="5" y="28"/>
                    </a:moveTo>
                    <a:lnTo>
                      <a:pt x="28" y="5"/>
                    </a:lnTo>
                    <a:lnTo>
                      <a:pt x="30" y="5"/>
                    </a:lnTo>
                    <a:lnTo>
                      <a:pt x="30" y="10"/>
                    </a:lnTo>
                    <a:lnTo>
                      <a:pt x="5" y="38"/>
                    </a:lnTo>
                    <a:lnTo>
                      <a:pt x="5" y="28"/>
                    </a:lnTo>
                    <a:close/>
                    <a:moveTo>
                      <a:pt x="30" y="46"/>
                    </a:moveTo>
                    <a:lnTo>
                      <a:pt x="30" y="51"/>
                    </a:lnTo>
                    <a:lnTo>
                      <a:pt x="28" y="51"/>
                    </a:lnTo>
                    <a:lnTo>
                      <a:pt x="30" y="46"/>
                    </a:lnTo>
                    <a:close/>
                    <a:moveTo>
                      <a:pt x="23" y="51"/>
                    </a:moveTo>
                    <a:lnTo>
                      <a:pt x="13" y="51"/>
                    </a:lnTo>
                    <a:lnTo>
                      <a:pt x="30" y="31"/>
                    </a:lnTo>
                    <a:lnTo>
                      <a:pt x="30" y="41"/>
                    </a:lnTo>
                    <a:lnTo>
                      <a:pt x="23" y="51"/>
                    </a:lnTo>
                    <a:close/>
                    <a:moveTo>
                      <a:pt x="5" y="43"/>
                    </a:moveTo>
                    <a:lnTo>
                      <a:pt x="30" y="15"/>
                    </a:lnTo>
                    <a:lnTo>
                      <a:pt x="30" y="26"/>
                    </a:lnTo>
                    <a:lnTo>
                      <a:pt x="7" y="51"/>
                    </a:lnTo>
                    <a:lnTo>
                      <a:pt x="5" y="51"/>
                    </a:lnTo>
                    <a:lnTo>
                      <a:pt x="5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5" name="Freeform 126">
                <a:extLst>
                  <a:ext uri="{FF2B5EF4-FFF2-40B4-BE49-F238E27FC236}">
                    <a16:creationId xmlns:a16="http://schemas.microsoft.com/office/drawing/2014/main" id="{19428D1D-0DB8-A877-007F-F9EC3B68B8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6900" y="3035225"/>
                <a:ext cx="60325" cy="428625"/>
              </a:xfrm>
              <a:custGeom>
                <a:avLst/>
                <a:gdLst>
                  <a:gd name="T0" fmla="*/ 33 w 38"/>
                  <a:gd name="T1" fmla="*/ 0 h 270"/>
                  <a:gd name="T2" fmla="*/ 28 w 38"/>
                  <a:gd name="T3" fmla="*/ 0 h 270"/>
                  <a:gd name="T4" fmla="*/ 18 w 38"/>
                  <a:gd name="T5" fmla="*/ 0 h 270"/>
                  <a:gd name="T6" fmla="*/ 13 w 38"/>
                  <a:gd name="T7" fmla="*/ 0 h 270"/>
                  <a:gd name="T8" fmla="*/ 5 w 38"/>
                  <a:gd name="T9" fmla="*/ 0 h 270"/>
                  <a:gd name="T10" fmla="*/ 0 w 38"/>
                  <a:gd name="T11" fmla="*/ 0 h 270"/>
                  <a:gd name="T12" fmla="*/ 0 w 38"/>
                  <a:gd name="T13" fmla="*/ 2 h 270"/>
                  <a:gd name="T14" fmla="*/ 0 w 38"/>
                  <a:gd name="T15" fmla="*/ 12 h 270"/>
                  <a:gd name="T16" fmla="*/ 0 w 38"/>
                  <a:gd name="T17" fmla="*/ 17 h 270"/>
                  <a:gd name="T18" fmla="*/ 0 w 38"/>
                  <a:gd name="T19" fmla="*/ 27 h 270"/>
                  <a:gd name="T20" fmla="*/ 0 w 38"/>
                  <a:gd name="T21" fmla="*/ 32 h 270"/>
                  <a:gd name="T22" fmla="*/ 0 w 38"/>
                  <a:gd name="T23" fmla="*/ 42 h 270"/>
                  <a:gd name="T24" fmla="*/ 0 w 38"/>
                  <a:gd name="T25" fmla="*/ 47 h 270"/>
                  <a:gd name="T26" fmla="*/ 0 w 38"/>
                  <a:gd name="T27" fmla="*/ 55 h 270"/>
                  <a:gd name="T28" fmla="*/ 0 w 38"/>
                  <a:gd name="T29" fmla="*/ 270 h 270"/>
                  <a:gd name="T30" fmla="*/ 38 w 38"/>
                  <a:gd name="T31" fmla="*/ 270 h 270"/>
                  <a:gd name="T32" fmla="*/ 38 w 38"/>
                  <a:gd name="T33" fmla="*/ 55 h 270"/>
                  <a:gd name="T34" fmla="*/ 38 w 38"/>
                  <a:gd name="T35" fmla="*/ 50 h 270"/>
                  <a:gd name="T36" fmla="*/ 38 w 38"/>
                  <a:gd name="T37" fmla="*/ 42 h 270"/>
                  <a:gd name="T38" fmla="*/ 38 w 38"/>
                  <a:gd name="T39" fmla="*/ 35 h 270"/>
                  <a:gd name="T40" fmla="*/ 38 w 38"/>
                  <a:gd name="T41" fmla="*/ 27 h 270"/>
                  <a:gd name="T42" fmla="*/ 38 w 38"/>
                  <a:gd name="T43" fmla="*/ 20 h 270"/>
                  <a:gd name="T44" fmla="*/ 38 w 38"/>
                  <a:gd name="T45" fmla="*/ 12 h 270"/>
                  <a:gd name="T46" fmla="*/ 38 w 38"/>
                  <a:gd name="T47" fmla="*/ 5 h 270"/>
                  <a:gd name="T48" fmla="*/ 38 w 38"/>
                  <a:gd name="T49" fmla="*/ 0 h 270"/>
                  <a:gd name="T50" fmla="*/ 33 w 38"/>
                  <a:gd name="T51" fmla="*/ 0 h 270"/>
                  <a:gd name="T52" fmla="*/ 5 w 38"/>
                  <a:gd name="T53" fmla="*/ 5 h 270"/>
                  <a:gd name="T54" fmla="*/ 8 w 38"/>
                  <a:gd name="T55" fmla="*/ 5 h 270"/>
                  <a:gd name="T56" fmla="*/ 5 w 38"/>
                  <a:gd name="T57" fmla="*/ 7 h 270"/>
                  <a:gd name="T58" fmla="*/ 5 w 38"/>
                  <a:gd name="T59" fmla="*/ 5 h 270"/>
                  <a:gd name="T60" fmla="*/ 5 w 38"/>
                  <a:gd name="T61" fmla="*/ 15 h 270"/>
                  <a:gd name="T62" fmla="*/ 15 w 38"/>
                  <a:gd name="T63" fmla="*/ 5 h 270"/>
                  <a:gd name="T64" fmla="*/ 23 w 38"/>
                  <a:gd name="T65" fmla="*/ 5 h 270"/>
                  <a:gd name="T66" fmla="*/ 5 w 38"/>
                  <a:gd name="T67" fmla="*/ 22 h 270"/>
                  <a:gd name="T68" fmla="*/ 5 w 38"/>
                  <a:gd name="T69" fmla="*/ 15 h 270"/>
                  <a:gd name="T70" fmla="*/ 5 w 38"/>
                  <a:gd name="T71" fmla="*/ 30 h 270"/>
                  <a:gd name="T72" fmla="*/ 31 w 38"/>
                  <a:gd name="T73" fmla="*/ 5 h 270"/>
                  <a:gd name="T74" fmla="*/ 33 w 38"/>
                  <a:gd name="T75" fmla="*/ 5 h 270"/>
                  <a:gd name="T76" fmla="*/ 33 w 38"/>
                  <a:gd name="T77" fmla="*/ 10 h 270"/>
                  <a:gd name="T78" fmla="*/ 5 w 38"/>
                  <a:gd name="T79" fmla="*/ 37 h 270"/>
                  <a:gd name="T80" fmla="*/ 5 w 38"/>
                  <a:gd name="T81" fmla="*/ 30 h 270"/>
                  <a:gd name="T82" fmla="*/ 33 w 38"/>
                  <a:gd name="T83" fmla="*/ 47 h 270"/>
                  <a:gd name="T84" fmla="*/ 33 w 38"/>
                  <a:gd name="T85" fmla="*/ 50 h 270"/>
                  <a:gd name="T86" fmla="*/ 31 w 38"/>
                  <a:gd name="T87" fmla="*/ 50 h 270"/>
                  <a:gd name="T88" fmla="*/ 33 w 38"/>
                  <a:gd name="T89" fmla="*/ 47 h 270"/>
                  <a:gd name="T90" fmla="*/ 23 w 38"/>
                  <a:gd name="T91" fmla="*/ 50 h 270"/>
                  <a:gd name="T92" fmla="*/ 15 w 38"/>
                  <a:gd name="T93" fmla="*/ 50 h 270"/>
                  <a:gd name="T94" fmla="*/ 33 w 38"/>
                  <a:gd name="T95" fmla="*/ 32 h 270"/>
                  <a:gd name="T96" fmla="*/ 33 w 38"/>
                  <a:gd name="T97" fmla="*/ 40 h 270"/>
                  <a:gd name="T98" fmla="*/ 23 w 38"/>
                  <a:gd name="T99" fmla="*/ 50 h 270"/>
                  <a:gd name="T100" fmla="*/ 5 w 38"/>
                  <a:gd name="T101" fmla="*/ 42 h 270"/>
                  <a:gd name="T102" fmla="*/ 33 w 38"/>
                  <a:gd name="T103" fmla="*/ 17 h 270"/>
                  <a:gd name="T104" fmla="*/ 33 w 38"/>
                  <a:gd name="T105" fmla="*/ 25 h 270"/>
                  <a:gd name="T106" fmla="*/ 8 w 38"/>
                  <a:gd name="T107" fmla="*/ 50 h 270"/>
                  <a:gd name="T108" fmla="*/ 5 w 38"/>
                  <a:gd name="T109" fmla="*/ 50 h 270"/>
                  <a:gd name="T110" fmla="*/ 5 w 38"/>
                  <a:gd name="T111" fmla="*/ 4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270">
                    <a:moveTo>
                      <a:pt x="33" y="0"/>
                    </a:moveTo>
                    <a:lnTo>
                      <a:pt x="28" y="0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270"/>
                    </a:lnTo>
                    <a:lnTo>
                      <a:pt x="38" y="270"/>
                    </a:lnTo>
                    <a:lnTo>
                      <a:pt x="38" y="55"/>
                    </a:lnTo>
                    <a:lnTo>
                      <a:pt x="38" y="50"/>
                    </a:lnTo>
                    <a:lnTo>
                      <a:pt x="38" y="42"/>
                    </a:lnTo>
                    <a:lnTo>
                      <a:pt x="38" y="35"/>
                    </a:lnTo>
                    <a:lnTo>
                      <a:pt x="38" y="27"/>
                    </a:lnTo>
                    <a:lnTo>
                      <a:pt x="38" y="20"/>
                    </a:lnTo>
                    <a:lnTo>
                      <a:pt x="38" y="12"/>
                    </a:lnTo>
                    <a:lnTo>
                      <a:pt x="38" y="5"/>
                    </a:lnTo>
                    <a:lnTo>
                      <a:pt x="38" y="0"/>
                    </a:lnTo>
                    <a:lnTo>
                      <a:pt x="33" y="0"/>
                    </a:lnTo>
                    <a:close/>
                    <a:moveTo>
                      <a:pt x="5" y="5"/>
                    </a:moveTo>
                    <a:lnTo>
                      <a:pt x="8" y="5"/>
                    </a:lnTo>
                    <a:lnTo>
                      <a:pt x="5" y="7"/>
                    </a:lnTo>
                    <a:lnTo>
                      <a:pt x="5" y="5"/>
                    </a:lnTo>
                    <a:close/>
                    <a:moveTo>
                      <a:pt x="5" y="15"/>
                    </a:moveTo>
                    <a:lnTo>
                      <a:pt x="15" y="5"/>
                    </a:lnTo>
                    <a:lnTo>
                      <a:pt x="23" y="5"/>
                    </a:lnTo>
                    <a:lnTo>
                      <a:pt x="5" y="22"/>
                    </a:lnTo>
                    <a:lnTo>
                      <a:pt x="5" y="15"/>
                    </a:lnTo>
                    <a:close/>
                    <a:moveTo>
                      <a:pt x="5" y="30"/>
                    </a:moveTo>
                    <a:lnTo>
                      <a:pt x="31" y="5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5" y="37"/>
                    </a:lnTo>
                    <a:lnTo>
                      <a:pt x="5" y="30"/>
                    </a:lnTo>
                    <a:close/>
                    <a:moveTo>
                      <a:pt x="33" y="47"/>
                    </a:moveTo>
                    <a:lnTo>
                      <a:pt x="33" y="50"/>
                    </a:lnTo>
                    <a:lnTo>
                      <a:pt x="31" y="50"/>
                    </a:lnTo>
                    <a:lnTo>
                      <a:pt x="33" y="47"/>
                    </a:lnTo>
                    <a:close/>
                    <a:moveTo>
                      <a:pt x="23" y="50"/>
                    </a:moveTo>
                    <a:lnTo>
                      <a:pt x="15" y="50"/>
                    </a:lnTo>
                    <a:lnTo>
                      <a:pt x="33" y="32"/>
                    </a:lnTo>
                    <a:lnTo>
                      <a:pt x="33" y="40"/>
                    </a:lnTo>
                    <a:lnTo>
                      <a:pt x="23" y="50"/>
                    </a:lnTo>
                    <a:close/>
                    <a:moveTo>
                      <a:pt x="5" y="42"/>
                    </a:moveTo>
                    <a:lnTo>
                      <a:pt x="33" y="17"/>
                    </a:lnTo>
                    <a:lnTo>
                      <a:pt x="33" y="25"/>
                    </a:lnTo>
                    <a:lnTo>
                      <a:pt x="8" y="50"/>
                    </a:lnTo>
                    <a:lnTo>
                      <a:pt x="5" y="50"/>
                    </a:lnTo>
                    <a:lnTo>
                      <a:pt x="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6" name="Freeform 127">
                <a:extLst>
                  <a:ext uri="{FF2B5EF4-FFF2-40B4-BE49-F238E27FC236}">
                    <a16:creationId xmlns:a16="http://schemas.microsoft.com/office/drawing/2014/main" id="{0C108DFA-5431-A9DD-ABFE-6B92BC126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550" y="2993950"/>
                <a:ext cx="420688" cy="192088"/>
              </a:xfrm>
              <a:custGeom>
                <a:avLst/>
                <a:gdLst>
                  <a:gd name="T0" fmla="*/ 0 w 265"/>
                  <a:gd name="T1" fmla="*/ 121 h 121"/>
                  <a:gd name="T2" fmla="*/ 0 w 265"/>
                  <a:gd name="T3" fmla="*/ 119 h 121"/>
                  <a:gd name="T4" fmla="*/ 262 w 265"/>
                  <a:gd name="T5" fmla="*/ 0 h 121"/>
                  <a:gd name="T6" fmla="*/ 265 w 265"/>
                  <a:gd name="T7" fmla="*/ 5 h 121"/>
                  <a:gd name="T8" fmla="*/ 0 w 265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21">
                    <a:moveTo>
                      <a:pt x="0" y="121"/>
                    </a:moveTo>
                    <a:lnTo>
                      <a:pt x="0" y="119"/>
                    </a:lnTo>
                    <a:lnTo>
                      <a:pt x="262" y="0"/>
                    </a:lnTo>
                    <a:lnTo>
                      <a:pt x="265" y="5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57" name="Freeform 128">
                <a:extLst>
                  <a:ext uri="{FF2B5EF4-FFF2-40B4-BE49-F238E27FC236}">
                    <a16:creationId xmlns:a16="http://schemas.microsoft.com/office/drawing/2014/main" id="{F9D802C3-02BC-C0A9-069C-87C962DE7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4838" y="2982837"/>
                <a:ext cx="52388" cy="42863"/>
              </a:xfrm>
              <a:custGeom>
                <a:avLst/>
                <a:gdLst>
                  <a:gd name="T0" fmla="*/ 13 w 13"/>
                  <a:gd name="T1" fmla="*/ 1 h 11"/>
                  <a:gd name="T2" fmla="*/ 5 w 13"/>
                  <a:gd name="T3" fmla="*/ 11 h 11"/>
                  <a:gd name="T4" fmla="*/ 5 w 13"/>
                  <a:gd name="T5" fmla="*/ 5 h 11"/>
                  <a:gd name="T6" fmla="*/ 0 w 13"/>
                  <a:gd name="T7" fmla="*/ 0 h 11"/>
                  <a:gd name="T8" fmla="*/ 13 w 13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3" y="1"/>
                    </a:moveTo>
                    <a:cubicBezTo>
                      <a:pt x="10" y="4"/>
                      <a:pt x="7" y="8"/>
                      <a:pt x="5" y="1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"/>
                      <a:pt x="9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DA23A49-A8BB-22B1-9B56-5B1AA1B8E57A}"/>
              </a:ext>
            </a:extLst>
          </p:cNvPr>
          <p:cNvGrpSpPr/>
          <p:nvPr/>
        </p:nvGrpSpPr>
        <p:grpSpPr>
          <a:xfrm>
            <a:off x="4957558" y="3568963"/>
            <a:ext cx="1467186" cy="1697080"/>
            <a:chOff x="4957558" y="3568963"/>
            <a:chExt cx="1467186" cy="1697080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1961A5B5-4F9B-1DAF-32C5-EF4FBE22C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558" y="3568963"/>
              <a:ext cx="1467186" cy="1697080"/>
            </a:xfrm>
            <a:custGeom>
              <a:avLst/>
              <a:gdLst>
                <a:gd name="T0" fmla="*/ 968 w 1136"/>
                <a:gd name="T1" fmla="*/ 232 h 1314"/>
                <a:gd name="T2" fmla="*/ 947 w 1136"/>
                <a:gd name="T3" fmla="*/ 174 h 1314"/>
                <a:gd name="T4" fmla="*/ 946 w 1136"/>
                <a:gd name="T5" fmla="*/ 173 h 1314"/>
                <a:gd name="T6" fmla="*/ 911 w 1136"/>
                <a:gd name="T7" fmla="*/ 78 h 1314"/>
                <a:gd name="T8" fmla="*/ 810 w 1136"/>
                <a:gd name="T9" fmla="*/ 95 h 1314"/>
                <a:gd name="T10" fmla="*/ 809 w 1136"/>
                <a:gd name="T11" fmla="*/ 95 h 1314"/>
                <a:gd name="T12" fmla="*/ 749 w 1136"/>
                <a:gd name="T13" fmla="*/ 105 h 1314"/>
                <a:gd name="T14" fmla="*/ 567 w 1136"/>
                <a:gd name="T15" fmla="*/ 0 h 1314"/>
                <a:gd name="T16" fmla="*/ 432 w 1136"/>
                <a:gd name="T17" fmla="*/ 79 h 1314"/>
                <a:gd name="T18" fmla="*/ 374 w 1136"/>
                <a:gd name="T19" fmla="*/ 233 h 1314"/>
                <a:gd name="T20" fmla="*/ 212 w 1136"/>
                <a:gd name="T21" fmla="*/ 205 h 1314"/>
                <a:gd name="T22" fmla="*/ 0 w 1136"/>
                <a:gd name="T23" fmla="*/ 328 h 1314"/>
                <a:gd name="T24" fmla="*/ 0 w 1136"/>
                <a:gd name="T25" fmla="*/ 985 h 1314"/>
                <a:gd name="T26" fmla="*/ 567 w 1136"/>
                <a:gd name="T27" fmla="*/ 1314 h 1314"/>
                <a:gd name="T28" fmla="*/ 1136 w 1136"/>
                <a:gd name="T29" fmla="*/ 985 h 1314"/>
                <a:gd name="T30" fmla="*/ 1136 w 1136"/>
                <a:gd name="T31" fmla="*/ 328 h 1314"/>
                <a:gd name="T32" fmla="*/ 968 w 1136"/>
                <a:gd name="T33" fmla="*/ 23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6" h="1314">
                  <a:moveTo>
                    <a:pt x="968" y="232"/>
                  </a:moveTo>
                  <a:lnTo>
                    <a:pt x="947" y="174"/>
                  </a:lnTo>
                  <a:lnTo>
                    <a:pt x="946" y="173"/>
                  </a:lnTo>
                  <a:lnTo>
                    <a:pt x="911" y="78"/>
                  </a:lnTo>
                  <a:lnTo>
                    <a:pt x="810" y="95"/>
                  </a:lnTo>
                  <a:lnTo>
                    <a:pt x="809" y="95"/>
                  </a:lnTo>
                  <a:lnTo>
                    <a:pt x="749" y="105"/>
                  </a:lnTo>
                  <a:lnTo>
                    <a:pt x="567" y="0"/>
                  </a:lnTo>
                  <a:lnTo>
                    <a:pt x="432" y="79"/>
                  </a:lnTo>
                  <a:lnTo>
                    <a:pt x="374" y="233"/>
                  </a:lnTo>
                  <a:lnTo>
                    <a:pt x="212" y="205"/>
                  </a:lnTo>
                  <a:lnTo>
                    <a:pt x="0" y="328"/>
                  </a:lnTo>
                  <a:lnTo>
                    <a:pt x="0" y="985"/>
                  </a:lnTo>
                  <a:lnTo>
                    <a:pt x="567" y="1314"/>
                  </a:lnTo>
                  <a:lnTo>
                    <a:pt x="1136" y="985"/>
                  </a:lnTo>
                  <a:lnTo>
                    <a:pt x="1136" y="328"/>
                  </a:lnTo>
                  <a:lnTo>
                    <a:pt x="968" y="2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D8CA84F-16EA-981D-2858-FCD37249219A}"/>
                </a:ext>
              </a:extLst>
            </p:cNvPr>
            <p:cNvGrpSpPr/>
            <p:nvPr/>
          </p:nvGrpSpPr>
          <p:grpSpPr>
            <a:xfrm>
              <a:off x="5404398" y="4161081"/>
              <a:ext cx="541598" cy="546789"/>
              <a:chOff x="9282113" y="2962200"/>
              <a:chExt cx="496888" cy="501650"/>
            </a:xfrm>
            <a:solidFill>
              <a:srgbClr val="FFFFFF"/>
            </a:solidFill>
          </p:grpSpPr>
          <p:sp>
            <p:nvSpPr>
              <p:cNvPr id="59" name="Freeform 157">
                <a:extLst>
                  <a:ext uri="{FF2B5EF4-FFF2-40B4-BE49-F238E27FC236}">
                    <a16:creationId xmlns:a16="http://schemas.microsoft.com/office/drawing/2014/main" id="{BA091C9D-221A-65DC-4BA7-9633D26662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26563" y="3017762"/>
                <a:ext cx="407988" cy="446088"/>
              </a:xfrm>
              <a:custGeom>
                <a:avLst/>
                <a:gdLst>
                  <a:gd name="T0" fmla="*/ 51 w 102"/>
                  <a:gd name="T1" fmla="*/ 0 h 111"/>
                  <a:gd name="T2" fmla="*/ 0 w 102"/>
                  <a:gd name="T3" fmla="*/ 39 h 111"/>
                  <a:gd name="T4" fmla="*/ 0 w 102"/>
                  <a:gd name="T5" fmla="*/ 82 h 111"/>
                  <a:gd name="T6" fmla="*/ 0 w 102"/>
                  <a:gd name="T7" fmla="*/ 111 h 111"/>
                  <a:gd name="T8" fmla="*/ 35 w 102"/>
                  <a:gd name="T9" fmla="*/ 111 h 111"/>
                  <a:gd name="T10" fmla="*/ 35 w 102"/>
                  <a:gd name="T11" fmla="*/ 77 h 111"/>
                  <a:gd name="T12" fmla="*/ 67 w 102"/>
                  <a:gd name="T13" fmla="*/ 77 h 111"/>
                  <a:gd name="T14" fmla="*/ 67 w 102"/>
                  <a:gd name="T15" fmla="*/ 111 h 111"/>
                  <a:gd name="T16" fmla="*/ 102 w 102"/>
                  <a:gd name="T17" fmla="*/ 111 h 111"/>
                  <a:gd name="T18" fmla="*/ 102 w 102"/>
                  <a:gd name="T19" fmla="*/ 82 h 111"/>
                  <a:gd name="T20" fmla="*/ 102 w 102"/>
                  <a:gd name="T21" fmla="*/ 39 h 111"/>
                  <a:gd name="T22" fmla="*/ 51 w 102"/>
                  <a:gd name="T23" fmla="*/ 0 h 111"/>
                  <a:gd name="T24" fmla="*/ 53 w 102"/>
                  <a:gd name="T25" fmla="*/ 25 h 111"/>
                  <a:gd name="T26" fmla="*/ 69 w 102"/>
                  <a:gd name="T27" fmla="*/ 41 h 111"/>
                  <a:gd name="T28" fmla="*/ 53 w 102"/>
                  <a:gd name="T29" fmla="*/ 41 h 111"/>
                  <a:gd name="T30" fmla="*/ 53 w 102"/>
                  <a:gd name="T31" fmla="*/ 25 h 111"/>
                  <a:gd name="T32" fmla="*/ 49 w 102"/>
                  <a:gd name="T33" fmla="*/ 25 h 111"/>
                  <a:gd name="T34" fmla="*/ 49 w 102"/>
                  <a:gd name="T35" fmla="*/ 41 h 111"/>
                  <a:gd name="T36" fmla="*/ 34 w 102"/>
                  <a:gd name="T37" fmla="*/ 41 h 111"/>
                  <a:gd name="T38" fmla="*/ 49 w 102"/>
                  <a:gd name="T39" fmla="*/ 25 h 111"/>
                  <a:gd name="T40" fmla="*/ 34 w 102"/>
                  <a:gd name="T41" fmla="*/ 45 h 111"/>
                  <a:gd name="T42" fmla="*/ 49 w 102"/>
                  <a:gd name="T43" fmla="*/ 45 h 111"/>
                  <a:gd name="T44" fmla="*/ 49 w 102"/>
                  <a:gd name="T45" fmla="*/ 60 h 111"/>
                  <a:gd name="T46" fmla="*/ 34 w 102"/>
                  <a:gd name="T47" fmla="*/ 45 h 111"/>
                  <a:gd name="T48" fmla="*/ 53 w 102"/>
                  <a:gd name="T49" fmla="*/ 60 h 111"/>
                  <a:gd name="T50" fmla="*/ 53 w 102"/>
                  <a:gd name="T51" fmla="*/ 45 h 111"/>
                  <a:gd name="T52" fmla="*/ 69 w 102"/>
                  <a:gd name="T53" fmla="*/ 45 h 111"/>
                  <a:gd name="T54" fmla="*/ 53 w 102"/>
                  <a:gd name="T55" fmla="*/ 6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2" h="111">
                    <a:moveTo>
                      <a:pt x="5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102" y="111"/>
                      <a:pt x="102" y="111"/>
                      <a:pt x="102" y="111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2" y="39"/>
                      <a:pt x="102" y="39"/>
                      <a:pt x="102" y="39"/>
                    </a:cubicBezTo>
                    <a:lnTo>
                      <a:pt x="51" y="0"/>
                    </a:lnTo>
                    <a:close/>
                    <a:moveTo>
                      <a:pt x="53" y="25"/>
                    </a:moveTo>
                    <a:cubicBezTo>
                      <a:pt x="61" y="26"/>
                      <a:pt x="68" y="32"/>
                      <a:pt x="69" y="41"/>
                    </a:cubicBezTo>
                    <a:cubicBezTo>
                      <a:pt x="53" y="41"/>
                      <a:pt x="53" y="41"/>
                      <a:pt x="53" y="41"/>
                    </a:cubicBezTo>
                    <a:lnTo>
                      <a:pt x="53" y="25"/>
                    </a:lnTo>
                    <a:close/>
                    <a:moveTo>
                      <a:pt x="49" y="25"/>
                    </a:moveTo>
                    <a:cubicBezTo>
                      <a:pt x="49" y="41"/>
                      <a:pt x="49" y="41"/>
                      <a:pt x="49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32"/>
                      <a:pt x="41" y="26"/>
                      <a:pt x="49" y="25"/>
                    </a:cubicBezTo>
                    <a:close/>
                    <a:moveTo>
                      <a:pt x="34" y="45"/>
                    </a:move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1" y="59"/>
                      <a:pt x="35" y="53"/>
                      <a:pt x="34" y="45"/>
                    </a:cubicBezTo>
                    <a:close/>
                    <a:moveTo>
                      <a:pt x="53" y="60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68" y="53"/>
                      <a:pt x="61" y="59"/>
                      <a:pt x="5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60" name="Freeform 158">
                <a:extLst>
                  <a:ext uri="{FF2B5EF4-FFF2-40B4-BE49-F238E27FC236}">
                    <a16:creationId xmlns:a16="http://schemas.microsoft.com/office/drawing/2014/main" id="{7838B25B-7BE5-4B33-F9F7-5F96374B8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2113" y="2962200"/>
                <a:ext cx="496888" cy="241300"/>
              </a:xfrm>
              <a:custGeom>
                <a:avLst/>
                <a:gdLst>
                  <a:gd name="T0" fmla="*/ 100 w 124"/>
                  <a:gd name="T1" fmla="*/ 29 h 60"/>
                  <a:gd name="T2" fmla="*/ 100 w 124"/>
                  <a:gd name="T3" fmla="*/ 10 h 60"/>
                  <a:gd name="T4" fmla="*/ 101 w 124"/>
                  <a:gd name="T5" fmla="*/ 10 h 60"/>
                  <a:gd name="T6" fmla="*/ 105 w 124"/>
                  <a:gd name="T7" fmla="*/ 6 h 60"/>
                  <a:gd name="T8" fmla="*/ 105 w 124"/>
                  <a:gd name="T9" fmla="*/ 6 h 60"/>
                  <a:gd name="T10" fmla="*/ 101 w 124"/>
                  <a:gd name="T11" fmla="*/ 2 h 60"/>
                  <a:gd name="T12" fmla="*/ 100 w 124"/>
                  <a:gd name="T13" fmla="*/ 2 h 60"/>
                  <a:gd name="T14" fmla="*/ 93 w 124"/>
                  <a:gd name="T15" fmla="*/ 2 h 60"/>
                  <a:gd name="T16" fmla="*/ 92 w 124"/>
                  <a:gd name="T17" fmla="*/ 2 h 60"/>
                  <a:gd name="T18" fmla="*/ 88 w 124"/>
                  <a:gd name="T19" fmla="*/ 6 h 60"/>
                  <a:gd name="T20" fmla="*/ 88 w 124"/>
                  <a:gd name="T21" fmla="*/ 6 h 60"/>
                  <a:gd name="T22" fmla="*/ 92 w 124"/>
                  <a:gd name="T23" fmla="*/ 10 h 60"/>
                  <a:gd name="T24" fmla="*/ 93 w 124"/>
                  <a:gd name="T25" fmla="*/ 10 h 60"/>
                  <a:gd name="T26" fmla="*/ 93 w 124"/>
                  <a:gd name="T27" fmla="*/ 23 h 60"/>
                  <a:gd name="T28" fmla="*/ 64 w 124"/>
                  <a:gd name="T29" fmla="*/ 1 h 60"/>
                  <a:gd name="T30" fmla="*/ 60 w 124"/>
                  <a:gd name="T31" fmla="*/ 1 h 60"/>
                  <a:gd name="T32" fmla="*/ 1 w 124"/>
                  <a:gd name="T33" fmla="*/ 46 h 60"/>
                  <a:gd name="T34" fmla="*/ 0 w 124"/>
                  <a:gd name="T35" fmla="*/ 49 h 60"/>
                  <a:gd name="T36" fmla="*/ 0 w 124"/>
                  <a:gd name="T37" fmla="*/ 56 h 60"/>
                  <a:gd name="T38" fmla="*/ 4 w 124"/>
                  <a:gd name="T39" fmla="*/ 60 h 60"/>
                  <a:gd name="T40" fmla="*/ 4 w 124"/>
                  <a:gd name="T41" fmla="*/ 60 h 60"/>
                  <a:gd name="T42" fmla="*/ 8 w 124"/>
                  <a:gd name="T43" fmla="*/ 56 h 60"/>
                  <a:gd name="T44" fmla="*/ 8 w 124"/>
                  <a:gd name="T45" fmla="*/ 51 h 60"/>
                  <a:gd name="T46" fmla="*/ 62 w 124"/>
                  <a:gd name="T47" fmla="*/ 9 h 60"/>
                  <a:gd name="T48" fmla="*/ 117 w 124"/>
                  <a:gd name="T49" fmla="*/ 51 h 60"/>
                  <a:gd name="T50" fmla="*/ 117 w 124"/>
                  <a:gd name="T51" fmla="*/ 56 h 60"/>
                  <a:gd name="T52" fmla="*/ 121 w 124"/>
                  <a:gd name="T53" fmla="*/ 60 h 60"/>
                  <a:gd name="T54" fmla="*/ 121 w 124"/>
                  <a:gd name="T55" fmla="*/ 60 h 60"/>
                  <a:gd name="T56" fmla="*/ 124 w 124"/>
                  <a:gd name="T57" fmla="*/ 56 h 60"/>
                  <a:gd name="T58" fmla="*/ 124 w 124"/>
                  <a:gd name="T59" fmla="*/ 49 h 60"/>
                  <a:gd name="T60" fmla="*/ 123 w 124"/>
                  <a:gd name="T61" fmla="*/ 46 h 60"/>
                  <a:gd name="T62" fmla="*/ 100 w 124"/>
                  <a:gd name="T63" fmla="*/ 2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4" h="60">
                    <a:moveTo>
                      <a:pt x="100" y="29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101" y="10"/>
                      <a:pt x="101" y="10"/>
                      <a:pt x="101" y="10"/>
                    </a:cubicBezTo>
                    <a:cubicBezTo>
                      <a:pt x="103" y="10"/>
                      <a:pt x="105" y="9"/>
                      <a:pt x="105" y="6"/>
                    </a:cubicBezTo>
                    <a:cubicBezTo>
                      <a:pt x="105" y="6"/>
                      <a:pt x="105" y="6"/>
                      <a:pt x="105" y="6"/>
                    </a:cubicBezTo>
                    <a:cubicBezTo>
                      <a:pt x="105" y="4"/>
                      <a:pt x="103" y="2"/>
                      <a:pt x="101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0" y="2"/>
                      <a:pt x="88" y="4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9"/>
                      <a:pt x="90" y="10"/>
                      <a:pt x="92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3" y="0"/>
                      <a:pt x="61" y="0"/>
                      <a:pt x="60" y="1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8"/>
                      <a:pt x="0" y="4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60"/>
                      <a:pt x="4" y="60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6" y="60"/>
                      <a:pt x="8" y="58"/>
                      <a:pt x="8" y="56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8"/>
                      <a:pt x="118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3" y="60"/>
                      <a:pt x="124" y="58"/>
                      <a:pt x="124" y="56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8"/>
                      <a:pt x="124" y="47"/>
                      <a:pt x="123" y="46"/>
                    </a:cubicBezTo>
                    <a:lnTo>
                      <a:pt x="10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</p:grp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A5B1570-B551-3047-D964-7998F3DED719}"/>
              </a:ext>
            </a:extLst>
          </p:cNvPr>
          <p:cNvGrpSpPr/>
          <p:nvPr/>
        </p:nvGrpSpPr>
        <p:grpSpPr>
          <a:xfrm>
            <a:off x="4194260" y="2255470"/>
            <a:ext cx="1467186" cy="1695788"/>
            <a:chOff x="4194260" y="2255470"/>
            <a:chExt cx="1467186" cy="1695788"/>
          </a:xfrm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EA7E72EC-6441-A5F3-CCBA-6C3C63C4A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4260" y="2255470"/>
              <a:ext cx="1467186" cy="1695788"/>
            </a:xfrm>
            <a:custGeom>
              <a:avLst/>
              <a:gdLst>
                <a:gd name="T0" fmla="*/ 1136 w 1136"/>
                <a:gd name="T1" fmla="*/ 328 h 1313"/>
                <a:gd name="T2" fmla="*/ 567 w 1136"/>
                <a:gd name="T3" fmla="*/ 0 h 1313"/>
                <a:gd name="T4" fmla="*/ 0 w 1136"/>
                <a:gd name="T5" fmla="*/ 328 h 1313"/>
                <a:gd name="T6" fmla="*/ 0 w 1136"/>
                <a:gd name="T7" fmla="*/ 985 h 1313"/>
                <a:gd name="T8" fmla="*/ 177 w 1136"/>
                <a:gd name="T9" fmla="*/ 1088 h 1313"/>
                <a:gd name="T10" fmla="*/ 339 w 1136"/>
                <a:gd name="T11" fmla="*/ 1061 h 1313"/>
                <a:gd name="T12" fmla="*/ 396 w 1136"/>
                <a:gd name="T13" fmla="*/ 1214 h 1313"/>
                <a:gd name="T14" fmla="*/ 567 w 1136"/>
                <a:gd name="T15" fmla="*/ 1313 h 1313"/>
                <a:gd name="T16" fmla="*/ 783 w 1136"/>
                <a:gd name="T17" fmla="*/ 1189 h 1313"/>
                <a:gd name="T18" fmla="*/ 844 w 1136"/>
                <a:gd name="T19" fmla="*/ 1198 h 1313"/>
                <a:gd name="T20" fmla="*/ 844 w 1136"/>
                <a:gd name="T21" fmla="*/ 1199 h 1313"/>
                <a:gd name="T22" fmla="*/ 945 w 1136"/>
                <a:gd name="T23" fmla="*/ 1215 h 1313"/>
                <a:gd name="T24" fmla="*/ 980 w 1136"/>
                <a:gd name="T25" fmla="*/ 1120 h 1313"/>
                <a:gd name="T26" fmla="*/ 980 w 1136"/>
                <a:gd name="T27" fmla="*/ 1119 h 1313"/>
                <a:gd name="T28" fmla="*/ 1002 w 1136"/>
                <a:gd name="T29" fmla="*/ 1062 h 1313"/>
                <a:gd name="T30" fmla="*/ 1136 w 1136"/>
                <a:gd name="T31" fmla="*/ 985 h 1313"/>
                <a:gd name="T32" fmla="*/ 1136 w 1136"/>
                <a:gd name="T33" fmla="*/ 328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6" h="1313">
                  <a:moveTo>
                    <a:pt x="1136" y="328"/>
                  </a:moveTo>
                  <a:lnTo>
                    <a:pt x="567" y="0"/>
                  </a:lnTo>
                  <a:lnTo>
                    <a:pt x="0" y="328"/>
                  </a:lnTo>
                  <a:lnTo>
                    <a:pt x="0" y="985"/>
                  </a:lnTo>
                  <a:lnTo>
                    <a:pt x="177" y="1088"/>
                  </a:lnTo>
                  <a:lnTo>
                    <a:pt x="339" y="1061"/>
                  </a:lnTo>
                  <a:lnTo>
                    <a:pt x="396" y="1214"/>
                  </a:lnTo>
                  <a:lnTo>
                    <a:pt x="567" y="1313"/>
                  </a:lnTo>
                  <a:lnTo>
                    <a:pt x="783" y="1189"/>
                  </a:lnTo>
                  <a:lnTo>
                    <a:pt x="844" y="1198"/>
                  </a:lnTo>
                  <a:lnTo>
                    <a:pt x="844" y="1199"/>
                  </a:lnTo>
                  <a:lnTo>
                    <a:pt x="945" y="1215"/>
                  </a:lnTo>
                  <a:lnTo>
                    <a:pt x="980" y="1120"/>
                  </a:lnTo>
                  <a:lnTo>
                    <a:pt x="980" y="1119"/>
                  </a:lnTo>
                  <a:lnTo>
                    <a:pt x="1002" y="1062"/>
                  </a:lnTo>
                  <a:lnTo>
                    <a:pt x="1136" y="985"/>
                  </a:lnTo>
                  <a:lnTo>
                    <a:pt x="1136" y="3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FC964859-C84E-E048-97F5-CC17E2A1C0E6}"/>
                </a:ext>
              </a:extLst>
            </p:cNvPr>
            <p:cNvGrpSpPr/>
            <p:nvPr/>
          </p:nvGrpSpPr>
          <p:grpSpPr>
            <a:xfrm>
              <a:off x="4585413" y="2776333"/>
              <a:ext cx="656666" cy="654762"/>
              <a:chOff x="3760788" y="2941562"/>
              <a:chExt cx="547688" cy="546100"/>
            </a:xfrm>
            <a:solidFill>
              <a:srgbClr val="FFFFFF"/>
            </a:solidFill>
          </p:grpSpPr>
          <p:sp>
            <p:nvSpPr>
              <p:cNvPr id="62" name="Freeform 161">
                <a:extLst>
                  <a:ext uri="{FF2B5EF4-FFF2-40B4-BE49-F238E27FC236}">
                    <a16:creationId xmlns:a16="http://schemas.microsoft.com/office/drawing/2014/main" id="{4237AAE5-069E-6430-F4AB-58305AF90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9863" y="3162225"/>
                <a:ext cx="104775" cy="107950"/>
              </a:xfrm>
              <a:custGeom>
                <a:avLst/>
                <a:gdLst>
                  <a:gd name="T0" fmla="*/ 11 w 26"/>
                  <a:gd name="T1" fmla="*/ 15 h 27"/>
                  <a:gd name="T2" fmla="*/ 15 w 26"/>
                  <a:gd name="T3" fmla="*/ 3 h 27"/>
                  <a:gd name="T4" fmla="*/ 15 w 26"/>
                  <a:gd name="T5" fmla="*/ 0 h 27"/>
                  <a:gd name="T6" fmla="*/ 5 w 26"/>
                  <a:gd name="T7" fmla="*/ 4 h 27"/>
                  <a:gd name="T8" fmla="*/ 5 w 26"/>
                  <a:gd name="T9" fmla="*/ 22 h 27"/>
                  <a:gd name="T10" fmla="*/ 22 w 26"/>
                  <a:gd name="T11" fmla="*/ 22 h 27"/>
                  <a:gd name="T12" fmla="*/ 26 w 26"/>
                  <a:gd name="T13" fmla="*/ 11 h 27"/>
                  <a:gd name="T14" fmla="*/ 23 w 26"/>
                  <a:gd name="T15" fmla="*/ 12 h 27"/>
                  <a:gd name="T16" fmla="*/ 11 w 26"/>
                  <a:gd name="T17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7">
                    <a:moveTo>
                      <a:pt x="11" y="15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8" y="1"/>
                      <a:pt x="5" y="4"/>
                    </a:cubicBezTo>
                    <a:cubicBezTo>
                      <a:pt x="0" y="9"/>
                      <a:pt x="0" y="17"/>
                      <a:pt x="5" y="22"/>
                    </a:cubicBezTo>
                    <a:cubicBezTo>
                      <a:pt x="10" y="27"/>
                      <a:pt x="18" y="27"/>
                      <a:pt x="22" y="22"/>
                    </a:cubicBezTo>
                    <a:cubicBezTo>
                      <a:pt x="25" y="19"/>
                      <a:pt x="26" y="15"/>
                      <a:pt x="26" y="11"/>
                    </a:cubicBezTo>
                    <a:cubicBezTo>
                      <a:pt x="23" y="12"/>
                      <a:pt x="23" y="12"/>
                      <a:pt x="23" y="12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63" name="Freeform 162">
                <a:extLst>
                  <a:ext uri="{FF2B5EF4-FFF2-40B4-BE49-F238E27FC236}">
                    <a16:creationId xmlns:a16="http://schemas.microsoft.com/office/drawing/2014/main" id="{F7603B23-370E-F005-683A-3AD02BF0E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8738" y="3051100"/>
                <a:ext cx="331788" cy="328613"/>
              </a:xfrm>
              <a:custGeom>
                <a:avLst/>
                <a:gdLst>
                  <a:gd name="T0" fmla="*/ 61 w 83"/>
                  <a:gd name="T1" fmla="*/ 26 h 82"/>
                  <a:gd name="T2" fmla="*/ 59 w 83"/>
                  <a:gd name="T3" fmla="*/ 58 h 82"/>
                  <a:gd name="T4" fmla="*/ 24 w 83"/>
                  <a:gd name="T5" fmla="*/ 58 h 82"/>
                  <a:gd name="T6" fmla="*/ 24 w 83"/>
                  <a:gd name="T7" fmla="*/ 23 h 82"/>
                  <a:gd name="T8" fmla="*/ 57 w 83"/>
                  <a:gd name="T9" fmla="*/ 21 h 82"/>
                  <a:gd name="T10" fmla="*/ 62 w 83"/>
                  <a:gd name="T11" fmla="*/ 16 h 82"/>
                  <a:gd name="T12" fmla="*/ 66 w 83"/>
                  <a:gd name="T13" fmla="*/ 12 h 82"/>
                  <a:gd name="T14" fmla="*/ 15 w 83"/>
                  <a:gd name="T15" fmla="*/ 14 h 82"/>
                  <a:gd name="T16" fmla="*/ 15 w 83"/>
                  <a:gd name="T17" fmla="*/ 67 h 82"/>
                  <a:gd name="T18" fmla="*/ 68 w 83"/>
                  <a:gd name="T19" fmla="*/ 67 h 82"/>
                  <a:gd name="T20" fmla="*/ 70 w 83"/>
                  <a:gd name="T21" fmla="*/ 17 h 82"/>
                  <a:gd name="T22" fmla="*/ 67 w 83"/>
                  <a:gd name="T23" fmla="*/ 20 h 82"/>
                  <a:gd name="T24" fmla="*/ 61 w 83"/>
                  <a:gd name="T25" fmla="*/ 2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82">
                    <a:moveTo>
                      <a:pt x="61" y="26"/>
                    </a:moveTo>
                    <a:cubicBezTo>
                      <a:pt x="69" y="35"/>
                      <a:pt x="68" y="50"/>
                      <a:pt x="59" y="58"/>
                    </a:cubicBezTo>
                    <a:cubicBezTo>
                      <a:pt x="49" y="68"/>
                      <a:pt x="34" y="68"/>
                      <a:pt x="24" y="58"/>
                    </a:cubicBezTo>
                    <a:cubicBezTo>
                      <a:pt x="14" y="49"/>
                      <a:pt x="14" y="33"/>
                      <a:pt x="24" y="23"/>
                    </a:cubicBezTo>
                    <a:cubicBezTo>
                      <a:pt x="33" y="14"/>
                      <a:pt x="47" y="13"/>
                      <a:pt x="57" y="21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51" y="0"/>
                      <a:pt x="29" y="0"/>
                      <a:pt x="15" y="14"/>
                    </a:cubicBezTo>
                    <a:cubicBezTo>
                      <a:pt x="0" y="29"/>
                      <a:pt x="0" y="53"/>
                      <a:pt x="15" y="67"/>
                    </a:cubicBezTo>
                    <a:cubicBezTo>
                      <a:pt x="30" y="82"/>
                      <a:pt x="53" y="82"/>
                      <a:pt x="68" y="67"/>
                    </a:cubicBezTo>
                    <a:cubicBezTo>
                      <a:pt x="82" y="53"/>
                      <a:pt x="83" y="31"/>
                      <a:pt x="70" y="17"/>
                    </a:cubicBezTo>
                    <a:cubicBezTo>
                      <a:pt x="67" y="20"/>
                      <a:pt x="67" y="20"/>
                      <a:pt x="67" y="20"/>
                    </a:cubicBezTo>
                    <a:lnTo>
                      <a:pt x="6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64" name="Freeform 163">
                <a:extLst>
                  <a:ext uri="{FF2B5EF4-FFF2-40B4-BE49-F238E27FC236}">
                    <a16:creationId xmlns:a16="http://schemas.microsoft.com/office/drawing/2014/main" id="{5F74D04B-E600-62FF-97B3-12539C1F1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788" y="2941562"/>
                <a:ext cx="547688" cy="546100"/>
              </a:xfrm>
              <a:custGeom>
                <a:avLst/>
                <a:gdLst>
                  <a:gd name="T0" fmla="*/ 121 w 137"/>
                  <a:gd name="T1" fmla="*/ 34 h 136"/>
                  <a:gd name="T2" fmla="*/ 113 w 137"/>
                  <a:gd name="T3" fmla="*/ 34 h 136"/>
                  <a:gd name="T4" fmla="*/ 106 w 137"/>
                  <a:gd name="T5" fmla="*/ 35 h 136"/>
                  <a:gd name="T6" fmla="*/ 106 w 137"/>
                  <a:gd name="T7" fmla="*/ 35 h 136"/>
                  <a:gd name="T8" fmla="*/ 104 w 137"/>
                  <a:gd name="T9" fmla="*/ 103 h 136"/>
                  <a:gd name="T10" fmla="*/ 33 w 137"/>
                  <a:gd name="T11" fmla="*/ 103 h 136"/>
                  <a:gd name="T12" fmla="*/ 33 w 137"/>
                  <a:gd name="T13" fmla="*/ 32 h 136"/>
                  <a:gd name="T14" fmla="*/ 101 w 137"/>
                  <a:gd name="T15" fmla="*/ 30 h 136"/>
                  <a:gd name="T16" fmla="*/ 102 w 137"/>
                  <a:gd name="T17" fmla="*/ 30 h 136"/>
                  <a:gd name="T18" fmla="*/ 102 w 137"/>
                  <a:gd name="T19" fmla="*/ 23 h 136"/>
                  <a:gd name="T20" fmla="*/ 103 w 137"/>
                  <a:gd name="T21" fmla="*/ 16 h 136"/>
                  <a:gd name="T22" fmla="*/ 103 w 137"/>
                  <a:gd name="T23" fmla="*/ 16 h 136"/>
                  <a:gd name="T24" fmla="*/ 24 w 137"/>
                  <a:gd name="T25" fmla="*/ 24 h 136"/>
                  <a:gd name="T26" fmla="*/ 24 w 137"/>
                  <a:gd name="T27" fmla="*/ 112 h 136"/>
                  <a:gd name="T28" fmla="*/ 113 w 137"/>
                  <a:gd name="T29" fmla="*/ 112 h 136"/>
                  <a:gd name="T30" fmla="*/ 121 w 137"/>
                  <a:gd name="T31" fmla="*/ 33 h 136"/>
                  <a:gd name="T32" fmla="*/ 121 w 137"/>
                  <a:gd name="T33" fmla="*/ 3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7" h="136">
                    <a:moveTo>
                      <a:pt x="121" y="34"/>
                    </a:moveTo>
                    <a:cubicBezTo>
                      <a:pt x="113" y="34"/>
                      <a:pt x="113" y="34"/>
                      <a:pt x="113" y="34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23" y="55"/>
                      <a:pt x="123" y="84"/>
                      <a:pt x="104" y="103"/>
                    </a:cubicBezTo>
                    <a:cubicBezTo>
                      <a:pt x="84" y="123"/>
                      <a:pt x="53" y="123"/>
                      <a:pt x="33" y="103"/>
                    </a:cubicBezTo>
                    <a:cubicBezTo>
                      <a:pt x="14" y="84"/>
                      <a:pt x="14" y="52"/>
                      <a:pt x="33" y="32"/>
                    </a:cubicBezTo>
                    <a:cubicBezTo>
                      <a:pt x="52" y="14"/>
                      <a:pt x="82" y="13"/>
                      <a:pt x="101" y="30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79" y="0"/>
                      <a:pt x="46" y="2"/>
                      <a:pt x="24" y="24"/>
                    </a:cubicBezTo>
                    <a:cubicBezTo>
                      <a:pt x="0" y="48"/>
                      <a:pt x="0" y="88"/>
                      <a:pt x="24" y="112"/>
                    </a:cubicBezTo>
                    <a:cubicBezTo>
                      <a:pt x="49" y="136"/>
                      <a:pt x="88" y="136"/>
                      <a:pt x="113" y="112"/>
                    </a:cubicBezTo>
                    <a:cubicBezTo>
                      <a:pt x="134" y="91"/>
                      <a:pt x="137" y="58"/>
                      <a:pt x="121" y="33"/>
                    </a:cubicBezTo>
                    <a:lnTo>
                      <a:pt x="121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65" name="Freeform 164">
                <a:extLst>
                  <a:ext uri="{FF2B5EF4-FFF2-40B4-BE49-F238E27FC236}">
                    <a16:creationId xmlns:a16="http://schemas.microsoft.com/office/drawing/2014/main" id="{4802EFF5-9D41-5ADB-73D7-8EA8D8E62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7013" y="2966962"/>
                <a:ext cx="247650" cy="247650"/>
              </a:xfrm>
              <a:custGeom>
                <a:avLst/>
                <a:gdLst>
                  <a:gd name="T0" fmla="*/ 118 w 156"/>
                  <a:gd name="T1" fmla="*/ 40 h 156"/>
                  <a:gd name="T2" fmla="*/ 113 w 156"/>
                  <a:gd name="T3" fmla="*/ 40 h 156"/>
                  <a:gd name="T4" fmla="*/ 113 w 156"/>
                  <a:gd name="T5" fmla="*/ 35 h 156"/>
                  <a:gd name="T6" fmla="*/ 115 w 156"/>
                  <a:gd name="T7" fmla="*/ 0 h 156"/>
                  <a:gd name="T8" fmla="*/ 88 w 156"/>
                  <a:gd name="T9" fmla="*/ 27 h 156"/>
                  <a:gd name="T10" fmla="*/ 85 w 156"/>
                  <a:gd name="T11" fmla="*/ 63 h 156"/>
                  <a:gd name="T12" fmla="*/ 15 w 156"/>
                  <a:gd name="T13" fmla="*/ 133 h 156"/>
                  <a:gd name="T14" fmla="*/ 15 w 156"/>
                  <a:gd name="T15" fmla="*/ 101 h 156"/>
                  <a:gd name="T16" fmla="*/ 0 w 156"/>
                  <a:gd name="T17" fmla="*/ 149 h 156"/>
                  <a:gd name="T18" fmla="*/ 0 w 156"/>
                  <a:gd name="T19" fmla="*/ 149 h 156"/>
                  <a:gd name="T20" fmla="*/ 0 w 156"/>
                  <a:gd name="T21" fmla="*/ 156 h 156"/>
                  <a:gd name="T22" fmla="*/ 0 w 156"/>
                  <a:gd name="T23" fmla="*/ 156 h 156"/>
                  <a:gd name="T24" fmla="*/ 0 w 156"/>
                  <a:gd name="T25" fmla="*/ 156 h 156"/>
                  <a:gd name="T26" fmla="*/ 2 w 156"/>
                  <a:gd name="T27" fmla="*/ 154 h 156"/>
                  <a:gd name="T28" fmla="*/ 7 w 156"/>
                  <a:gd name="T29" fmla="*/ 154 h 156"/>
                  <a:gd name="T30" fmla="*/ 7 w 156"/>
                  <a:gd name="T31" fmla="*/ 154 h 156"/>
                  <a:gd name="T32" fmla="*/ 53 w 156"/>
                  <a:gd name="T33" fmla="*/ 138 h 156"/>
                  <a:gd name="T34" fmla="*/ 20 w 156"/>
                  <a:gd name="T35" fmla="*/ 138 h 156"/>
                  <a:gd name="T36" fmla="*/ 90 w 156"/>
                  <a:gd name="T37" fmla="*/ 68 h 156"/>
                  <a:gd name="T38" fmla="*/ 128 w 156"/>
                  <a:gd name="T39" fmla="*/ 65 h 156"/>
                  <a:gd name="T40" fmla="*/ 156 w 156"/>
                  <a:gd name="T41" fmla="*/ 37 h 156"/>
                  <a:gd name="T42" fmla="*/ 118 w 156"/>
                  <a:gd name="T43" fmla="*/ 4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6" h="156">
                    <a:moveTo>
                      <a:pt x="118" y="40"/>
                    </a:moveTo>
                    <a:lnTo>
                      <a:pt x="113" y="40"/>
                    </a:lnTo>
                    <a:lnTo>
                      <a:pt x="113" y="35"/>
                    </a:lnTo>
                    <a:lnTo>
                      <a:pt x="115" y="0"/>
                    </a:lnTo>
                    <a:lnTo>
                      <a:pt x="88" y="27"/>
                    </a:lnTo>
                    <a:lnTo>
                      <a:pt x="85" y="63"/>
                    </a:lnTo>
                    <a:lnTo>
                      <a:pt x="15" y="133"/>
                    </a:lnTo>
                    <a:lnTo>
                      <a:pt x="15" y="101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54"/>
                    </a:lnTo>
                    <a:lnTo>
                      <a:pt x="7" y="154"/>
                    </a:lnTo>
                    <a:lnTo>
                      <a:pt x="7" y="154"/>
                    </a:lnTo>
                    <a:lnTo>
                      <a:pt x="53" y="138"/>
                    </a:lnTo>
                    <a:lnTo>
                      <a:pt x="20" y="138"/>
                    </a:lnTo>
                    <a:lnTo>
                      <a:pt x="90" y="68"/>
                    </a:lnTo>
                    <a:lnTo>
                      <a:pt x="128" y="65"/>
                    </a:lnTo>
                    <a:lnTo>
                      <a:pt x="156" y="37"/>
                    </a:lnTo>
                    <a:lnTo>
                      <a:pt x="11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EFB017B-6D63-9BE3-C55C-8D40E4B07887}"/>
              </a:ext>
            </a:extLst>
          </p:cNvPr>
          <p:cNvGrpSpPr/>
          <p:nvPr/>
        </p:nvGrpSpPr>
        <p:grpSpPr>
          <a:xfrm>
            <a:off x="6482862" y="3568963"/>
            <a:ext cx="1467186" cy="1697080"/>
            <a:chOff x="6482862" y="3568963"/>
            <a:chExt cx="1467186" cy="1697080"/>
          </a:xfrm>
        </p:grpSpPr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0EBADD40-0995-659E-8909-81C7AA00D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2862" y="3568963"/>
              <a:ext cx="1467186" cy="1697080"/>
            </a:xfrm>
            <a:custGeom>
              <a:avLst/>
              <a:gdLst>
                <a:gd name="T0" fmla="*/ 968 w 1136"/>
                <a:gd name="T1" fmla="*/ 232 h 1314"/>
                <a:gd name="T2" fmla="*/ 947 w 1136"/>
                <a:gd name="T3" fmla="*/ 174 h 1314"/>
                <a:gd name="T4" fmla="*/ 947 w 1136"/>
                <a:gd name="T5" fmla="*/ 173 h 1314"/>
                <a:gd name="T6" fmla="*/ 911 w 1136"/>
                <a:gd name="T7" fmla="*/ 78 h 1314"/>
                <a:gd name="T8" fmla="*/ 811 w 1136"/>
                <a:gd name="T9" fmla="*/ 95 h 1314"/>
                <a:gd name="T10" fmla="*/ 810 w 1136"/>
                <a:gd name="T11" fmla="*/ 95 h 1314"/>
                <a:gd name="T12" fmla="*/ 749 w 1136"/>
                <a:gd name="T13" fmla="*/ 105 h 1314"/>
                <a:gd name="T14" fmla="*/ 569 w 1136"/>
                <a:gd name="T15" fmla="*/ 0 h 1314"/>
                <a:gd name="T16" fmla="*/ 432 w 1136"/>
                <a:gd name="T17" fmla="*/ 79 h 1314"/>
                <a:gd name="T18" fmla="*/ 374 w 1136"/>
                <a:gd name="T19" fmla="*/ 233 h 1314"/>
                <a:gd name="T20" fmla="*/ 213 w 1136"/>
                <a:gd name="T21" fmla="*/ 205 h 1314"/>
                <a:gd name="T22" fmla="*/ 0 w 1136"/>
                <a:gd name="T23" fmla="*/ 328 h 1314"/>
                <a:gd name="T24" fmla="*/ 0 w 1136"/>
                <a:gd name="T25" fmla="*/ 985 h 1314"/>
                <a:gd name="T26" fmla="*/ 569 w 1136"/>
                <a:gd name="T27" fmla="*/ 1314 h 1314"/>
                <a:gd name="T28" fmla="*/ 1136 w 1136"/>
                <a:gd name="T29" fmla="*/ 985 h 1314"/>
                <a:gd name="T30" fmla="*/ 1136 w 1136"/>
                <a:gd name="T31" fmla="*/ 328 h 1314"/>
                <a:gd name="T32" fmla="*/ 968 w 1136"/>
                <a:gd name="T33" fmla="*/ 23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6" h="1314">
                  <a:moveTo>
                    <a:pt x="968" y="232"/>
                  </a:moveTo>
                  <a:lnTo>
                    <a:pt x="947" y="174"/>
                  </a:lnTo>
                  <a:lnTo>
                    <a:pt x="947" y="173"/>
                  </a:lnTo>
                  <a:lnTo>
                    <a:pt x="911" y="78"/>
                  </a:lnTo>
                  <a:lnTo>
                    <a:pt x="811" y="95"/>
                  </a:lnTo>
                  <a:lnTo>
                    <a:pt x="810" y="95"/>
                  </a:lnTo>
                  <a:lnTo>
                    <a:pt x="749" y="105"/>
                  </a:lnTo>
                  <a:lnTo>
                    <a:pt x="569" y="0"/>
                  </a:lnTo>
                  <a:lnTo>
                    <a:pt x="432" y="79"/>
                  </a:lnTo>
                  <a:lnTo>
                    <a:pt x="374" y="233"/>
                  </a:lnTo>
                  <a:lnTo>
                    <a:pt x="213" y="205"/>
                  </a:lnTo>
                  <a:lnTo>
                    <a:pt x="0" y="328"/>
                  </a:lnTo>
                  <a:lnTo>
                    <a:pt x="0" y="985"/>
                  </a:lnTo>
                  <a:lnTo>
                    <a:pt x="569" y="1314"/>
                  </a:lnTo>
                  <a:lnTo>
                    <a:pt x="1136" y="985"/>
                  </a:lnTo>
                  <a:lnTo>
                    <a:pt x="1136" y="328"/>
                  </a:lnTo>
                  <a:lnTo>
                    <a:pt x="968" y="2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6" name="Google Shape;13282;p75">
              <a:extLst>
                <a:ext uri="{FF2B5EF4-FFF2-40B4-BE49-F238E27FC236}">
                  <a16:creationId xmlns:a16="http://schemas.microsoft.com/office/drawing/2014/main" id="{4C92FDAE-A885-0545-3092-AE92048C5DAB}"/>
                </a:ext>
              </a:extLst>
            </p:cNvPr>
            <p:cNvGrpSpPr/>
            <p:nvPr/>
          </p:nvGrpSpPr>
          <p:grpSpPr>
            <a:xfrm>
              <a:off x="6926991" y="4118012"/>
              <a:ext cx="578928" cy="632928"/>
              <a:chOff x="1687350" y="3618725"/>
              <a:chExt cx="270175" cy="295375"/>
            </a:xfrm>
            <a:solidFill>
              <a:srgbClr val="FFFFFF"/>
            </a:solidFill>
          </p:grpSpPr>
          <p:sp>
            <p:nvSpPr>
              <p:cNvPr id="67" name="Google Shape;13283;p75">
                <a:extLst>
                  <a:ext uri="{FF2B5EF4-FFF2-40B4-BE49-F238E27FC236}">
                    <a16:creationId xmlns:a16="http://schemas.microsoft.com/office/drawing/2014/main" id="{5CC983D4-CC15-185C-0654-3191659E8CF3}"/>
                  </a:ext>
                </a:extLst>
              </p:cNvPr>
              <p:cNvSpPr/>
              <p:nvPr/>
            </p:nvSpPr>
            <p:spPr>
              <a:xfrm>
                <a:off x="1829900" y="3808550"/>
                <a:ext cx="18150" cy="354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1418" extrusionOk="0">
                    <a:moveTo>
                      <a:pt x="1" y="0"/>
                    </a:moveTo>
                    <a:lnTo>
                      <a:pt x="1" y="1418"/>
                    </a:lnTo>
                    <a:lnTo>
                      <a:pt x="379" y="1418"/>
                    </a:lnTo>
                    <a:cubicBezTo>
                      <a:pt x="568" y="1418"/>
                      <a:pt x="725" y="1260"/>
                      <a:pt x="725" y="1040"/>
                    </a:cubicBezTo>
                    <a:lnTo>
                      <a:pt x="725" y="347"/>
                    </a:lnTo>
                    <a:cubicBezTo>
                      <a:pt x="725" y="158"/>
                      <a:pt x="568" y="0"/>
                      <a:pt x="3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68" name="Google Shape;13284;p75">
                <a:extLst>
                  <a:ext uri="{FF2B5EF4-FFF2-40B4-BE49-F238E27FC236}">
                    <a16:creationId xmlns:a16="http://schemas.microsoft.com/office/drawing/2014/main" id="{D9F18B3B-9C79-3DC3-B2C0-7B4B26E7DFD0}"/>
                  </a:ext>
                </a:extLst>
              </p:cNvPr>
              <p:cNvSpPr/>
              <p:nvPr/>
            </p:nvSpPr>
            <p:spPr>
              <a:xfrm>
                <a:off x="1795250" y="3755775"/>
                <a:ext cx="18125" cy="354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418" extrusionOk="0">
                    <a:moveTo>
                      <a:pt x="378" y="0"/>
                    </a:moveTo>
                    <a:cubicBezTo>
                      <a:pt x="189" y="0"/>
                      <a:pt x="0" y="158"/>
                      <a:pt x="0" y="378"/>
                    </a:cubicBezTo>
                    <a:lnTo>
                      <a:pt x="0" y="1071"/>
                    </a:lnTo>
                    <a:cubicBezTo>
                      <a:pt x="0" y="1260"/>
                      <a:pt x="189" y="1418"/>
                      <a:pt x="378" y="1418"/>
                    </a:cubicBezTo>
                    <a:lnTo>
                      <a:pt x="725" y="1418"/>
                    </a:lnTo>
                    <a:lnTo>
                      <a:pt x="7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  <p:sp>
            <p:nvSpPr>
              <p:cNvPr id="69" name="Google Shape;13285;p75">
                <a:extLst>
                  <a:ext uri="{FF2B5EF4-FFF2-40B4-BE49-F238E27FC236}">
                    <a16:creationId xmlns:a16="http://schemas.microsoft.com/office/drawing/2014/main" id="{8633672C-4D14-0E25-5713-031588A43837}"/>
                  </a:ext>
                </a:extLst>
              </p:cNvPr>
              <p:cNvSpPr/>
              <p:nvPr/>
            </p:nvSpPr>
            <p:spPr>
              <a:xfrm>
                <a:off x="1687350" y="3618725"/>
                <a:ext cx="270175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0807" h="11815" extrusionOk="0">
                    <a:moveTo>
                      <a:pt x="6459" y="662"/>
                    </a:moveTo>
                    <a:cubicBezTo>
                      <a:pt x="6868" y="662"/>
                      <a:pt x="7183" y="977"/>
                      <a:pt x="7183" y="1355"/>
                    </a:cubicBezTo>
                    <a:cubicBezTo>
                      <a:pt x="7183" y="1765"/>
                      <a:pt x="6868" y="2080"/>
                      <a:pt x="6459" y="2080"/>
                    </a:cubicBezTo>
                    <a:lnTo>
                      <a:pt x="6459" y="1702"/>
                    </a:lnTo>
                    <a:cubicBezTo>
                      <a:pt x="6459" y="1513"/>
                      <a:pt x="6301" y="1355"/>
                      <a:pt x="6112" y="1355"/>
                    </a:cubicBezTo>
                    <a:lnTo>
                      <a:pt x="4726" y="1355"/>
                    </a:lnTo>
                    <a:cubicBezTo>
                      <a:pt x="4537" y="1355"/>
                      <a:pt x="4379" y="1513"/>
                      <a:pt x="4379" y="1702"/>
                    </a:cubicBezTo>
                    <a:lnTo>
                      <a:pt x="4379" y="2080"/>
                    </a:lnTo>
                    <a:cubicBezTo>
                      <a:pt x="3970" y="2017"/>
                      <a:pt x="3655" y="1702"/>
                      <a:pt x="3655" y="1355"/>
                    </a:cubicBezTo>
                    <a:cubicBezTo>
                      <a:pt x="3655" y="977"/>
                      <a:pt x="3970" y="662"/>
                      <a:pt x="4379" y="662"/>
                    </a:cubicBezTo>
                    <a:close/>
                    <a:moveTo>
                      <a:pt x="5387" y="4128"/>
                    </a:moveTo>
                    <a:cubicBezTo>
                      <a:pt x="5608" y="4128"/>
                      <a:pt x="5766" y="4285"/>
                      <a:pt x="5766" y="4474"/>
                    </a:cubicBezTo>
                    <a:lnTo>
                      <a:pt x="5766" y="4821"/>
                    </a:lnTo>
                    <a:lnTo>
                      <a:pt x="6112" y="4821"/>
                    </a:lnTo>
                    <a:cubicBezTo>
                      <a:pt x="6711" y="4821"/>
                      <a:pt x="7120" y="5293"/>
                      <a:pt x="7120" y="5860"/>
                    </a:cubicBezTo>
                    <a:cubicBezTo>
                      <a:pt x="7120" y="6049"/>
                      <a:pt x="6963" y="6207"/>
                      <a:pt x="6774" y="6207"/>
                    </a:cubicBezTo>
                    <a:cubicBezTo>
                      <a:pt x="6585" y="6207"/>
                      <a:pt x="6427" y="6049"/>
                      <a:pt x="6427" y="5860"/>
                    </a:cubicBezTo>
                    <a:cubicBezTo>
                      <a:pt x="6427" y="5640"/>
                      <a:pt x="6270" y="5482"/>
                      <a:pt x="6081" y="5482"/>
                    </a:cubicBezTo>
                    <a:lnTo>
                      <a:pt x="5703" y="5482"/>
                    </a:lnTo>
                    <a:lnTo>
                      <a:pt x="5703" y="6868"/>
                    </a:lnTo>
                    <a:lnTo>
                      <a:pt x="6081" y="6868"/>
                    </a:lnTo>
                    <a:cubicBezTo>
                      <a:pt x="6648" y="6868"/>
                      <a:pt x="7089" y="7341"/>
                      <a:pt x="7089" y="7908"/>
                    </a:cubicBezTo>
                    <a:lnTo>
                      <a:pt x="7089" y="8601"/>
                    </a:lnTo>
                    <a:cubicBezTo>
                      <a:pt x="7089" y="9200"/>
                      <a:pt x="6616" y="9641"/>
                      <a:pt x="6081" y="9641"/>
                    </a:cubicBezTo>
                    <a:lnTo>
                      <a:pt x="5703" y="9641"/>
                    </a:lnTo>
                    <a:lnTo>
                      <a:pt x="5703" y="9987"/>
                    </a:lnTo>
                    <a:cubicBezTo>
                      <a:pt x="5703" y="10176"/>
                      <a:pt x="5545" y="10334"/>
                      <a:pt x="5356" y="10334"/>
                    </a:cubicBezTo>
                    <a:cubicBezTo>
                      <a:pt x="5167" y="10334"/>
                      <a:pt x="5009" y="10176"/>
                      <a:pt x="5009" y="9987"/>
                    </a:cubicBezTo>
                    <a:lnTo>
                      <a:pt x="5009" y="9704"/>
                    </a:lnTo>
                    <a:lnTo>
                      <a:pt x="4631" y="9704"/>
                    </a:lnTo>
                    <a:cubicBezTo>
                      <a:pt x="4064" y="9704"/>
                      <a:pt x="3623" y="9231"/>
                      <a:pt x="3623" y="8664"/>
                    </a:cubicBezTo>
                    <a:cubicBezTo>
                      <a:pt x="3623" y="8475"/>
                      <a:pt x="3781" y="8318"/>
                      <a:pt x="3970" y="8318"/>
                    </a:cubicBezTo>
                    <a:cubicBezTo>
                      <a:pt x="4159" y="8318"/>
                      <a:pt x="4316" y="8475"/>
                      <a:pt x="4316" y="8664"/>
                    </a:cubicBezTo>
                    <a:cubicBezTo>
                      <a:pt x="4316" y="8885"/>
                      <a:pt x="4505" y="9042"/>
                      <a:pt x="4694" y="9042"/>
                    </a:cubicBezTo>
                    <a:lnTo>
                      <a:pt x="5041" y="9042"/>
                    </a:lnTo>
                    <a:lnTo>
                      <a:pt x="5041" y="7625"/>
                    </a:lnTo>
                    <a:lnTo>
                      <a:pt x="4694" y="7625"/>
                    </a:lnTo>
                    <a:lnTo>
                      <a:pt x="4694" y="7593"/>
                    </a:lnTo>
                    <a:cubicBezTo>
                      <a:pt x="4096" y="7593"/>
                      <a:pt x="3655" y="7120"/>
                      <a:pt x="3655" y="6553"/>
                    </a:cubicBezTo>
                    <a:lnTo>
                      <a:pt x="3655" y="5860"/>
                    </a:lnTo>
                    <a:cubicBezTo>
                      <a:pt x="3655" y="5262"/>
                      <a:pt x="4127" y="4821"/>
                      <a:pt x="4694" y="4821"/>
                    </a:cubicBezTo>
                    <a:lnTo>
                      <a:pt x="5041" y="4821"/>
                    </a:lnTo>
                    <a:lnTo>
                      <a:pt x="5041" y="4474"/>
                    </a:lnTo>
                    <a:cubicBezTo>
                      <a:pt x="5041" y="4285"/>
                      <a:pt x="5198" y="4128"/>
                      <a:pt x="5387" y="4128"/>
                    </a:cubicBezTo>
                    <a:close/>
                    <a:moveTo>
                      <a:pt x="4379" y="0"/>
                    </a:moveTo>
                    <a:cubicBezTo>
                      <a:pt x="3623" y="0"/>
                      <a:pt x="2993" y="662"/>
                      <a:pt x="2993" y="1387"/>
                    </a:cubicBezTo>
                    <a:cubicBezTo>
                      <a:pt x="2993" y="2143"/>
                      <a:pt x="3623" y="2773"/>
                      <a:pt x="4379" y="2773"/>
                    </a:cubicBezTo>
                    <a:lnTo>
                      <a:pt x="4379" y="2899"/>
                    </a:lnTo>
                    <a:cubicBezTo>
                      <a:pt x="3781" y="3025"/>
                      <a:pt x="3277" y="3277"/>
                      <a:pt x="2804" y="3592"/>
                    </a:cubicBezTo>
                    <a:lnTo>
                      <a:pt x="2332" y="3056"/>
                    </a:lnTo>
                    <a:lnTo>
                      <a:pt x="2584" y="2804"/>
                    </a:lnTo>
                    <a:cubicBezTo>
                      <a:pt x="2710" y="2710"/>
                      <a:pt x="2710" y="2458"/>
                      <a:pt x="2615" y="2332"/>
                    </a:cubicBezTo>
                    <a:lnTo>
                      <a:pt x="1701" y="1292"/>
                    </a:lnTo>
                    <a:cubicBezTo>
                      <a:pt x="1630" y="1203"/>
                      <a:pt x="1529" y="1165"/>
                      <a:pt x="1432" y="1165"/>
                    </a:cubicBezTo>
                    <a:cubicBezTo>
                      <a:pt x="1357" y="1165"/>
                      <a:pt x="1284" y="1188"/>
                      <a:pt x="1229" y="1229"/>
                    </a:cubicBezTo>
                    <a:lnTo>
                      <a:pt x="158" y="2143"/>
                    </a:lnTo>
                    <a:cubicBezTo>
                      <a:pt x="0" y="2269"/>
                      <a:pt x="0" y="2489"/>
                      <a:pt x="126" y="2615"/>
                    </a:cubicBezTo>
                    <a:lnTo>
                      <a:pt x="1040" y="3686"/>
                    </a:lnTo>
                    <a:cubicBezTo>
                      <a:pt x="1090" y="3770"/>
                      <a:pt x="1183" y="3809"/>
                      <a:pt x="1279" y="3809"/>
                    </a:cubicBezTo>
                    <a:cubicBezTo>
                      <a:pt x="1365" y="3809"/>
                      <a:pt x="1453" y="3777"/>
                      <a:pt x="1512" y="3718"/>
                    </a:cubicBezTo>
                    <a:lnTo>
                      <a:pt x="1764" y="3497"/>
                    </a:lnTo>
                    <a:lnTo>
                      <a:pt x="2237" y="4033"/>
                    </a:lnTo>
                    <a:cubicBezTo>
                      <a:pt x="1418" y="4852"/>
                      <a:pt x="914" y="5986"/>
                      <a:pt x="914" y="7247"/>
                    </a:cubicBezTo>
                    <a:cubicBezTo>
                      <a:pt x="914" y="9735"/>
                      <a:pt x="2930" y="11815"/>
                      <a:pt x="5387" y="11815"/>
                    </a:cubicBezTo>
                    <a:cubicBezTo>
                      <a:pt x="7876" y="11815"/>
                      <a:pt x="9893" y="9798"/>
                      <a:pt x="9893" y="7247"/>
                    </a:cubicBezTo>
                    <a:cubicBezTo>
                      <a:pt x="9893" y="5986"/>
                      <a:pt x="9389" y="4852"/>
                      <a:pt x="8538" y="4033"/>
                    </a:cubicBezTo>
                    <a:lnTo>
                      <a:pt x="9011" y="3497"/>
                    </a:lnTo>
                    <a:lnTo>
                      <a:pt x="9294" y="3718"/>
                    </a:lnTo>
                    <a:cubicBezTo>
                      <a:pt x="9368" y="3777"/>
                      <a:pt x="9450" y="3809"/>
                      <a:pt x="9528" y="3809"/>
                    </a:cubicBezTo>
                    <a:cubicBezTo>
                      <a:pt x="9616" y="3809"/>
                      <a:pt x="9700" y="3770"/>
                      <a:pt x="9767" y="3686"/>
                    </a:cubicBezTo>
                    <a:lnTo>
                      <a:pt x="10680" y="2615"/>
                    </a:lnTo>
                    <a:cubicBezTo>
                      <a:pt x="10806" y="2458"/>
                      <a:pt x="10806" y="2269"/>
                      <a:pt x="10649" y="2143"/>
                    </a:cubicBezTo>
                    <a:lnTo>
                      <a:pt x="9578" y="1229"/>
                    </a:lnTo>
                    <a:cubicBezTo>
                      <a:pt x="9509" y="1188"/>
                      <a:pt x="9434" y="1165"/>
                      <a:pt x="9361" y="1165"/>
                    </a:cubicBezTo>
                    <a:cubicBezTo>
                      <a:pt x="9267" y="1165"/>
                      <a:pt x="9176" y="1203"/>
                      <a:pt x="9105" y="1292"/>
                    </a:cubicBezTo>
                    <a:lnTo>
                      <a:pt x="8191" y="2332"/>
                    </a:lnTo>
                    <a:cubicBezTo>
                      <a:pt x="8065" y="2489"/>
                      <a:pt x="8065" y="2710"/>
                      <a:pt x="8223" y="2804"/>
                    </a:cubicBezTo>
                    <a:lnTo>
                      <a:pt x="8506" y="3056"/>
                    </a:lnTo>
                    <a:lnTo>
                      <a:pt x="8034" y="3592"/>
                    </a:lnTo>
                    <a:cubicBezTo>
                      <a:pt x="7561" y="3245"/>
                      <a:pt x="7057" y="3025"/>
                      <a:pt x="6459" y="2899"/>
                    </a:cubicBezTo>
                    <a:lnTo>
                      <a:pt x="6459" y="2773"/>
                    </a:lnTo>
                    <a:cubicBezTo>
                      <a:pt x="7215" y="2773"/>
                      <a:pt x="7845" y="2143"/>
                      <a:pt x="7845" y="1387"/>
                    </a:cubicBezTo>
                    <a:cubicBezTo>
                      <a:pt x="7845" y="662"/>
                      <a:pt x="7215" y="0"/>
                      <a:pt x="6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</a:endParaRPr>
              </a:p>
            </p:txBody>
          </p:sp>
        </p:grp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7B9F3D70-B94C-7D29-1942-BE48531880CF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0E4FEA0-B5CA-9E66-6635-0DF72128EFBB}"/>
              </a:ext>
            </a:extLst>
          </p:cNvPr>
          <p:cNvSpPr txBox="1"/>
          <p:nvPr/>
        </p:nvSpPr>
        <p:spPr>
          <a:xfrm>
            <a:off x="8926683" y="2104464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5EF79C7-45A8-E120-5342-BB41542629D2}"/>
              </a:ext>
            </a:extLst>
          </p:cNvPr>
          <p:cNvSpPr txBox="1"/>
          <p:nvPr/>
        </p:nvSpPr>
        <p:spPr>
          <a:xfrm>
            <a:off x="7911028" y="4383149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8DBDE93-40DE-9A03-3669-9CEABF699E95}"/>
              </a:ext>
            </a:extLst>
          </p:cNvPr>
          <p:cNvSpPr txBox="1"/>
          <p:nvPr/>
        </p:nvSpPr>
        <p:spPr>
          <a:xfrm>
            <a:off x="4048236" y="5311856"/>
            <a:ext cx="3342656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D961F58-E4A4-22E0-D65D-E21C11A8C2EE}"/>
              </a:ext>
            </a:extLst>
          </p:cNvPr>
          <p:cNvSpPr txBox="1"/>
          <p:nvPr/>
        </p:nvSpPr>
        <p:spPr>
          <a:xfrm>
            <a:off x="557334" y="4764236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3F0F238-3CD9-8310-8B45-9C447822E6DC}"/>
              </a:ext>
            </a:extLst>
          </p:cNvPr>
          <p:cNvSpPr txBox="1"/>
          <p:nvPr/>
        </p:nvSpPr>
        <p:spPr>
          <a:xfrm>
            <a:off x="756370" y="2053163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AB1FEB9-59D7-8228-BB1E-0FD874CB9DCF}"/>
              </a:ext>
            </a:extLst>
          </p:cNvPr>
          <p:cNvSpPr txBox="1"/>
          <p:nvPr/>
        </p:nvSpPr>
        <p:spPr>
          <a:xfrm>
            <a:off x="4438633" y="592894"/>
            <a:ext cx="403033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5586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88D2D8-57CD-6A93-2B3C-9E83D387442D}"/>
              </a:ext>
            </a:extLst>
          </p:cNvPr>
          <p:cNvSpPr txBox="1"/>
          <p:nvPr/>
        </p:nvSpPr>
        <p:spPr>
          <a:xfrm>
            <a:off x="1" y="3429000"/>
            <a:ext cx="6096000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فصل</a:t>
            </a:r>
          </a:p>
          <a:p>
            <a:pPr algn="ctr">
              <a:lnSpc>
                <a:spcPct val="20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خود را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6A03-7FBE-04FE-7689-AD0278679BD9}"/>
              </a:ext>
            </a:extLst>
          </p:cNvPr>
          <p:cNvSpPr txBox="1"/>
          <p:nvPr/>
        </p:nvSpPr>
        <p:spPr>
          <a:xfrm rot="18938411">
            <a:off x="4216681" y="3185435"/>
            <a:ext cx="559939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b="1" dirty="0">
                <a:ln w="28575">
                  <a:noFill/>
                </a:ln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</a:p>
        </p:txBody>
      </p:sp>
    </p:spTree>
    <p:extLst>
      <p:ext uri="{BB962C8B-B14F-4D97-AF65-F5344CB8AC3E}">
        <p14:creationId xmlns:p14="http://schemas.microsoft.com/office/powerpoint/2010/main" val="20909731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4EA5C8-87F7-88BC-D1C0-790E6934416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6D1D3B-9CFD-476A-D6AE-72E479DD60DE}"/>
              </a:ext>
            </a:extLst>
          </p:cNvPr>
          <p:cNvSpPr txBox="1"/>
          <p:nvPr/>
        </p:nvSpPr>
        <p:spPr>
          <a:xfrm>
            <a:off x="377369" y="1439413"/>
            <a:ext cx="5399314" cy="493981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A0E79D-7861-3C06-D12D-7A0B48F00A68}"/>
              </a:ext>
            </a:extLst>
          </p:cNvPr>
          <p:cNvSpPr txBox="1"/>
          <p:nvPr/>
        </p:nvSpPr>
        <p:spPr>
          <a:xfrm>
            <a:off x="6306455" y="1327088"/>
            <a:ext cx="5399314" cy="244682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52055F-38B5-8297-BD48-970C0BF9605F}"/>
              </a:ext>
            </a:extLst>
          </p:cNvPr>
          <p:cNvSpPr txBox="1"/>
          <p:nvPr/>
        </p:nvSpPr>
        <p:spPr>
          <a:xfrm>
            <a:off x="6306455" y="3975945"/>
            <a:ext cx="5399314" cy="244682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498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17">
            <a:extLst>
              <a:ext uri="{FF2B5EF4-FFF2-40B4-BE49-F238E27FC236}">
                <a16:creationId xmlns:a16="http://schemas.microsoft.com/office/drawing/2014/main" id="{CF897311-CF6F-EF71-6C60-4D2E89D8AD04}"/>
              </a:ext>
            </a:extLst>
          </p:cNvPr>
          <p:cNvSpPr/>
          <p:nvPr/>
        </p:nvSpPr>
        <p:spPr>
          <a:xfrm>
            <a:off x="-21625" y="1545020"/>
            <a:ext cx="10461867" cy="4884424"/>
          </a:xfrm>
          <a:custGeom>
            <a:avLst/>
            <a:gdLst>
              <a:gd name="connsiteX0" fmla="*/ 0 w 16814188"/>
              <a:gd name="connsiteY0" fmla="*/ 0 h 7850188"/>
              <a:gd name="connsiteX1" fmla="*/ 12889095 w 16814188"/>
              <a:gd name="connsiteY1" fmla="*/ 0 h 7850188"/>
              <a:gd name="connsiteX2" fmla="*/ 16814188 w 16814188"/>
              <a:gd name="connsiteY2" fmla="*/ 3925095 h 7850188"/>
              <a:gd name="connsiteX3" fmla="*/ 12889095 w 16814188"/>
              <a:gd name="connsiteY3" fmla="*/ 7850188 h 7850188"/>
              <a:gd name="connsiteX4" fmla="*/ 0 w 16814188"/>
              <a:gd name="connsiteY4" fmla="*/ 7850188 h 7850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14188" h="7850188">
                <a:moveTo>
                  <a:pt x="0" y="0"/>
                </a:moveTo>
                <a:lnTo>
                  <a:pt x="12889095" y="0"/>
                </a:lnTo>
                <a:cubicBezTo>
                  <a:pt x="15056863" y="0"/>
                  <a:pt x="16814188" y="1757324"/>
                  <a:pt x="16814188" y="3925095"/>
                </a:cubicBezTo>
                <a:cubicBezTo>
                  <a:pt x="16814188" y="6092864"/>
                  <a:pt x="15056863" y="7850188"/>
                  <a:pt x="12889095" y="7850188"/>
                </a:cubicBezTo>
                <a:lnTo>
                  <a:pt x="0" y="7850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39869A15-FA99-12D8-E6F5-58C8BF5570C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Полилиния 31">
            <a:extLst>
              <a:ext uri="{FF2B5EF4-FFF2-40B4-BE49-F238E27FC236}">
                <a16:creationId xmlns:a16="http://schemas.microsoft.com/office/drawing/2014/main" id="{D0C16634-52FC-B84C-6E58-EACA57AC18BB}"/>
              </a:ext>
            </a:extLst>
          </p:cNvPr>
          <p:cNvSpPr/>
          <p:nvPr/>
        </p:nvSpPr>
        <p:spPr>
          <a:xfrm>
            <a:off x="9908330" y="1117045"/>
            <a:ext cx="2283669" cy="5543167"/>
          </a:xfrm>
          <a:custGeom>
            <a:avLst/>
            <a:gdLst>
              <a:gd name="connsiteX0" fmla="*/ 2413539 w 4238682"/>
              <a:gd name="connsiteY0" fmla="*/ 0 h 10288587"/>
              <a:gd name="connsiteX1" fmla="*/ 4238682 w 4238682"/>
              <a:gd name="connsiteY1" fmla="*/ 0 h 10288587"/>
              <a:gd name="connsiteX2" fmla="*/ 4238682 w 4238682"/>
              <a:gd name="connsiteY2" fmla="*/ 10288587 h 10288587"/>
              <a:gd name="connsiteX3" fmla="*/ 2413535 w 4238682"/>
              <a:gd name="connsiteY3" fmla="*/ 10288587 h 10288587"/>
              <a:gd name="connsiteX4" fmla="*/ 2074715 w 4238682"/>
              <a:gd name="connsiteY4" fmla="*/ 9987945 h 10288587"/>
              <a:gd name="connsiteX5" fmla="*/ 0 w 4238682"/>
              <a:gd name="connsiteY5" fmla="*/ 5144297 h 10288587"/>
              <a:gd name="connsiteX6" fmla="*/ 2074715 w 4238682"/>
              <a:gd name="connsiteY6" fmla="*/ 300646 h 10288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8682" h="10288587">
                <a:moveTo>
                  <a:pt x="2413539" y="0"/>
                </a:moveTo>
                <a:lnTo>
                  <a:pt x="4238682" y="0"/>
                </a:lnTo>
                <a:lnTo>
                  <a:pt x="4238682" y="10288587"/>
                </a:lnTo>
                <a:lnTo>
                  <a:pt x="2413535" y="10288587"/>
                </a:lnTo>
                <a:lnTo>
                  <a:pt x="2074715" y="9987945"/>
                </a:lnTo>
                <a:cubicBezTo>
                  <a:pt x="796495" y="8769273"/>
                  <a:pt x="0" y="7049800"/>
                  <a:pt x="0" y="5144297"/>
                </a:cubicBezTo>
                <a:cubicBezTo>
                  <a:pt x="0" y="3238792"/>
                  <a:pt x="796495" y="1519318"/>
                  <a:pt x="2074715" y="300646"/>
                </a:cubicBezTo>
                <a:close/>
              </a:path>
            </a:pathLst>
          </a:cu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9C45C6-975E-E9DA-5C44-D279EC835CB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D22FF8-D84B-7E35-8942-1BDB7646230F}"/>
              </a:ext>
            </a:extLst>
          </p:cNvPr>
          <p:cNvSpPr txBox="1"/>
          <p:nvPr/>
        </p:nvSpPr>
        <p:spPr>
          <a:xfrm>
            <a:off x="201383" y="1945788"/>
            <a:ext cx="6242395" cy="38856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7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7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7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7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7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7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939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98CC391-3ACE-4820-96F4-380265DAFE87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12" name="Freeform: Shape 111">
            <a:extLst>
              <a:ext uri="{FF2B5EF4-FFF2-40B4-BE49-F238E27FC236}">
                <a16:creationId xmlns:a16="http://schemas.microsoft.com/office/drawing/2014/main" id="{D57D4261-ED2A-A917-3496-6F54EA5C64D6}"/>
              </a:ext>
            </a:extLst>
          </p:cNvPr>
          <p:cNvSpPr/>
          <p:nvPr/>
        </p:nvSpPr>
        <p:spPr>
          <a:xfrm>
            <a:off x="10808311" y="1852509"/>
            <a:ext cx="608328" cy="60832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hape 2591">
            <a:extLst>
              <a:ext uri="{FF2B5EF4-FFF2-40B4-BE49-F238E27FC236}">
                <a16:creationId xmlns:a16="http://schemas.microsoft.com/office/drawing/2014/main" id="{35ABBEB4-B717-780B-5F73-C2CC701BE3E2}"/>
              </a:ext>
            </a:extLst>
          </p:cNvPr>
          <p:cNvSpPr/>
          <p:nvPr/>
        </p:nvSpPr>
        <p:spPr>
          <a:xfrm>
            <a:off x="10957534" y="2001747"/>
            <a:ext cx="309880" cy="309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2"/>
          </a:solidFill>
          <a:ln w="12700">
            <a:solidFill>
              <a:schemeClr val="bg2"/>
            </a:solidFill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" name="Freeform: Shape 111">
            <a:extLst>
              <a:ext uri="{FF2B5EF4-FFF2-40B4-BE49-F238E27FC236}">
                <a16:creationId xmlns:a16="http://schemas.microsoft.com/office/drawing/2014/main" id="{8B472D26-1CAA-914A-5F3B-1BCAD9BEBA6B}"/>
              </a:ext>
            </a:extLst>
          </p:cNvPr>
          <p:cNvSpPr/>
          <p:nvPr/>
        </p:nvSpPr>
        <p:spPr>
          <a:xfrm>
            <a:off x="10808311" y="3589252"/>
            <a:ext cx="608328" cy="60832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Freeform: Shape 111">
            <a:extLst>
              <a:ext uri="{FF2B5EF4-FFF2-40B4-BE49-F238E27FC236}">
                <a16:creationId xmlns:a16="http://schemas.microsoft.com/office/drawing/2014/main" id="{A0F4B96E-836B-A4DC-F6F6-F10077A10CDA}"/>
              </a:ext>
            </a:extLst>
          </p:cNvPr>
          <p:cNvSpPr/>
          <p:nvPr/>
        </p:nvSpPr>
        <p:spPr>
          <a:xfrm>
            <a:off x="10808311" y="5325647"/>
            <a:ext cx="608328" cy="60832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hape 2633">
            <a:extLst>
              <a:ext uri="{FF2B5EF4-FFF2-40B4-BE49-F238E27FC236}">
                <a16:creationId xmlns:a16="http://schemas.microsoft.com/office/drawing/2014/main" id="{BD74D6A9-B582-2E94-FE28-331D0654B8A5}"/>
              </a:ext>
            </a:extLst>
          </p:cNvPr>
          <p:cNvSpPr/>
          <p:nvPr/>
        </p:nvSpPr>
        <p:spPr>
          <a:xfrm>
            <a:off x="10957534" y="3751011"/>
            <a:ext cx="314792" cy="314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2"/>
          </a:solidFill>
          <a:ln w="12700">
            <a:solidFill>
              <a:schemeClr val="bg2"/>
            </a:solidFill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8" name="Shape 2581">
            <a:extLst>
              <a:ext uri="{FF2B5EF4-FFF2-40B4-BE49-F238E27FC236}">
                <a16:creationId xmlns:a16="http://schemas.microsoft.com/office/drawing/2014/main" id="{686EF373-3368-CBE6-4790-191B290218C6}"/>
              </a:ext>
            </a:extLst>
          </p:cNvPr>
          <p:cNvSpPr/>
          <p:nvPr/>
        </p:nvSpPr>
        <p:spPr>
          <a:xfrm>
            <a:off x="10941660" y="5459013"/>
            <a:ext cx="341630" cy="3415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2"/>
          </a:solidFill>
          <a:ln w="12700">
            <a:solidFill>
              <a:schemeClr val="bg2"/>
            </a:solidFill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0314B-1C44-23CB-9666-D61266EE8EA1}"/>
              </a:ext>
            </a:extLst>
          </p:cNvPr>
          <p:cNvSpPr txBox="1"/>
          <p:nvPr/>
        </p:nvSpPr>
        <p:spPr>
          <a:xfrm>
            <a:off x="6500373" y="1398771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E2D90A-4B0B-7A51-169F-363724D57D91}"/>
              </a:ext>
            </a:extLst>
          </p:cNvPr>
          <p:cNvSpPr txBox="1"/>
          <p:nvPr/>
        </p:nvSpPr>
        <p:spPr>
          <a:xfrm>
            <a:off x="6574986" y="2993111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E4037F-AEC2-DFCB-7DD5-E1FAFD002256}"/>
              </a:ext>
            </a:extLst>
          </p:cNvPr>
          <p:cNvSpPr txBox="1"/>
          <p:nvPr/>
        </p:nvSpPr>
        <p:spPr>
          <a:xfrm>
            <a:off x="6574985" y="4736212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0BB2AC-EE25-27EB-5FF0-5ED0B7E83230}"/>
              </a:ext>
            </a:extLst>
          </p:cNvPr>
          <p:cNvGrpSpPr/>
          <p:nvPr/>
        </p:nvGrpSpPr>
        <p:grpSpPr>
          <a:xfrm>
            <a:off x="600075" y="1783591"/>
            <a:ext cx="5086349" cy="4272253"/>
            <a:chOff x="600075" y="1783591"/>
            <a:chExt cx="5086349" cy="427225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8488929-E104-EB2B-7795-4B3A001043B2}"/>
                </a:ext>
              </a:extLst>
            </p:cNvPr>
            <p:cNvGrpSpPr/>
            <p:nvPr/>
          </p:nvGrpSpPr>
          <p:grpSpPr>
            <a:xfrm>
              <a:off x="600075" y="1783591"/>
              <a:ext cx="5086349" cy="4272253"/>
              <a:chOff x="9144000" y="2313645"/>
              <a:chExt cx="7745791" cy="6506039"/>
            </a:xfrm>
          </p:grpSpPr>
          <p:sp>
            <p:nvSpPr>
              <p:cNvPr id="3" name="Freeform 9">
                <a:extLst>
                  <a:ext uri="{FF2B5EF4-FFF2-40B4-BE49-F238E27FC236}">
                    <a16:creationId xmlns:a16="http://schemas.microsoft.com/office/drawing/2014/main" id="{F062C88D-1A65-7178-A7ED-51FF25D1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4000" y="2313645"/>
                <a:ext cx="6349001" cy="5650610"/>
              </a:xfrm>
              <a:custGeom>
                <a:avLst/>
                <a:gdLst>
                  <a:gd name="T0" fmla="*/ 0 w 2397"/>
                  <a:gd name="T1" fmla="*/ 2134 h 2134"/>
                  <a:gd name="T2" fmla="*/ 1198 w 2397"/>
                  <a:gd name="T3" fmla="*/ 0 h 2134"/>
                  <a:gd name="T4" fmla="*/ 2397 w 2397"/>
                  <a:gd name="T5" fmla="*/ 2134 h 2134"/>
                  <a:gd name="T6" fmla="*/ 0 w 2397"/>
                  <a:gd name="T7" fmla="*/ 2134 h 2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97" h="2134">
                    <a:moveTo>
                      <a:pt x="0" y="2134"/>
                    </a:moveTo>
                    <a:lnTo>
                      <a:pt x="1198" y="0"/>
                    </a:lnTo>
                    <a:lnTo>
                      <a:pt x="2397" y="2134"/>
                    </a:lnTo>
                    <a:lnTo>
                      <a:pt x="0" y="213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" name="Freeform 10">
                <a:extLst>
                  <a:ext uri="{FF2B5EF4-FFF2-40B4-BE49-F238E27FC236}">
                    <a16:creationId xmlns:a16="http://schemas.microsoft.com/office/drawing/2014/main" id="{BA0EE3BC-EF93-0359-285B-BC39A8FC3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6658" y="2313645"/>
                <a:ext cx="6333133" cy="5650610"/>
              </a:xfrm>
              <a:custGeom>
                <a:avLst/>
                <a:gdLst>
                  <a:gd name="T0" fmla="*/ 0 w 2396"/>
                  <a:gd name="T1" fmla="*/ 2134 h 2134"/>
                  <a:gd name="T2" fmla="*/ 1198 w 2396"/>
                  <a:gd name="T3" fmla="*/ 0 h 2134"/>
                  <a:gd name="T4" fmla="*/ 2396 w 2396"/>
                  <a:gd name="T5" fmla="*/ 2134 h 2134"/>
                  <a:gd name="T6" fmla="*/ 0 w 2396"/>
                  <a:gd name="T7" fmla="*/ 2134 h 2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96" h="2134">
                    <a:moveTo>
                      <a:pt x="0" y="2134"/>
                    </a:moveTo>
                    <a:lnTo>
                      <a:pt x="1198" y="0"/>
                    </a:lnTo>
                    <a:lnTo>
                      <a:pt x="2396" y="2134"/>
                    </a:lnTo>
                    <a:lnTo>
                      <a:pt x="0" y="2134"/>
                    </a:ln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" name="Freeform 11">
                <a:extLst>
                  <a:ext uri="{FF2B5EF4-FFF2-40B4-BE49-F238E27FC236}">
                    <a16:creationId xmlns:a16="http://schemas.microsoft.com/office/drawing/2014/main" id="{343EEF64-7C82-CA2B-34CB-705465BDB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6658" y="3567568"/>
                <a:ext cx="4920476" cy="4396677"/>
              </a:xfrm>
              <a:custGeom>
                <a:avLst/>
                <a:gdLst>
                  <a:gd name="T0" fmla="*/ 0 w 1863"/>
                  <a:gd name="T1" fmla="*/ 1659 h 1659"/>
                  <a:gd name="T2" fmla="*/ 931 w 1863"/>
                  <a:gd name="T3" fmla="*/ 0 h 1659"/>
                  <a:gd name="T4" fmla="*/ 1863 w 1863"/>
                  <a:gd name="T5" fmla="*/ 1659 h 1659"/>
                  <a:gd name="T6" fmla="*/ 0 w 1863"/>
                  <a:gd name="T7" fmla="*/ 1659 h 1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3" h="1659">
                    <a:moveTo>
                      <a:pt x="0" y="1659"/>
                    </a:moveTo>
                    <a:lnTo>
                      <a:pt x="931" y="0"/>
                    </a:lnTo>
                    <a:lnTo>
                      <a:pt x="1863" y="1659"/>
                    </a:lnTo>
                    <a:lnTo>
                      <a:pt x="0" y="1659"/>
                    </a:ln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" name="Shape 2591">
                <a:extLst>
                  <a:ext uri="{FF2B5EF4-FFF2-40B4-BE49-F238E27FC236}">
                    <a16:creationId xmlns:a16="http://schemas.microsoft.com/office/drawing/2014/main" id="{B2D8EDCB-5C4A-B693-8D5D-817938FBF6AA}"/>
                  </a:ext>
                </a:extLst>
              </p:cNvPr>
              <p:cNvSpPr/>
              <p:nvPr/>
            </p:nvSpPr>
            <p:spPr>
              <a:xfrm>
                <a:off x="12763423" y="5368362"/>
                <a:ext cx="506946" cy="506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727"/>
                    </a:moveTo>
                    <a:cubicBezTo>
                      <a:pt x="8631" y="14727"/>
                      <a:pt x="6873" y="12969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moveTo>
                      <a:pt x="10800" y="5891"/>
                    </a:moveTo>
                    <a:cubicBezTo>
                      <a:pt x="8088" y="5891"/>
                      <a:pt x="5891" y="8089"/>
                      <a:pt x="5891" y="10800"/>
                    </a:cubicBezTo>
                    <a:cubicBezTo>
                      <a:pt x="5891" y="13512"/>
                      <a:pt x="8088" y="15709"/>
                      <a:pt x="10800" y="15709"/>
                    </a:cubicBezTo>
                    <a:cubicBezTo>
                      <a:pt x="13512" y="15709"/>
                      <a:pt x="15709" y="13512"/>
                      <a:pt x="15709" y="10800"/>
                    </a:cubicBezTo>
                    <a:cubicBezTo>
                      <a:pt x="15709" y="8089"/>
                      <a:pt x="13512" y="5891"/>
                      <a:pt x="10800" y="5891"/>
                    </a:cubicBezTo>
                    <a:moveTo>
                      <a:pt x="20618" y="12013"/>
                    </a:moveTo>
                    <a:cubicBezTo>
                      <a:pt x="20614" y="12014"/>
                      <a:pt x="20611" y="12016"/>
                      <a:pt x="20607" y="12016"/>
                    </a:cubicBezTo>
                    <a:lnTo>
                      <a:pt x="19602" y="12268"/>
                    </a:lnTo>
                    <a:cubicBezTo>
                      <a:pt x="19256" y="12354"/>
                      <a:pt x="18984" y="12622"/>
                      <a:pt x="18892" y="12966"/>
                    </a:cubicBezTo>
                    <a:cubicBezTo>
                      <a:pt x="18703" y="13672"/>
                      <a:pt x="18421" y="14351"/>
                      <a:pt x="18053" y="14986"/>
                    </a:cubicBezTo>
                    <a:cubicBezTo>
                      <a:pt x="17873" y="15295"/>
                      <a:pt x="17876" y="15677"/>
                      <a:pt x="18060" y="15984"/>
                    </a:cubicBezTo>
                    <a:lnTo>
                      <a:pt x="18601" y="16885"/>
                    </a:lnTo>
                    <a:lnTo>
                      <a:pt x="16886" y="18600"/>
                    </a:lnTo>
                    <a:cubicBezTo>
                      <a:pt x="16882" y="18599"/>
                      <a:pt x="16878" y="18597"/>
                      <a:pt x="16875" y="18595"/>
                    </a:cubicBezTo>
                    <a:lnTo>
                      <a:pt x="15978" y="18057"/>
                    </a:lnTo>
                    <a:cubicBezTo>
                      <a:pt x="15822" y="17964"/>
                      <a:pt x="15648" y="17917"/>
                      <a:pt x="15473" y="17917"/>
                    </a:cubicBezTo>
                    <a:cubicBezTo>
                      <a:pt x="15304" y="17917"/>
                      <a:pt x="15134" y="17961"/>
                      <a:pt x="14982" y="18049"/>
                    </a:cubicBezTo>
                    <a:cubicBezTo>
                      <a:pt x="14348" y="18415"/>
                      <a:pt x="13671" y="18696"/>
                      <a:pt x="12968" y="18884"/>
                    </a:cubicBezTo>
                    <a:cubicBezTo>
                      <a:pt x="12624" y="18976"/>
                      <a:pt x="12356" y="19248"/>
                      <a:pt x="12269" y="19594"/>
                    </a:cubicBezTo>
                    <a:lnTo>
                      <a:pt x="12016" y="20607"/>
                    </a:lnTo>
                    <a:cubicBezTo>
                      <a:pt x="12015" y="20611"/>
                      <a:pt x="12014" y="20614"/>
                      <a:pt x="12012" y="20619"/>
                    </a:cubicBezTo>
                    <a:lnTo>
                      <a:pt x="9587" y="20619"/>
                    </a:lnTo>
                    <a:lnTo>
                      <a:pt x="9331" y="19594"/>
                    </a:lnTo>
                    <a:cubicBezTo>
                      <a:pt x="9244" y="19248"/>
                      <a:pt x="8976" y="18976"/>
                      <a:pt x="8632" y="18884"/>
                    </a:cubicBezTo>
                    <a:cubicBezTo>
                      <a:pt x="7929" y="18696"/>
                      <a:pt x="7251" y="18415"/>
                      <a:pt x="6617" y="18049"/>
                    </a:cubicBezTo>
                    <a:cubicBezTo>
                      <a:pt x="6465" y="17961"/>
                      <a:pt x="6296" y="17917"/>
                      <a:pt x="6127" y="17917"/>
                    </a:cubicBezTo>
                    <a:cubicBezTo>
                      <a:pt x="5951" y="17917"/>
                      <a:pt x="5777" y="17964"/>
                      <a:pt x="5621" y="18057"/>
                    </a:cubicBezTo>
                    <a:lnTo>
                      <a:pt x="4725" y="18595"/>
                    </a:lnTo>
                    <a:cubicBezTo>
                      <a:pt x="4722" y="18597"/>
                      <a:pt x="4718" y="18599"/>
                      <a:pt x="4714" y="18600"/>
                    </a:cubicBezTo>
                    <a:lnTo>
                      <a:pt x="3000" y="16885"/>
                    </a:lnTo>
                    <a:lnTo>
                      <a:pt x="3540" y="15984"/>
                    </a:lnTo>
                    <a:cubicBezTo>
                      <a:pt x="3724" y="15677"/>
                      <a:pt x="3727" y="15295"/>
                      <a:pt x="3548" y="14986"/>
                    </a:cubicBezTo>
                    <a:cubicBezTo>
                      <a:pt x="3179" y="14351"/>
                      <a:pt x="2897" y="13672"/>
                      <a:pt x="2708" y="12966"/>
                    </a:cubicBezTo>
                    <a:cubicBezTo>
                      <a:pt x="2616" y="12622"/>
                      <a:pt x="2343" y="12354"/>
                      <a:pt x="1998" y="12268"/>
                    </a:cubicBezTo>
                    <a:lnTo>
                      <a:pt x="993" y="12016"/>
                    </a:lnTo>
                    <a:cubicBezTo>
                      <a:pt x="989" y="12016"/>
                      <a:pt x="986" y="12014"/>
                      <a:pt x="982" y="12013"/>
                    </a:cubicBezTo>
                    <a:lnTo>
                      <a:pt x="982" y="9587"/>
                    </a:lnTo>
                    <a:lnTo>
                      <a:pt x="1998" y="9333"/>
                    </a:lnTo>
                    <a:cubicBezTo>
                      <a:pt x="2343" y="9246"/>
                      <a:pt x="2616" y="8979"/>
                      <a:pt x="2708" y="8634"/>
                    </a:cubicBezTo>
                    <a:cubicBezTo>
                      <a:pt x="2897" y="7928"/>
                      <a:pt x="3179" y="7249"/>
                      <a:pt x="3548" y="6615"/>
                    </a:cubicBezTo>
                    <a:cubicBezTo>
                      <a:pt x="3727" y="6305"/>
                      <a:pt x="3724" y="5923"/>
                      <a:pt x="3540" y="5617"/>
                    </a:cubicBezTo>
                    <a:lnTo>
                      <a:pt x="3005" y="4725"/>
                    </a:lnTo>
                    <a:cubicBezTo>
                      <a:pt x="3004" y="4722"/>
                      <a:pt x="3002" y="4718"/>
                      <a:pt x="3000" y="4715"/>
                    </a:cubicBezTo>
                    <a:lnTo>
                      <a:pt x="4715" y="3000"/>
                    </a:lnTo>
                    <a:lnTo>
                      <a:pt x="5621" y="3544"/>
                    </a:lnTo>
                    <a:cubicBezTo>
                      <a:pt x="5777" y="3636"/>
                      <a:pt x="5951" y="3683"/>
                      <a:pt x="6127" y="3683"/>
                    </a:cubicBezTo>
                    <a:cubicBezTo>
                      <a:pt x="6296" y="3683"/>
                      <a:pt x="6465" y="3639"/>
                      <a:pt x="6618" y="3551"/>
                    </a:cubicBezTo>
                    <a:cubicBezTo>
                      <a:pt x="7251" y="3185"/>
                      <a:pt x="7929" y="2904"/>
                      <a:pt x="8632" y="2717"/>
                    </a:cubicBezTo>
                    <a:cubicBezTo>
                      <a:pt x="8976" y="2624"/>
                      <a:pt x="9244" y="2353"/>
                      <a:pt x="9331" y="2007"/>
                    </a:cubicBezTo>
                    <a:lnTo>
                      <a:pt x="9587" y="982"/>
                    </a:lnTo>
                    <a:lnTo>
                      <a:pt x="12012" y="982"/>
                    </a:lnTo>
                    <a:cubicBezTo>
                      <a:pt x="12014" y="986"/>
                      <a:pt x="12015" y="989"/>
                      <a:pt x="12016" y="993"/>
                    </a:cubicBezTo>
                    <a:lnTo>
                      <a:pt x="12269" y="2007"/>
                    </a:lnTo>
                    <a:cubicBezTo>
                      <a:pt x="12356" y="2353"/>
                      <a:pt x="12624" y="2624"/>
                      <a:pt x="12968" y="2717"/>
                    </a:cubicBezTo>
                    <a:cubicBezTo>
                      <a:pt x="13671" y="2904"/>
                      <a:pt x="14348" y="3185"/>
                      <a:pt x="14982" y="3551"/>
                    </a:cubicBezTo>
                    <a:cubicBezTo>
                      <a:pt x="15134" y="3639"/>
                      <a:pt x="15304" y="3683"/>
                      <a:pt x="15473" y="3683"/>
                    </a:cubicBezTo>
                    <a:cubicBezTo>
                      <a:pt x="15648" y="3683"/>
                      <a:pt x="15822" y="3636"/>
                      <a:pt x="15978" y="3544"/>
                    </a:cubicBezTo>
                    <a:lnTo>
                      <a:pt x="16884" y="3000"/>
                    </a:lnTo>
                    <a:lnTo>
                      <a:pt x="18600" y="4715"/>
                    </a:lnTo>
                    <a:cubicBezTo>
                      <a:pt x="18598" y="4718"/>
                      <a:pt x="18597" y="4722"/>
                      <a:pt x="18595" y="4726"/>
                    </a:cubicBezTo>
                    <a:lnTo>
                      <a:pt x="18060" y="5616"/>
                    </a:lnTo>
                    <a:cubicBezTo>
                      <a:pt x="17876" y="5923"/>
                      <a:pt x="17873" y="6305"/>
                      <a:pt x="18053" y="6615"/>
                    </a:cubicBezTo>
                    <a:cubicBezTo>
                      <a:pt x="18421" y="7249"/>
                      <a:pt x="18703" y="7928"/>
                      <a:pt x="18892" y="8634"/>
                    </a:cubicBezTo>
                    <a:cubicBezTo>
                      <a:pt x="18984" y="8979"/>
                      <a:pt x="19256" y="9246"/>
                      <a:pt x="19602" y="9333"/>
                    </a:cubicBezTo>
                    <a:lnTo>
                      <a:pt x="20618" y="9587"/>
                    </a:lnTo>
                    <a:cubicBezTo>
                      <a:pt x="20618" y="9587"/>
                      <a:pt x="20618" y="12013"/>
                      <a:pt x="20618" y="12013"/>
                    </a:cubicBezTo>
                    <a:close/>
                    <a:moveTo>
                      <a:pt x="20880" y="8641"/>
                    </a:moveTo>
                    <a:lnTo>
                      <a:pt x="19841" y="8380"/>
                    </a:lnTo>
                    <a:cubicBezTo>
                      <a:pt x="19626" y="7580"/>
                      <a:pt x="19308" y="6822"/>
                      <a:pt x="18902" y="6122"/>
                    </a:cubicBezTo>
                    <a:lnTo>
                      <a:pt x="19455" y="5200"/>
                    </a:lnTo>
                    <a:cubicBezTo>
                      <a:pt x="19625" y="4871"/>
                      <a:pt x="19736" y="4463"/>
                      <a:pt x="19455" y="4182"/>
                    </a:cubicBezTo>
                    <a:lnTo>
                      <a:pt x="17419" y="2145"/>
                    </a:lnTo>
                    <a:cubicBezTo>
                      <a:pt x="17292" y="2018"/>
                      <a:pt x="17136" y="1969"/>
                      <a:pt x="16975" y="1969"/>
                    </a:cubicBezTo>
                    <a:cubicBezTo>
                      <a:pt x="16778" y="1969"/>
                      <a:pt x="16572" y="2043"/>
                      <a:pt x="16400" y="2145"/>
                    </a:cubicBezTo>
                    <a:lnTo>
                      <a:pt x="15473" y="2702"/>
                    </a:lnTo>
                    <a:cubicBezTo>
                      <a:pt x="14775" y="2298"/>
                      <a:pt x="14020" y="1982"/>
                      <a:pt x="13222" y="1768"/>
                    </a:cubicBezTo>
                    <a:lnTo>
                      <a:pt x="12960" y="720"/>
                    </a:lnTo>
                    <a:cubicBezTo>
                      <a:pt x="12848" y="367"/>
                      <a:pt x="12638" y="0"/>
                      <a:pt x="12240" y="0"/>
                    </a:cubicBezTo>
                    <a:lnTo>
                      <a:pt x="9360" y="0"/>
                    </a:lnTo>
                    <a:cubicBezTo>
                      <a:pt x="8962" y="0"/>
                      <a:pt x="8730" y="367"/>
                      <a:pt x="8640" y="720"/>
                    </a:cubicBezTo>
                    <a:lnTo>
                      <a:pt x="8378" y="1768"/>
                    </a:lnTo>
                    <a:cubicBezTo>
                      <a:pt x="7580" y="1982"/>
                      <a:pt x="6825" y="2298"/>
                      <a:pt x="6127" y="2702"/>
                    </a:cubicBezTo>
                    <a:lnTo>
                      <a:pt x="5200" y="2145"/>
                    </a:lnTo>
                    <a:cubicBezTo>
                      <a:pt x="5028" y="2043"/>
                      <a:pt x="4822" y="1969"/>
                      <a:pt x="4625" y="1969"/>
                    </a:cubicBezTo>
                    <a:cubicBezTo>
                      <a:pt x="4464" y="1969"/>
                      <a:pt x="4308" y="2018"/>
                      <a:pt x="4181" y="2145"/>
                    </a:cubicBezTo>
                    <a:lnTo>
                      <a:pt x="2145" y="4182"/>
                    </a:lnTo>
                    <a:cubicBezTo>
                      <a:pt x="1864" y="4463"/>
                      <a:pt x="1975" y="4871"/>
                      <a:pt x="2145" y="5200"/>
                    </a:cubicBezTo>
                    <a:lnTo>
                      <a:pt x="2698" y="6122"/>
                    </a:lnTo>
                    <a:cubicBezTo>
                      <a:pt x="2292" y="6822"/>
                      <a:pt x="1973" y="7580"/>
                      <a:pt x="1759" y="8380"/>
                    </a:cubicBezTo>
                    <a:lnTo>
                      <a:pt x="720" y="8641"/>
                    </a:lnTo>
                    <a:cubicBezTo>
                      <a:pt x="367" y="8730"/>
                      <a:pt x="0" y="8963"/>
                      <a:pt x="0" y="9360"/>
                    </a:cubicBezTo>
                    <a:lnTo>
                      <a:pt x="0" y="12240"/>
                    </a:lnTo>
                    <a:cubicBezTo>
                      <a:pt x="0" y="12638"/>
                      <a:pt x="367" y="12848"/>
                      <a:pt x="720" y="12960"/>
                    </a:cubicBezTo>
                    <a:lnTo>
                      <a:pt x="1759" y="13220"/>
                    </a:lnTo>
                    <a:cubicBezTo>
                      <a:pt x="1973" y="14021"/>
                      <a:pt x="2292" y="14778"/>
                      <a:pt x="2698" y="15478"/>
                    </a:cubicBezTo>
                    <a:lnTo>
                      <a:pt x="2145" y="16400"/>
                    </a:lnTo>
                    <a:cubicBezTo>
                      <a:pt x="1959" y="16714"/>
                      <a:pt x="1864" y="17137"/>
                      <a:pt x="2145" y="17419"/>
                    </a:cubicBezTo>
                    <a:lnTo>
                      <a:pt x="4181" y="19455"/>
                    </a:lnTo>
                    <a:cubicBezTo>
                      <a:pt x="4305" y="19579"/>
                      <a:pt x="4454" y="19627"/>
                      <a:pt x="4610" y="19627"/>
                    </a:cubicBezTo>
                    <a:cubicBezTo>
                      <a:pt x="4807" y="19627"/>
                      <a:pt x="5016" y="19550"/>
                      <a:pt x="5200" y="19455"/>
                    </a:cubicBezTo>
                    <a:lnTo>
                      <a:pt x="6127" y="18899"/>
                    </a:lnTo>
                    <a:cubicBezTo>
                      <a:pt x="6825" y="19302"/>
                      <a:pt x="7580" y="19619"/>
                      <a:pt x="8378" y="19832"/>
                    </a:cubicBezTo>
                    <a:lnTo>
                      <a:pt x="8640" y="20880"/>
                    </a:lnTo>
                    <a:cubicBezTo>
                      <a:pt x="8730" y="21233"/>
                      <a:pt x="8962" y="21600"/>
                      <a:pt x="9360" y="21600"/>
                    </a:cubicBezTo>
                    <a:lnTo>
                      <a:pt x="12240" y="21600"/>
                    </a:lnTo>
                    <a:cubicBezTo>
                      <a:pt x="12638" y="21600"/>
                      <a:pt x="12848" y="21233"/>
                      <a:pt x="12960" y="20880"/>
                    </a:cubicBezTo>
                    <a:lnTo>
                      <a:pt x="13222" y="19832"/>
                    </a:lnTo>
                    <a:cubicBezTo>
                      <a:pt x="14020" y="19619"/>
                      <a:pt x="14775" y="19302"/>
                      <a:pt x="15473" y="18899"/>
                    </a:cubicBezTo>
                    <a:lnTo>
                      <a:pt x="16400" y="19455"/>
                    </a:lnTo>
                    <a:cubicBezTo>
                      <a:pt x="16584" y="19550"/>
                      <a:pt x="16793" y="19627"/>
                      <a:pt x="16990" y="19627"/>
                    </a:cubicBezTo>
                    <a:cubicBezTo>
                      <a:pt x="17146" y="19627"/>
                      <a:pt x="17294" y="19579"/>
                      <a:pt x="17419" y="19455"/>
                    </a:cubicBezTo>
                    <a:lnTo>
                      <a:pt x="19455" y="17419"/>
                    </a:lnTo>
                    <a:cubicBezTo>
                      <a:pt x="19736" y="17137"/>
                      <a:pt x="19641" y="16714"/>
                      <a:pt x="19455" y="16400"/>
                    </a:cubicBezTo>
                    <a:lnTo>
                      <a:pt x="18902" y="15478"/>
                    </a:lnTo>
                    <a:cubicBezTo>
                      <a:pt x="19308" y="14778"/>
                      <a:pt x="19626" y="14021"/>
                      <a:pt x="19841" y="13220"/>
                    </a:cubicBezTo>
                    <a:lnTo>
                      <a:pt x="20880" y="12960"/>
                    </a:lnTo>
                    <a:cubicBezTo>
                      <a:pt x="21233" y="12848"/>
                      <a:pt x="21600" y="12638"/>
                      <a:pt x="21600" y="12240"/>
                    </a:cubicBezTo>
                    <a:lnTo>
                      <a:pt x="21600" y="9360"/>
                    </a:lnTo>
                    <a:cubicBezTo>
                      <a:pt x="21600" y="8963"/>
                      <a:pt x="21233" y="8730"/>
                      <a:pt x="20880" y="8641"/>
                    </a:cubicBezTo>
                  </a:path>
                </a:pathLst>
              </a:custGeom>
              <a:solidFill>
                <a:schemeClr val="bg2"/>
              </a:solidFill>
              <a:ln w="1270">
                <a:solidFill>
                  <a:schemeClr val="bg1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/>
              </a:p>
            </p:txBody>
          </p:sp>
          <p:sp>
            <p:nvSpPr>
              <p:cNvPr id="7" name="Shape 2633">
                <a:extLst>
                  <a:ext uri="{FF2B5EF4-FFF2-40B4-BE49-F238E27FC236}">
                    <a16:creationId xmlns:a16="http://schemas.microsoft.com/office/drawing/2014/main" id="{223E3D5A-383A-9755-B439-C0399CEDE602}"/>
                  </a:ext>
                </a:extLst>
              </p:cNvPr>
              <p:cNvSpPr/>
              <p:nvPr/>
            </p:nvSpPr>
            <p:spPr>
              <a:xfrm>
                <a:off x="11889690" y="3555858"/>
                <a:ext cx="506946" cy="506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44" y="18334"/>
                    </a:moveTo>
                    <a:lnTo>
                      <a:pt x="15583" y="6873"/>
                    </a:lnTo>
                    <a:lnTo>
                      <a:pt x="20168" y="6873"/>
                    </a:lnTo>
                    <a:cubicBezTo>
                      <a:pt x="20168" y="6873"/>
                      <a:pt x="12144" y="18334"/>
                      <a:pt x="12144" y="18334"/>
                    </a:cubicBezTo>
                    <a:close/>
                    <a:moveTo>
                      <a:pt x="10800" y="19403"/>
                    </a:moveTo>
                    <a:lnTo>
                      <a:pt x="7041" y="6873"/>
                    </a:lnTo>
                    <a:lnTo>
                      <a:pt x="14559" y="6873"/>
                    </a:lnTo>
                    <a:cubicBezTo>
                      <a:pt x="14559" y="6873"/>
                      <a:pt x="10800" y="19403"/>
                      <a:pt x="10800" y="19403"/>
                    </a:cubicBezTo>
                    <a:close/>
                    <a:moveTo>
                      <a:pt x="1432" y="6873"/>
                    </a:moveTo>
                    <a:lnTo>
                      <a:pt x="6017" y="6873"/>
                    </a:lnTo>
                    <a:lnTo>
                      <a:pt x="9456" y="18334"/>
                    </a:lnTo>
                    <a:cubicBezTo>
                      <a:pt x="9456" y="18334"/>
                      <a:pt x="1432" y="6873"/>
                      <a:pt x="1432" y="6873"/>
                    </a:cubicBezTo>
                    <a:close/>
                    <a:moveTo>
                      <a:pt x="6578" y="982"/>
                    </a:moveTo>
                    <a:lnTo>
                      <a:pt x="8536" y="982"/>
                    </a:lnTo>
                    <a:lnTo>
                      <a:pt x="6082" y="5891"/>
                    </a:lnTo>
                    <a:lnTo>
                      <a:pt x="1669" y="5891"/>
                    </a:lnTo>
                    <a:cubicBezTo>
                      <a:pt x="1669" y="5891"/>
                      <a:pt x="6578" y="982"/>
                      <a:pt x="6578" y="982"/>
                    </a:cubicBezTo>
                    <a:close/>
                    <a:moveTo>
                      <a:pt x="11973" y="982"/>
                    </a:moveTo>
                    <a:lnTo>
                      <a:pt x="14427" y="5891"/>
                    </a:lnTo>
                    <a:lnTo>
                      <a:pt x="7173" y="5891"/>
                    </a:lnTo>
                    <a:lnTo>
                      <a:pt x="9627" y="982"/>
                    </a:lnTo>
                    <a:cubicBezTo>
                      <a:pt x="9627" y="982"/>
                      <a:pt x="11973" y="982"/>
                      <a:pt x="11973" y="982"/>
                    </a:cubicBezTo>
                    <a:close/>
                    <a:moveTo>
                      <a:pt x="15022" y="982"/>
                    </a:moveTo>
                    <a:lnTo>
                      <a:pt x="19931" y="5891"/>
                    </a:lnTo>
                    <a:lnTo>
                      <a:pt x="15518" y="5891"/>
                    </a:lnTo>
                    <a:lnTo>
                      <a:pt x="13064" y="982"/>
                    </a:lnTo>
                    <a:cubicBezTo>
                      <a:pt x="13064" y="982"/>
                      <a:pt x="15022" y="982"/>
                      <a:pt x="15022" y="982"/>
                    </a:cubicBezTo>
                    <a:close/>
                    <a:moveTo>
                      <a:pt x="21600" y="6382"/>
                    </a:moveTo>
                    <a:cubicBezTo>
                      <a:pt x="21600" y="6272"/>
                      <a:pt x="21557" y="6175"/>
                      <a:pt x="21495" y="6093"/>
                    </a:cubicBezTo>
                    <a:lnTo>
                      <a:pt x="21502" y="6088"/>
                    </a:lnTo>
                    <a:lnTo>
                      <a:pt x="21471" y="6057"/>
                    </a:lnTo>
                    <a:cubicBezTo>
                      <a:pt x="21459" y="6044"/>
                      <a:pt x="21448" y="6032"/>
                      <a:pt x="21434" y="6020"/>
                    </a:cubicBezTo>
                    <a:lnTo>
                      <a:pt x="15611" y="197"/>
                    </a:lnTo>
                    <a:lnTo>
                      <a:pt x="15604" y="201"/>
                    </a:lnTo>
                    <a:cubicBezTo>
                      <a:pt x="15514" y="82"/>
                      <a:pt x="15379" y="0"/>
                      <a:pt x="15218" y="0"/>
                    </a:cubicBezTo>
                    <a:lnTo>
                      <a:pt x="6382" y="0"/>
                    </a:lnTo>
                    <a:cubicBezTo>
                      <a:pt x="6221" y="0"/>
                      <a:pt x="6086" y="82"/>
                      <a:pt x="5996" y="201"/>
                    </a:cubicBezTo>
                    <a:lnTo>
                      <a:pt x="5989" y="197"/>
                    </a:lnTo>
                    <a:lnTo>
                      <a:pt x="166" y="6020"/>
                    </a:lnTo>
                    <a:cubicBezTo>
                      <a:pt x="152" y="6032"/>
                      <a:pt x="141" y="6044"/>
                      <a:pt x="129" y="6057"/>
                    </a:cubicBezTo>
                    <a:lnTo>
                      <a:pt x="98" y="6088"/>
                    </a:lnTo>
                    <a:lnTo>
                      <a:pt x="105" y="6093"/>
                    </a:lnTo>
                    <a:cubicBezTo>
                      <a:pt x="43" y="6175"/>
                      <a:pt x="0" y="6272"/>
                      <a:pt x="0" y="6382"/>
                    </a:cubicBezTo>
                    <a:cubicBezTo>
                      <a:pt x="0" y="6499"/>
                      <a:pt x="46" y="6602"/>
                      <a:pt x="115" y="6686"/>
                    </a:cubicBezTo>
                    <a:lnTo>
                      <a:pt x="109" y="6690"/>
                    </a:lnTo>
                    <a:lnTo>
                      <a:pt x="10418" y="21418"/>
                    </a:lnTo>
                    <a:lnTo>
                      <a:pt x="10424" y="21413"/>
                    </a:lnTo>
                    <a:cubicBezTo>
                      <a:pt x="10514" y="21525"/>
                      <a:pt x="10646" y="21600"/>
                      <a:pt x="10800" y="21600"/>
                    </a:cubicBezTo>
                    <a:cubicBezTo>
                      <a:pt x="10954" y="21600"/>
                      <a:pt x="11086" y="21525"/>
                      <a:pt x="11176" y="21413"/>
                    </a:cubicBezTo>
                    <a:lnTo>
                      <a:pt x="11182" y="21418"/>
                    </a:lnTo>
                    <a:lnTo>
                      <a:pt x="21491" y="6690"/>
                    </a:lnTo>
                    <a:lnTo>
                      <a:pt x="21485" y="6686"/>
                    </a:lnTo>
                    <a:cubicBezTo>
                      <a:pt x="21553" y="6602"/>
                      <a:pt x="21600" y="6499"/>
                      <a:pt x="21600" y="6382"/>
                    </a:cubicBezTo>
                  </a:path>
                </a:pathLst>
              </a:custGeom>
              <a:solidFill>
                <a:schemeClr val="bg2"/>
              </a:solidFill>
              <a:ln w="1270">
                <a:solidFill>
                  <a:schemeClr val="bg1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/>
              </a:p>
            </p:txBody>
          </p:sp>
          <p:sp>
            <p:nvSpPr>
              <p:cNvPr id="8" name="Shape 2581">
                <a:extLst>
                  <a:ext uri="{FF2B5EF4-FFF2-40B4-BE49-F238E27FC236}">
                    <a16:creationId xmlns:a16="http://schemas.microsoft.com/office/drawing/2014/main" id="{587E2C6A-232B-5CAE-2A03-72474009B8FB}"/>
                  </a:ext>
                </a:extLst>
              </p:cNvPr>
              <p:cNvSpPr/>
              <p:nvPr/>
            </p:nvSpPr>
            <p:spPr>
              <a:xfrm>
                <a:off x="13614012" y="3594348"/>
                <a:ext cx="498724" cy="4986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33" y="11950"/>
                    </a:moveTo>
                    <a:lnTo>
                      <a:pt x="12831" y="14044"/>
                    </a:lnTo>
                    <a:lnTo>
                      <a:pt x="11135" y="12801"/>
                    </a:lnTo>
                    <a:lnTo>
                      <a:pt x="10555" y="12375"/>
                    </a:lnTo>
                    <a:lnTo>
                      <a:pt x="9974" y="12801"/>
                    </a:lnTo>
                    <a:lnTo>
                      <a:pt x="8277" y="14044"/>
                    </a:lnTo>
                    <a:lnTo>
                      <a:pt x="8976" y="11950"/>
                    </a:lnTo>
                    <a:lnTo>
                      <a:pt x="9195" y="11291"/>
                    </a:lnTo>
                    <a:lnTo>
                      <a:pt x="8647" y="10864"/>
                    </a:lnTo>
                    <a:lnTo>
                      <a:pt x="7280" y="9801"/>
                    </a:lnTo>
                    <a:lnTo>
                      <a:pt x="9560" y="9801"/>
                    </a:lnTo>
                    <a:lnTo>
                      <a:pt x="9799" y="9167"/>
                    </a:lnTo>
                    <a:lnTo>
                      <a:pt x="10555" y="7167"/>
                    </a:lnTo>
                    <a:lnTo>
                      <a:pt x="11310" y="9167"/>
                    </a:lnTo>
                    <a:lnTo>
                      <a:pt x="11549" y="9801"/>
                    </a:lnTo>
                    <a:lnTo>
                      <a:pt x="13829" y="9801"/>
                    </a:lnTo>
                    <a:lnTo>
                      <a:pt x="12462" y="10864"/>
                    </a:lnTo>
                    <a:lnTo>
                      <a:pt x="11914" y="11291"/>
                    </a:lnTo>
                    <a:cubicBezTo>
                      <a:pt x="11914" y="11291"/>
                      <a:pt x="12133" y="11950"/>
                      <a:pt x="12133" y="11950"/>
                    </a:cubicBezTo>
                    <a:close/>
                    <a:moveTo>
                      <a:pt x="12228" y="8820"/>
                    </a:moveTo>
                    <a:lnTo>
                      <a:pt x="10555" y="4388"/>
                    </a:lnTo>
                    <a:lnTo>
                      <a:pt x="8881" y="8820"/>
                    </a:lnTo>
                    <a:lnTo>
                      <a:pt x="4418" y="8820"/>
                    </a:lnTo>
                    <a:lnTo>
                      <a:pt x="8044" y="11639"/>
                    </a:lnTo>
                    <a:lnTo>
                      <a:pt x="6371" y="16660"/>
                    </a:lnTo>
                    <a:lnTo>
                      <a:pt x="10555" y="13592"/>
                    </a:lnTo>
                    <a:lnTo>
                      <a:pt x="14738" y="16660"/>
                    </a:lnTo>
                    <a:lnTo>
                      <a:pt x="13065" y="11639"/>
                    </a:lnTo>
                    <a:lnTo>
                      <a:pt x="16691" y="8820"/>
                    </a:lnTo>
                    <a:cubicBezTo>
                      <a:pt x="16691" y="8820"/>
                      <a:pt x="12228" y="8820"/>
                      <a:pt x="12228" y="8820"/>
                    </a:cubicBezTo>
                    <a:close/>
                    <a:moveTo>
                      <a:pt x="10800" y="20618"/>
                    </a:move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800" y="0"/>
                    </a:cubicBezTo>
                  </a:path>
                </a:pathLst>
              </a:custGeom>
              <a:solidFill>
                <a:schemeClr val="bg2"/>
              </a:solidFill>
              <a:ln w="1270">
                <a:solidFill>
                  <a:schemeClr val="bg1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/>
              </a:p>
            </p:txBody>
          </p:sp>
          <p:sp>
            <p:nvSpPr>
              <p:cNvPr id="9" name="Shape 2632">
                <a:extLst>
                  <a:ext uri="{FF2B5EF4-FFF2-40B4-BE49-F238E27FC236}">
                    <a16:creationId xmlns:a16="http://schemas.microsoft.com/office/drawing/2014/main" id="{720D2FC7-C5CC-2FEB-BFD2-22DA7F97C4F1}"/>
                  </a:ext>
                </a:extLst>
              </p:cNvPr>
              <p:cNvSpPr/>
              <p:nvPr/>
            </p:nvSpPr>
            <p:spPr>
              <a:xfrm>
                <a:off x="11647157" y="8313598"/>
                <a:ext cx="414114" cy="506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7673"/>
                    </a:moveTo>
                    <a:cubicBezTo>
                      <a:pt x="4588" y="17673"/>
                      <a:pt x="1200" y="16051"/>
                      <a:pt x="1200" y="15218"/>
                    </a:cubicBezTo>
                    <a:cubicBezTo>
                      <a:pt x="1200" y="14690"/>
                      <a:pt x="1355" y="14275"/>
                      <a:pt x="1611" y="13896"/>
                    </a:cubicBezTo>
                    <a:cubicBezTo>
                      <a:pt x="3255" y="14967"/>
                      <a:pt x="6746" y="15709"/>
                      <a:pt x="10800" y="15709"/>
                    </a:cubicBezTo>
                    <a:cubicBezTo>
                      <a:pt x="14856" y="15709"/>
                      <a:pt x="18345" y="14966"/>
                      <a:pt x="19987" y="13894"/>
                    </a:cubicBezTo>
                    <a:cubicBezTo>
                      <a:pt x="20244" y="14273"/>
                      <a:pt x="20400" y="14689"/>
                      <a:pt x="20400" y="15218"/>
                    </a:cubicBezTo>
                    <a:cubicBezTo>
                      <a:pt x="20400" y="16051"/>
                      <a:pt x="17011" y="17673"/>
                      <a:pt x="10800" y="17673"/>
                    </a:cubicBezTo>
                    <a:moveTo>
                      <a:pt x="10800" y="20618"/>
                    </a:moveTo>
                    <a:cubicBezTo>
                      <a:pt x="9475" y="20618"/>
                      <a:pt x="8400" y="19739"/>
                      <a:pt x="8400" y="18655"/>
                    </a:cubicBezTo>
                    <a:cubicBezTo>
                      <a:pt x="8400" y="18625"/>
                      <a:pt x="8408" y="18597"/>
                      <a:pt x="8409" y="18567"/>
                    </a:cubicBezTo>
                    <a:cubicBezTo>
                      <a:pt x="9179" y="18623"/>
                      <a:pt x="9977" y="18655"/>
                      <a:pt x="10800" y="18655"/>
                    </a:cubicBezTo>
                    <a:cubicBezTo>
                      <a:pt x="11623" y="18655"/>
                      <a:pt x="12421" y="18623"/>
                      <a:pt x="13191" y="18567"/>
                    </a:cubicBezTo>
                    <a:cubicBezTo>
                      <a:pt x="13192" y="18597"/>
                      <a:pt x="13200" y="18625"/>
                      <a:pt x="13200" y="18655"/>
                    </a:cubicBezTo>
                    <a:cubicBezTo>
                      <a:pt x="13200" y="19739"/>
                      <a:pt x="12125" y="20618"/>
                      <a:pt x="10800" y="20618"/>
                    </a:cubicBezTo>
                    <a:moveTo>
                      <a:pt x="2948" y="12551"/>
                    </a:moveTo>
                    <a:cubicBezTo>
                      <a:pt x="4308" y="11388"/>
                      <a:pt x="6000" y="9939"/>
                      <a:pt x="6000" y="6873"/>
                    </a:cubicBezTo>
                    <a:cubicBezTo>
                      <a:pt x="6000" y="5232"/>
                      <a:pt x="7238" y="3825"/>
                      <a:pt x="8988" y="3239"/>
                    </a:cubicBezTo>
                    <a:cubicBezTo>
                      <a:pt x="9428" y="3657"/>
                      <a:pt x="10072" y="3927"/>
                      <a:pt x="10800" y="3927"/>
                    </a:cubicBezTo>
                    <a:cubicBezTo>
                      <a:pt x="11528" y="3927"/>
                      <a:pt x="12172" y="3657"/>
                      <a:pt x="12611" y="3239"/>
                    </a:cubicBezTo>
                    <a:cubicBezTo>
                      <a:pt x="14362" y="3825"/>
                      <a:pt x="15600" y="5232"/>
                      <a:pt x="15600" y="6873"/>
                    </a:cubicBezTo>
                    <a:cubicBezTo>
                      <a:pt x="15600" y="9939"/>
                      <a:pt x="17292" y="11388"/>
                      <a:pt x="18652" y="12551"/>
                    </a:cubicBezTo>
                    <a:cubicBezTo>
                      <a:pt x="18911" y="12773"/>
                      <a:pt x="19152" y="12979"/>
                      <a:pt x="19366" y="13183"/>
                    </a:cubicBezTo>
                    <a:cubicBezTo>
                      <a:pt x="18217" y="14077"/>
                      <a:pt x="14825" y="14727"/>
                      <a:pt x="10800" y="14727"/>
                    </a:cubicBezTo>
                    <a:cubicBezTo>
                      <a:pt x="6779" y="14727"/>
                      <a:pt x="3383" y="14079"/>
                      <a:pt x="2230" y="13186"/>
                    </a:cubicBezTo>
                    <a:cubicBezTo>
                      <a:pt x="2446" y="12981"/>
                      <a:pt x="2687" y="12774"/>
                      <a:pt x="2948" y="12551"/>
                    </a:cubicBezTo>
                    <a:moveTo>
                      <a:pt x="10800" y="982"/>
                    </a:moveTo>
                    <a:cubicBezTo>
                      <a:pt x="11462" y="982"/>
                      <a:pt x="12000" y="1422"/>
                      <a:pt x="12000" y="1964"/>
                    </a:cubicBezTo>
                    <a:cubicBezTo>
                      <a:pt x="12000" y="2506"/>
                      <a:pt x="11462" y="2945"/>
                      <a:pt x="10800" y="2945"/>
                    </a:cubicBezTo>
                    <a:cubicBezTo>
                      <a:pt x="10138" y="2945"/>
                      <a:pt x="9600" y="2506"/>
                      <a:pt x="9600" y="1964"/>
                    </a:cubicBezTo>
                    <a:cubicBezTo>
                      <a:pt x="9600" y="1422"/>
                      <a:pt x="10138" y="982"/>
                      <a:pt x="10800" y="982"/>
                    </a:cubicBezTo>
                    <a:moveTo>
                      <a:pt x="21600" y="15218"/>
                    </a:moveTo>
                    <a:cubicBezTo>
                      <a:pt x="21600" y="11782"/>
                      <a:pt x="16800" y="11782"/>
                      <a:pt x="16800" y="6873"/>
                    </a:cubicBezTo>
                    <a:cubicBezTo>
                      <a:pt x="16800" y="4845"/>
                      <a:pt x="15296" y="3105"/>
                      <a:pt x="13152" y="2356"/>
                    </a:cubicBezTo>
                    <a:cubicBezTo>
                      <a:pt x="13183" y="2229"/>
                      <a:pt x="13200" y="2098"/>
                      <a:pt x="13200" y="1964"/>
                    </a:cubicBezTo>
                    <a:cubicBezTo>
                      <a:pt x="13200" y="879"/>
                      <a:pt x="12125" y="0"/>
                      <a:pt x="10800" y="0"/>
                    </a:cubicBezTo>
                    <a:cubicBezTo>
                      <a:pt x="9475" y="0"/>
                      <a:pt x="8400" y="879"/>
                      <a:pt x="8400" y="1964"/>
                    </a:cubicBezTo>
                    <a:cubicBezTo>
                      <a:pt x="8400" y="2098"/>
                      <a:pt x="8417" y="2229"/>
                      <a:pt x="8448" y="2356"/>
                    </a:cubicBezTo>
                    <a:cubicBezTo>
                      <a:pt x="6304" y="3105"/>
                      <a:pt x="4800" y="4845"/>
                      <a:pt x="4800" y="6873"/>
                    </a:cubicBezTo>
                    <a:cubicBezTo>
                      <a:pt x="4800" y="11782"/>
                      <a:pt x="0" y="11782"/>
                      <a:pt x="0" y="15218"/>
                    </a:cubicBezTo>
                    <a:cubicBezTo>
                      <a:pt x="0" y="16716"/>
                      <a:pt x="3016" y="17986"/>
                      <a:pt x="7217" y="18457"/>
                    </a:cubicBezTo>
                    <a:cubicBezTo>
                      <a:pt x="7211" y="18523"/>
                      <a:pt x="7200" y="18587"/>
                      <a:pt x="7200" y="18655"/>
                    </a:cubicBezTo>
                    <a:cubicBezTo>
                      <a:pt x="7200" y="20282"/>
                      <a:pt x="8812" y="21600"/>
                      <a:pt x="10800" y="21600"/>
                    </a:cubicBezTo>
                    <a:cubicBezTo>
                      <a:pt x="12788" y="21600"/>
                      <a:pt x="14400" y="20282"/>
                      <a:pt x="14400" y="18655"/>
                    </a:cubicBezTo>
                    <a:cubicBezTo>
                      <a:pt x="14400" y="18587"/>
                      <a:pt x="14389" y="18523"/>
                      <a:pt x="14383" y="18457"/>
                    </a:cubicBezTo>
                    <a:cubicBezTo>
                      <a:pt x="18584" y="17986"/>
                      <a:pt x="21600" y="16716"/>
                      <a:pt x="21600" y="15218"/>
                    </a:cubicBezTo>
                  </a:path>
                </a:pathLst>
              </a:custGeom>
              <a:solidFill>
                <a:schemeClr val="bg2"/>
              </a:solidFill>
              <a:ln w="1270">
                <a:solidFill>
                  <a:schemeClr val="bg1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FDF3309-7413-76C0-EA33-1CAA55629002}"/>
                </a:ext>
              </a:extLst>
            </p:cNvPr>
            <p:cNvSpPr txBox="1"/>
            <p:nvPr/>
          </p:nvSpPr>
          <p:spPr>
            <a:xfrm>
              <a:off x="1407942" y="4916315"/>
              <a:ext cx="35632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2484A4E-3759-726A-CE7A-BECE7336E2EB}"/>
                </a:ext>
              </a:extLst>
            </p:cNvPr>
            <p:cNvSpPr txBox="1"/>
            <p:nvPr/>
          </p:nvSpPr>
          <p:spPr>
            <a:xfrm rot="3636513">
              <a:off x="3134178" y="4062926"/>
              <a:ext cx="291774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0B38CED-BF3F-16D9-2265-67653569FFEA}"/>
                </a:ext>
              </a:extLst>
            </p:cNvPr>
            <p:cNvSpPr txBox="1"/>
            <p:nvPr/>
          </p:nvSpPr>
          <p:spPr>
            <a:xfrm rot="17979444">
              <a:off x="298716" y="3917190"/>
              <a:ext cx="291774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776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A859451B-7A3B-B5DF-D475-1B4629A85BD5}"/>
              </a:ext>
            </a:extLst>
          </p:cNvPr>
          <p:cNvGrpSpPr/>
          <p:nvPr/>
        </p:nvGrpSpPr>
        <p:grpSpPr>
          <a:xfrm>
            <a:off x="0" y="1440851"/>
            <a:ext cx="6716082" cy="4092601"/>
            <a:chOff x="0" y="1440851"/>
            <a:chExt cx="6716082" cy="40926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E213A8E-BB72-E60E-61FB-A82A3F6B8261}"/>
                </a:ext>
              </a:extLst>
            </p:cNvPr>
            <p:cNvGrpSpPr/>
            <p:nvPr/>
          </p:nvGrpSpPr>
          <p:grpSpPr>
            <a:xfrm rot="10800000">
              <a:off x="0" y="1995382"/>
              <a:ext cx="4871752" cy="3538070"/>
              <a:chOff x="3941763" y="1866092"/>
              <a:chExt cx="4308474" cy="3128992"/>
            </a:xfrm>
          </p:grpSpPr>
          <p:sp>
            <p:nvSpPr>
              <p:cNvPr id="3" name="Freeform 16">
                <a:extLst>
                  <a:ext uri="{FF2B5EF4-FFF2-40B4-BE49-F238E27FC236}">
                    <a16:creationId xmlns:a16="http://schemas.microsoft.com/office/drawing/2014/main" id="{266221D0-F269-7ED0-A8D9-E01BD55D182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6345036" y="1864564"/>
                <a:ext cx="0" cy="15279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4" name="Freeform 17">
                <a:extLst>
                  <a:ext uri="{FF2B5EF4-FFF2-40B4-BE49-F238E27FC236}">
                    <a16:creationId xmlns:a16="http://schemas.microsoft.com/office/drawing/2014/main" id="{D77BB341-C69C-4459-353F-BB1CAC18A3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6200000">
                <a:off x="4531504" y="1276351"/>
                <a:ext cx="3128992" cy="4308474"/>
              </a:xfrm>
              <a:custGeom>
                <a:avLst/>
                <a:gdLst>
                  <a:gd name="T0" fmla="*/ 429 w 429"/>
                  <a:gd name="T1" fmla="*/ 319 h 592"/>
                  <a:gd name="T2" fmla="*/ 429 w 429"/>
                  <a:gd name="T3" fmla="*/ 315 h 592"/>
                  <a:gd name="T4" fmla="*/ 429 w 429"/>
                  <a:gd name="T5" fmla="*/ 300 h 592"/>
                  <a:gd name="T6" fmla="*/ 428 w 429"/>
                  <a:gd name="T7" fmla="*/ 296 h 592"/>
                  <a:gd name="T8" fmla="*/ 427 w 429"/>
                  <a:gd name="T9" fmla="*/ 291 h 592"/>
                  <a:gd name="T10" fmla="*/ 424 w 429"/>
                  <a:gd name="T11" fmla="*/ 273 h 592"/>
                  <a:gd name="T12" fmla="*/ 423 w 429"/>
                  <a:gd name="T13" fmla="*/ 269 h 592"/>
                  <a:gd name="T14" fmla="*/ 422 w 429"/>
                  <a:gd name="T15" fmla="*/ 268 h 592"/>
                  <a:gd name="T16" fmla="*/ 421 w 429"/>
                  <a:gd name="T17" fmla="*/ 264 h 592"/>
                  <a:gd name="T18" fmla="*/ 420 w 429"/>
                  <a:gd name="T19" fmla="*/ 261 h 592"/>
                  <a:gd name="T20" fmla="*/ 418 w 429"/>
                  <a:gd name="T21" fmla="*/ 257 h 592"/>
                  <a:gd name="T22" fmla="*/ 416 w 429"/>
                  <a:gd name="T23" fmla="*/ 253 h 592"/>
                  <a:gd name="T24" fmla="*/ 414 w 429"/>
                  <a:gd name="T25" fmla="*/ 247 h 592"/>
                  <a:gd name="T26" fmla="*/ 403 w 429"/>
                  <a:gd name="T27" fmla="*/ 230 h 592"/>
                  <a:gd name="T28" fmla="*/ 399 w 429"/>
                  <a:gd name="T29" fmla="*/ 224 h 592"/>
                  <a:gd name="T30" fmla="*/ 260 w 429"/>
                  <a:gd name="T31" fmla="*/ 191 h 592"/>
                  <a:gd name="T32" fmla="*/ 170 w 429"/>
                  <a:gd name="T33" fmla="*/ 298 h 592"/>
                  <a:gd name="T34" fmla="*/ 161 w 429"/>
                  <a:gd name="T35" fmla="*/ 275 h 592"/>
                  <a:gd name="T36" fmla="*/ 140 w 429"/>
                  <a:gd name="T37" fmla="*/ 157 h 592"/>
                  <a:gd name="T38" fmla="*/ 139 w 429"/>
                  <a:gd name="T39" fmla="*/ 145 h 592"/>
                  <a:gd name="T40" fmla="*/ 185 w 429"/>
                  <a:gd name="T41" fmla="*/ 165 h 592"/>
                  <a:gd name="T42" fmla="*/ 197 w 429"/>
                  <a:gd name="T43" fmla="*/ 170 h 592"/>
                  <a:gd name="T44" fmla="*/ 86 w 429"/>
                  <a:gd name="T45" fmla="*/ 0 h 592"/>
                  <a:gd name="T46" fmla="*/ 0 w 429"/>
                  <a:gd name="T47" fmla="*/ 209 h 592"/>
                  <a:gd name="T48" fmla="*/ 6 w 429"/>
                  <a:gd name="T49" fmla="*/ 204 h 592"/>
                  <a:gd name="T50" fmla="*/ 53 w 429"/>
                  <a:gd name="T51" fmla="*/ 162 h 592"/>
                  <a:gd name="T52" fmla="*/ 79 w 429"/>
                  <a:gd name="T53" fmla="*/ 302 h 592"/>
                  <a:gd name="T54" fmla="*/ 135 w 429"/>
                  <a:gd name="T55" fmla="*/ 402 h 592"/>
                  <a:gd name="T56" fmla="*/ 135 w 429"/>
                  <a:gd name="T57" fmla="*/ 402 h 592"/>
                  <a:gd name="T58" fmla="*/ 142 w 429"/>
                  <a:gd name="T59" fmla="*/ 410 h 592"/>
                  <a:gd name="T60" fmla="*/ 141 w 429"/>
                  <a:gd name="T61" fmla="*/ 421 h 592"/>
                  <a:gd name="T62" fmla="*/ 137 w 429"/>
                  <a:gd name="T63" fmla="*/ 532 h 592"/>
                  <a:gd name="T64" fmla="*/ 137 w 429"/>
                  <a:gd name="T65" fmla="*/ 589 h 592"/>
                  <a:gd name="T66" fmla="*/ 223 w 429"/>
                  <a:gd name="T67" fmla="*/ 592 h 592"/>
                  <a:gd name="T68" fmla="*/ 224 w 429"/>
                  <a:gd name="T69" fmla="*/ 532 h 592"/>
                  <a:gd name="T70" fmla="*/ 225 w 429"/>
                  <a:gd name="T71" fmla="*/ 472 h 592"/>
                  <a:gd name="T72" fmla="*/ 225 w 429"/>
                  <a:gd name="T73" fmla="*/ 461 h 592"/>
                  <a:gd name="T74" fmla="*/ 236 w 429"/>
                  <a:gd name="T75" fmla="*/ 464 h 592"/>
                  <a:gd name="T76" fmla="*/ 237 w 429"/>
                  <a:gd name="T77" fmla="*/ 464 h 592"/>
                  <a:gd name="T78" fmla="*/ 248 w 429"/>
                  <a:gd name="T79" fmla="*/ 466 h 592"/>
                  <a:gd name="T80" fmla="*/ 414 w 429"/>
                  <a:gd name="T81" fmla="*/ 380 h 592"/>
                  <a:gd name="T82" fmla="*/ 417 w 429"/>
                  <a:gd name="T83" fmla="*/ 374 h 592"/>
                  <a:gd name="T84" fmla="*/ 421 w 429"/>
                  <a:gd name="T85" fmla="*/ 362 h 592"/>
                  <a:gd name="T86" fmla="*/ 423 w 429"/>
                  <a:gd name="T87" fmla="*/ 356 h 592"/>
                  <a:gd name="T88" fmla="*/ 427 w 429"/>
                  <a:gd name="T89" fmla="*/ 338 h 592"/>
                  <a:gd name="T90" fmla="*/ 427 w 429"/>
                  <a:gd name="T91" fmla="*/ 337 h 592"/>
                  <a:gd name="T92" fmla="*/ 429 w 429"/>
                  <a:gd name="T93" fmla="*/ 326 h 592"/>
                  <a:gd name="T94" fmla="*/ 429 w 429"/>
                  <a:gd name="T95" fmla="*/ 319 h 592"/>
                  <a:gd name="T96" fmla="*/ 236 w 429"/>
                  <a:gd name="T97" fmla="*/ 372 h 592"/>
                  <a:gd name="T98" fmla="*/ 247 w 429"/>
                  <a:gd name="T99" fmla="*/ 337 h 592"/>
                  <a:gd name="T100" fmla="*/ 297 w 429"/>
                  <a:gd name="T101" fmla="*/ 269 h 592"/>
                  <a:gd name="T102" fmla="*/ 333 w 429"/>
                  <a:gd name="T103" fmla="*/ 280 h 592"/>
                  <a:gd name="T104" fmla="*/ 336 w 429"/>
                  <a:gd name="T105" fmla="*/ 343 h 592"/>
                  <a:gd name="T106" fmla="*/ 303 w 429"/>
                  <a:gd name="T107" fmla="*/ 375 h 592"/>
                  <a:gd name="T108" fmla="*/ 261 w 429"/>
                  <a:gd name="T109" fmla="*/ 381 h 592"/>
                  <a:gd name="T110" fmla="*/ 253 w 429"/>
                  <a:gd name="T111" fmla="*/ 379 h 592"/>
                  <a:gd name="T112" fmla="*/ 250 w 429"/>
                  <a:gd name="T113" fmla="*/ 378 h 592"/>
                  <a:gd name="T114" fmla="*/ 250 w 429"/>
                  <a:gd name="T115" fmla="*/ 378 h 592"/>
                  <a:gd name="T116" fmla="*/ 236 w 429"/>
                  <a:gd name="T117" fmla="*/ 373 h 592"/>
                  <a:gd name="T118" fmla="*/ 236 w 429"/>
                  <a:gd name="T119" fmla="*/ 372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9" h="592">
                    <a:moveTo>
                      <a:pt x="429" y="319"/>
                    </a:moveTo>
                    <a:cubicBezTo>
                      <a:pt x="429" y="318"/>
                      <a:pt x="429" y="316"/>
                      <a:pt x="429" y="315"/>
                    </a:cubicBezTo>
                    <a:cubicBezTo>
                      <a:pt x="429" y="310"/>
                      <a:pt x="429" y="305"/>
                      <a:pt x="429" y="300"/>
                    </a:cubicBezTo>
                    <a:cubicBezTo>
                      <a:pt x="428" y="298"/>
                      <a:pt x="428" y="297"/>
                      <a:pt x="428" y="296"/>
                    </a:cubicBezTo>
                    <a:cubicBezTo>
                      <a:pt x="428" y="294"/>
                      <a:pt x="428" y="293"/>
                      <a:pt x="427" y="291"/>
                    </a:cubicBezTo>
                    <a:cubicBezTo>
                      <a:pt x="427" y="285"/>
                      <a:pt x="425" y="279"/>
                      <a:pt x="424" y="273"/>
                    </a:cubicBezTo>
                    <a:cubicBezTo>
                      <a:pt x="423" y="272"/>
                      <a:pt x="423" y="271"/>
                      <a:pt x="423" y="269"/>
                    </a:cubicBezTo>
                    <a:cubicBezTo>
                      <a:pt x="422" y="269"/>
                      <a:pt x="422" y="268"/>
                      <a:pt x="422" y="268"/>
                    </a:cubicBezTo>
                    <a:cubicBezTo>
                      <a:pt x="422" y="267"/>
                      <a:pt x="421" y="265"/>
                      <a:pt x="421" y="264"/>
                    </a:cubicBezTo>
                    <a:cubicBezTo>
                      <a:pt x="420" y="263"/>
                      <a:pt x="420" y="262"/>
                      <a:pt x="420" y="261"/>
                    </a:cubicBezTo>
                    <a:cubicBezTo>
                      <a:pt x="419" y="259"/>
                      <a:pt x="419" y="258"/>
                      <a:pt x="418" y="257"/>
                    </a:cubicBezTo>
                    <a:cubicBezTo>
                      <a:pt x="418" y="255"/>
                      <a:pt x="417" y="254"/>
                      <a:pt x="416" y="253"/>
                    </a:cubicBezTo>
                    <a:cubicBezTo>
                      <a:pt x="416" y="251"/>
                      <a:pt x="415" y="249"/>
                      <a:pt x="414" y="247"/>
                    </a:cubicBezTo>
                    <a:cubicBezTo>
                      <a:pt x="411" y="241"/>
                      <a:pt x="407" y="235"/>
                      <a:pt x="403" y="230"/>
                    </a:cubicBezTo>
                    <a:cubicBezTo>
                      <a:pt x="402" y="228"/>
                      <a:pt x="400" y="226"/>
                      <a:pt x="399" y="224"/>
                    </a:cubicBezTo>
                    <a:cubicBezTo>
                      <a:pt x="365" y="182"/>
                      <a:pt x="309" y="168"/>
                      <a:pt x="260" y="191"/>
                    </a:cubicBezTo>
                    <a:cubicBezTo>
                      <a:pt x="222" y="209"/>
                      <a:pt x="192" y="244"/>
                      <a:pt x="170" y="298"/>
                    </a:cubicBezTo>
                    <a:cubicBezTo>
                      <a:pt x="166" y="288"/>
                      <a:pt x="163" y="280"/>
                      <a:pt x="161" y="275"/>
                    </a:cubicBezTo>
                    <a:cubicBezTo>
                      <a:pt x="149" y="239"/>
                      <a:pt x="142" y="198"/>
                      <a:pt x="140" y="157"/>
                    </a:cubicBezTo>
                    <a:cubicBezTo>
                      <a:pt x="139" y="153"/>
                      <a:pt x="139" y="149"/>
                      <a:pt x="139" y="145"/>
                    </a:cubicBez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97" y="170"/>
                      <a:pt x="197" y="170"/>
                      <a:pt x="197" y="17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6" y="204"/>
                      <a:pt x="6" y="204"/>
                      <a:pt x="6" y="204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6" y="211"/>
                      <a:pt x="65" y="259"/>
                      <a:pt x="79" y="302"/>
                    </a:cubicBezTo>
                    <a:cubicBezTo>
                      <a:pt x="92" y="342"/>
                      <a:pt x="111" y="375"/>
                      <a:pt x="135" y="402"/>
                    </a:cubicBezTo>
                    <a:cubicBezTo>
                      <a:pt x="135" y="402"/>
                      <a:pt x="135" y="402"/>
                      <a:pt x="135" y="402"/>
                    </a:cubicBezTo>
                    <a:cubicBezTo>
                      <a:pt x="137" y="405"/>
                      <a:pt x="140" y="407"/>
                      <a:pt x="142" y="410"/>
                    </a:cubicBezTo>
                    <a:cubicBezTo>
                      <a:pt x="142" y="414"/>
                      <a:pt x="141" y="417"/>
                      <a:pt x="141" y="421"/>
                    </a:cubicBezTo>
                    <a:cubicBezTo>
                      <a:pt x="138" y="458"/>
                      <a:pt x="137" y="495"/>
                      <a:pt x="137" y="532"/>
                    </a:cubicBezTo>
                    <a:cubicBezTo>
                      <a:pt x="137" y="551"/>
                      <a:pt x="137" y="570"/>
                      <a:pt x="137" y="589"/>
                    </a:cubicBezTo>
                    <a:cubicBezTo>
                      <a:pt x="223" y="592"/>
                      <a:pt x="223" y="592"/>
                      <a:pt x="223" y="592"/>
                    </a:cubicBezTo>
                    <a:cubicBezTo>
                      <a:pt x="224" y="572"/>
                      <a:pt x="224" y="552"/>
                      <a:pt x="224" y="532"/>
                    </a:cubicBezTo>
                    <a:cubicBezTo>
                      <a:pt x="224" y="512"/>
                      <a:pt x="224" y="492"/>
                      <a:pt x="225" y="472"/>
                    </a:cubicBezTo>
                    <a:cubicBezTo>
                      <a:pt x="225" y="468"/>
                      <a:pt x="225" y="465"/>
                      <a:pt x="225" y="461"/>
                    </a:cubicBezTo>
                    <a:cubicBezTo>
                      <a:pt x="229" y="462"/>
                      <a:pt x="232" y="463"/>
                      <a:pt x="236" y="464"/>
                    </a:cubicBezTo>
                    <a:cubicBezTo>
                      <a:pt x="237" y="464"/>
                      <a:pt x="237" y="464"/>
                      <a:pt x="237" y="464"/>
                    </a:cubicBezTo>
                    <a:cubicBezTo>
                      <a:pt x="240" y="465"/>
                      <a:pt x="244" y="466"/>
                      <a:pt x="248" y="466"/>
                    </a:cubicBezTo>
                    <a:cubicBezTo>
                      <a:pt x="317" y="477"/>
                      <a:pt x="385" y="441"/>
                      <a:pt x="414" y="380"/>
                    </a:cubicBezTo>
                    <a:cubicBezTo>
                      <a:pt x="415" y="378"/>
                      <a:pt x="416" y="376"/>
                      <a:pt x="417" y="374"/>
                    </a:cubicBezTo>
                    <a:cubicBezTo>
                      <a:pt x="418" y="370"/>
                      <a:pt x="420" y="366"/>
                      <a:pt x="421" y="362"/>
                    </a:cubicBezTo>
                    <a:cubicBezTo>
                      <a:pt x="422" y="360"/>
                      <a:pt x="422" y="358"/>
                      <a:pt x="423" y="356"/>
                    </a:cubicBezTo>
                    <a:cubicBezTo>
                      <a:pt x="425" y="350"/>
                      <a:pt x="426" y="344"/>
                      <a:pt x="427" y="338"/>
                    </a:cubicBezTo>
                    <a:cubicBezTo>
                      <a:pt x="427" y="338"/>
                      <a:pt x="427" y="337"/>
                      <a:pt x="427" y="337"/>
                    </a:cubicBezTo>
                    <a:cubicBezTo>
                      <a:pt x="428" y="333"/>
                      <a:pt x="428" y="329"/>
                      <a:pt x="429" y="326"/>
                    </a:cubicBezTo>
                    <a:cubicBezTo>
                      <a:pt x="429" y="324"/>
                      <a:pt x="429" y="321"/>
                      <a:pt x="429" y="319"/>
                    </a:cubicBezTo>
                    <a:moveTo>
                      <a:pt x="236" y="372"/>
                    </a:moveTo>
                    <a:cubicBezTo>
                      <a:pt x="239" y="360"/>
                      <a:pt x="243" y="349"/>
                      <a:pt x="247" y="337"/>
                    </a:cubicBezTo>
                    <a:cubicBezTo>
                      <a:pt x="261" y="302"/>
                      <a:pt x="278" y="278"/>
                      <a:pt x="297" y="269"/>
                    </a:cubicBezTo>
                    <a:cubicBezTo>
                      <a:pt x="312" y="262"/>
                      <a:pt x="326" y="270"/>
                      <a:pt x="333" y="280"/>
                    </a:cubicBezTo>
                    <a:cubicBezTo>
                      <a:pt x="344" y="296"/>
                      <a:pt x="346" y="322"/>
                      <a:pt x="336" y="343"/>
                    </a:cubicBezTo>
                    <a:cubicBezTo>
                      <a:pt x="329" y="357"/>
                      <a:pt x="317" y="368"/>
                      <a:pt x="303" y="375"/>
                    </a:cubicBezTo>
                    <a:cubicBezTo>
                      <a:pt x="290" y="381"/>
                      <a:pt x="276" y="383"/>
                      <a:pt x="261" y="381"/>
                    </a:cubicBezTo>
                    <a:cubicBezTo>
                      <a:pt x="258" y="380"/>
                      <a:pt x="256" y="380"/>
                      <a:pt x="253" y="379"/>
                    </a:cubicBezTo>
                    <a:cubicBezTo>
                      <a:pt x="252" y="379"/>
                      <a:pt x="251" y="379"/>
                      <a:pt x="250" y="378"/>
                    </a:cubicBezTo>
                    <a:cubicBezTo>
                      <a:pt x="250" y="378"/>
                      <a:pt x="250" y="378"/>
                      <a:pt x="250" y="378"/>
                    </a:cubicBezTo>
                    <a:cubicBezTo>
                      <a:pt x="245" y="377"/>
                      <a:pt x="240" y="375"/>
                      <a:pt x="236" y="373"/>
                    </a:cubicBezTo>
                    <a:cubicBezTo>
                      <a:pt x="236" y="372"/>
                      <a:pt x="236" y="372"/>
                      <a:pt x="236" y="37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dirty="0"/>
              </a:p>
            </p:txBody>
          </p:sp>
          <p:sp>
            <p:nvSpPr>
              <p:cNvPr id="5" name="Freeform 18">
                <a:extLst>
                  <a:ext uri="{FF2B5EF4-FFF2-40B4-BE49-F238E27FC236}">
                    <a16:creationId xmlns:a16="http://schemas.microsoft.com/office/drawing/2014/main" id="{BD6AC548-B3C5-B467-B76B-58CA986DF0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6200000">
                <a:off x="5808768" y="1630807"/>
                <a:ext cx="220007" cy="690578"/>
              </a:xfrm>
              <a:custGeom>
                <a:avLst/>
                <a:gdLst>
                  <a:gd name="T0" fmla="*/ 30 w 30"/>
                  <a:gd name="T1" fmla="*/ 92 h 95"/>
                  <a:gd name="T2" fmla="*/ 30 w 30"/>
                  <a:gd name="T3" fmla="*/ 95 h 95"/>
                  <a:gd name="T4" fmla="*/ 30 w 30"/>
                  <a:gd name="T5" fmla="*/ 92 h 95"/>
                  <a:gd name="T6" fmla="*/ 29 w 30"/>
                  <a:gd name="T7" fmla="*/ 70 h 95"/>
                  <a:gd name="T8" fmla="*/ 29 w 30"/>
                  <a:gd name="T9" fmla="*/ 72 h 95"/>
                  <a:gd name="T10" fmla="*/ 29 w 30"/>
                  <a:gd name="T11" fmla="*/ 73 h 95"/>
                  <a:gd name="T12" fmla="*/ 29 w 30"/>
                  <a:gd name="T13" fmla="*/ 70 h 95"/>
                  <a:gd name="T14" fmla="*/ 20 w 30"/>
                  <a:gd name="T15" fmla="*/ 36 h 95"/>
                  <a:gd name="T16" fmla="*/ 21 w 30"/>
                  <a:gd name="T17" fmla="*/ 37 h 95"/>
                  <a:gd name="T18" fmla="*/ 22 w 30"/>
                  <a:gd name="T19" fmla="*/ 40 h 95"/>
                  <a:gd name="T20" fmla="*/ 23 w 30"/>
                  <a:gd name="T21" fmla="*/ 44 h 95"/>
                  <a:gd name="T22" fmla="*/ 24 w 30"/>
                  <a:gd name="T23" fmla="*/ 45 h 95"/>
                  <a:gd name="T24" fmla="*/ 25 w 30"/>
                  <a:gd name="T25" fmla="*/ 49 h 95"/>
                  <a:gd name="T26" fmla="*/ 28 w 30"/>
                  <a:gd name="T27" fmla="*/ 67 h 95"/>
                  <a:gd name="T28" fmla="*/ 29 w 30"/>
                  <a:gd name="T29" fmla="*/ 68 h 95"/>
                  <a:gd name="T30" fmla="*/ 20 w 30"/>
                  <a:gd name="T31" fmla="*/ 36 h 95"/>
                  <a:gd name="T32" fmla="*/ 16 w 30"/>
                  <a:gd name="T33" fmla="*/ 26 h 95"/>
                  <a:gd name="T34" fmla="*/ 17 w 30"/>
                  <a:gd name="T35" fmla="*/ 29 h 95"/>
                  <a:gd name="T36" fmla="*/ 19 w 30"/>
                  <a:gd name="T37" fmla="*/ 33 h 95"/>
                  <a:gd name="T38" fmla="*/ 20 w 30"/>
                  <a:gd name="T39" fmla="*/ 34 h 95"/>
                  <a:gd name="T40" fmla="*/ 16 w 30"/>
                  <a:gd name="T41" fmla="*/ 26 h 95"/>
                  <a:gd name="T42" fmla="*/ 0 w 30"/>
                  <a:gd name="T43" fmla="*/ 0 h 95"/>
                  <a:gd name="T44" fmla="*/ 0 w 30"/>
                  <a:gd name="T45" fmla="*/ 0 h 95"/>
                  <a:gd name="T46" fmla="*/ 4 w 30"/>
                  <a:gd name="T47" fmla="*/ 6 h 95"/>
                  <a:gd name="T48" fmla="*/ 15 w 30"/>
                  <a:gd name="T49" fmla="*/ 23 h 95"/>
                  <a:gd name="T50" fmla="*/ 15 w 30"/>
                  <a:gd name="T51" fmla="*/ 24 h 95"/>
                  <a:gd name="T52" fmla="*/ 15 w 30"/>
                  <a:gd name="T53" fmla="*/ 23 h 95"/>
                  <a:gd name="T54" fmla="*/ 4 w 30"/>
                  <a:gd name="T55" fmla="*/ 6 h 95"/>
                  <a:gd name="T56" fmla="*/ 0 w 30"/>
                  <a:gd name="T5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95">
                    <a:moveTo>
                      <a:pt x="30" y="92"/>
                    </a:moveTo>
                    <a:cubicBezTo>
                      <a:pt x="30" y="93"/>
                      <a:pt x="30" y="94"/>
                      <a:pt x="30" y="95"/>
                    </a:cubicBezTo>
                    <a:cubicBezTo>
                      <a:pt x="30" y="94"/>
                      <a:pt x="30" y="93"/>
                      <a:pt x="30" y="92"/>
                    </a:cubicBezTo>
                    <a:moveTo>
                      <a:pt x="29" y="70"/>
                    </a:moveTo>
                    <a:cubicBezTo>
                      <a:pt x="29" y="71"/>
                      <a:pt x="29" y="71"/>
                      <a:pt x="29" y="72"/>
                    </a:cubicBezTo>
                    <a:cubicBezTo>
                      <a:pt x="29" y="72"/>
                      <a:pt x="29" y="73"/>
                      <a:pt x="29" y="73"/>
                    </a:cubicBezTo>
                    <a:cubicBezTo>
                      <a:pt x="29" y="72"/>
                      <a:pt x="29" y="71"/>
                      <a:pt x="29" y="70"/>
                    </a:cubicBezTo>
                    <a:moveTo>
                      <a:pt x="20" y="36"/>
                    </a:moveTo>
                    <a:cubicBezTo>
                      <a:pt x="20" y="36"/>
                      <a:pt x="21" y="36"/>
                      <a:pt x="21" y="37"/>
                    </a:cubicBezTo>
                    <a:cubicBezTo>
                      <a:pt x="21" y="38"/>
                      <a:pt x="21" y="39"/>
                      <a:pt x="22" y="40"/>
                    </a:cubicBezTo>
                    <a:cubicBezTo>
                      <a:pt x="22" y="41"/>
                      <a:pt x="23" y="43"/>
                      <a:pt x="23" y="44"/>
                    </a:cubicBezTo>
                    <a:cubicBezTo>
                      <a:pt x="23" y="44"/>
                      <a:pt x="23" y="45"/>
                      <a:pt x="24" y="45"/>
                    </a:cubicBezTo>
                    <a:cubicBezTo>
                      <a:pt x="24" y="47"/>
                      <a:pt x="24" y="48"/>
                      <a:pt x="25" y="49"/>
                    </a:cubicBezTo>
                    <a:cubicBezTo>
                      <a:pt x="26" y="55"/>
                      <a:pt x="28" y="61"/>
                      <a:pt x="28" y="67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7" y="57"/>
                      <a:pt x="24" y="46"/>
                      <a:pt x="20" y="36"/>
                    </a:cubicBezTo>
                    <a:moveTo>
                      <a:pt x="16" y="26"/>
                    </a:moveTo>
                    <a:cubicBezTo>
                      <a:pt x="17" y="27"/>
                      <a:pt x="17" y="28"/>
                      <a:pt x="17" y="29"/>
                    </a:cubicBezTo>
                    <a:cubicBezTo>
                      <a:pt x="18" y="30"/>
                      <a:pt x="19" y="31"/>
                      <a:pt x="19" y="33"/>
                    </a:cubicBezTo>
                    <a:cubicBezTo>
                      <a:pt x="19" y="33"/>
                      <a:pt x="19" y="33"/>
                      <a:pt x="20" y="34"/>
                    </a:cubicBezTo>
                    <a:cubicBezTo>
                      <a:pt x="18" y="31"/>
                      <a:pt x="17" y="29"/>
                      <a:pt x="16" y="2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4"/>
                      <a:pt x="4" y="6"/>
                    </a:cubicBezTo>
                    <a:cubicBezTo>
                      <a:pt x="8" y="11"/>
                      <a:pt x="12" y="17"/>
                      <a:pt x="15" y="23"/>
                    </a:cubicBezTo>
                    <a:cubicBezTo>
                      <a:pt x="15" y="23"/>
                      <a:pt x="15" y="24"/>
                      <a:pt x="15" y="24"/>
                    </a:cubicBezTo>
                    <a:cubicBezTo>
                      <a:pt x="15" y="24"/>
                      <a:pt x="15" y="23"/>
                      <a:pt x="15" y="23"/>
                    </a:cubicBezTo>
                    <a:cubicBezTo>
                      <a:pt x="12" y="17"/>
                      <a:pt x="8" y="11"/>
                      <a:pt x="4" y="6"/>
                    </a:cubicBezTo>
                    <a:cubicBezTo>
                      <a:pt x="3" y="4"/>
                      <a:pt x="1" y="2"/>
                      <a:pt x="0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6" name="Freeform 19">
                <a:extLst>
                  <a:ext uri="{FF2B5EF4-FFF2-40B4-BE49-F238E27FC236}">
                    <a16:creationId xmlns:a16="http://schemas.microsoft.com/office/drawing/2014/main" id="{FADEF1D4-2F05-04FB-0626-5B2D7138212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634596" y="1804979"/>
                <a:ext cx="1063368" cy="1185594"/>
              </a:xfrm>
              <a:custGeom>
                <a:avLst/>
                <a:gdLst>
                  <a:gd name="T0" fmla="*/ 116 w 146"/>
                  <a:gd name="T1" fmla="*/ 0 h 163"/>
                  <a:gd name="T2" fmla="*/ 0 w 146"/>
                  <a:gd name="T3" fmla="*/ 157 h 163"/>
                  <a:gd name="T4" fmla="*/ 17 w 146"/>
                  <a:gd name="T5" fmla="*/ 163 h 163"/>
                  <a:gd name="T6" fmla="*/ 18 w 146"/>
                  <a:gd name="T7" fmla="*/ 162 h 163"/>
                  <a:gd name="T8" fmla="*/ 129 w 146"/>
                  <a:gd name="T9" fmla="*/ 34 h 163"/>
                  <a:gd name="T10" fmla="*/ 129 w 146"/>
                  <a:gd name="T11" fmla="*/ 34 h 163"/>
                  <a:gd name="T12" fmla="*/ 132 w 146"/>
                  <a:gd name="T13" fmla="*/ 40 h 163"/>
                  <a:gd name="T14" fmla="*/ 134 w 146"/>
                  <a:gd name="T15" fmla="*/ 44 h 163"/>
                  <a:gd name="T16" fmla="*/ 135 w 146"/>
                  <a:gd name="T17" fmla="*/ 48 h 163"/>
                  <a:gd name="T18" fmla="*/ 136 w 146"/>
                  <a:gd name="T19" fmla="*/ 51 h 163"/>
                  <a:gd name="T20" fmla="*/ 138 w 146"/>
                  <a:gd name="T21" fmla="*/ 55 h 163"/>
                  <a:gd name="T22" fmla="*/ 138 w 146"/>
                  <a:gd name="T23" fmla="*/ 57 h 163"/>
                  <a:gd name="T24" fmla="*/ 139 w 146"/>
                  <a:gd name="T25" fmla="*/ 60 h 163"/>
                  <a:gd name="T26" fmla="*/ 143 w 146"/>
                  <a:gd name="T27" fmla="*/ 78 h 163"/>
                  <a:gd name="T28" fmla="*/ 144 w 146"/>
                  <a:gd name="T29" fmla="*/ 83 h 163"/>
                  <a:gd name="T30" fmla="*/ 144 w 146"/>
                  <a:gd name="T31" fmla="*/ 87 h 163"/>
                  <a:gd name="T32" fmla="*/ 145 w 146"/>
                  <a:gd name="T33" fmla="*/ 97 h 163"/>
                  <a:gd name="T34" fmla="*/ 146 w 146"/>
                  <a:gd name="T35" fmla="*/ 95 h 163"/>
                  <a:gd name="T36" fmla="*/ 146 w 146"/>
                  <a:gd name="T37" fmla="*/ 95 h 163"/>
                  <a:gd name="T38" fmla="*/ 146 w 146"/>
                  <a:gd name="T39" fmla="*/ 92 h 163"/>
                  <a:gd name="T40" fmla="*/ 145 w 146"/>
                  <a:gd name="T41" fmla="*/ 73 h 163"/>
                  <a:gd name="T42" fmla="*/ 145 w 146"/>
                  <a:gd name="T43" fmla="*/ 72 h 163"/>
                  <a:gd name="T44" fmla="*/ 145 w 146"/>
                  <a:gd name="T45" fmla="*/ 70 h 163"/>
                  <a:gd name="T46" fmla="*/ 145 w 146"/>
                  <a:gd name="T47" fmla="*/ 68 h 163"/>
                  <a:gd name="T48" fmla="*/ 144 w 146"/>
                  <a:gd name="T49" fmla="*/ 67 h 163"/>
                  <a:gd name="T50" fmla="*/ 141 w 146"/>
                  <a:gd name="T51" fmla="*/ 49 h 163"/>
                  <a:gd name="T52" fmla="*/ 140 w 146"/>
                  <a:gd name="T53" fmla="*/ 45 h 163"/>
                  <a:gd name="T54" fmla="*/ 139 w 146"/>
                  <a:gd name="T55" fmla="*/ 44 h 163"/>
                  <a:gd name="T56" fmla="*/ 138 w 146"/>
                  <a:gd name="T57" fmla="*/ 40 h 163"/>
                  <a:gd name="T58" fmla="*/ 137 w 146"/>
                  <a:gd name="T59" fmla="*/ 37 h 163"/>
                  <a:gd name="T60" fmla="*/ 136 w 146"/>
                  <a:gd name="T61" fmla="*/ 36 h 163"/>
                  <a:gd name="T62" fmla="*/ 136 w 146"/>
                  <a:gd name="T63" fmla="*/ 34 h 163"/>
                  <a:gd name="T64" fmla="*/ 135 w 146"/>
                  <a:gd name="T65" fmla="*/ 33 h 163"/>
                  <a:gd name="T66" fmla="*/ 133 w 146"/>
                  <a:gd name="T67" fmla="*/ 29 h 163"/>
                  <a:gd name="T68" fmla="*/ 132 w 146"/>
                  <a:gd name="T69" fmla="*/ 26 h 163"/>
                  <a:gd name="T70" fmla="*/ 131 w 146"/>
                  <a:gd name="T71" fmla="*/ 24 h 163"/>
                  <a:gd name="T72" fmla="*/ 131 w 146"/>
                  <a:gd name="T73" fmla="*/ 23 h 163"/>
                  <a:gd name="T74" fmla="*/ 120 w 146"/>
                  <a:gd name="T75" fmla="*/ 6 h 163"/>
                  <a:gd name="T76" fmla="*/ 116 w 146"/>
                  <a:gd name="T7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6" h="163">
                    <a:moveTo>
                      <a:pt x="116" y="0"/>
                    </a:moveTo>
                    <a:cubicBezTo>
                      <a:pt x="116" y="36"/>
                      <a:pt x="107" y="135"/>
                      <a:pt x="0" y="157"/>
                    </a:cubicBezTo>
                    <a:cubicBezTo>
                      <a:pt x="5" y="160"/>
                      <a:pt x="11" y="162"/>
                      <a:pt x="17" y="163"/>
                    </a:cubicBezTo>
                    <a:cubicBezTo>
                      <a:pt x="17" y="163"/>
                      <a:pt x="18" y="162"/>
                      <a:pt x="18" y="162"/>
                    </a:cubicBezTo>
                    <a:cubicBezTo>
                      <a:pt x="63" y="152"/>
                      <a:pt x="130" y="120"/>
                      <a:pt x="129" y="34"/>
                    </a:cubicBezTo>
                    <a:cubicBezTo>
                      <a:pt x="129" y="34"/>
                      <a:pt x="129" y="34"/>
                      <a:pt x="129" y="34"/>
                    </a:cubicBezTo>
                    <a:cubicBezTo>
                      <a:pt x="130" y="36"/>
                      <a:pt x="131" y="38"/>
                      <a:pt x="132" y="40"/>
                    </a:cubicBezTo>
                    <a:cubicBezTo>
                      <a:pt x="133" y="41"/>
                      <a:pt x="133" y="43"/>
                      <a:pt x="134" y="44"/>
                    </a:cubicBezTo>
                    <a:cubicBezTo>
                      <a:pt x="134" y="45"/>
                      <a:pt x="135" y="47"/>
                      <a:pt x="135" y="48"/>
                    </a:cubicBezTo>
                    <a:cubicBezTo>
                      <a:pt x="136" y="49"/>
                      <a:pt x="136" y="50"/>
                      <a:pt x="136" y="51"/>
                    </a:cubicBezTo>
                    <a:cubicBezTo>
                      <a:pt x="137" y="52"/>
                      <a:pt x="137" y="54"/>
                      <a:pt x="138" y="55"/>
                    </a:cubicBezTo>
                    <a:cubicBezTo>
                      <a:pt x="138" y="56"/>
                      <a:pt x="138" y="56"/>
                      <a:pt x="138" y="57"/>
                    </a:cubicBezTo>
                    <a:cubicBezTo>
                      <a:pt x="139" y="58"/>
                      <a:pt x="139" y="59"/>
                      <a:pt x="139" y="60"/>
                    </a:cubicBezTo>
                    <a:cubicBezTo>
                      <a:pt x="141" y="66"/>
                      <a:pt x="142" y="72"/>
                      <a:pt x="143" y="78"/>
                    </a:cubicBezTo>
                    <a:cubicBezTo>
                      <a:pt x="143" y="80"/>
                      <a:pt x="144" y="81"/>
                      <a:pt x="144" y="83"/>
                    </a:cubicBezTo>
                    <a:cubicBezTo>
                      <a:pt x="144" y="84"/>
                      <a:pt x="144" y="86"/>
                      <a:pt x="144" y="87"/>
                    </a:cubicBezTo>
                    <a:cubicBezTo>
                      <a:pt x="144" y="90"/>
                      <a:pt x="145" y="93"/>
                      <a:pt x="145" y="97"/>
                    </a:cubicBezTo>
                    <a:cubicBezTo>
                      <a:pt x="145" y="96"/>
                      <a:pt x="146" y="96"/>
                      <a:pt x="146" y="95"/>
                    </a:cubicBezTo>
                    <a:cubicBezTo>
                      <a:pt x="146" y="95"/>
                      <a:pt x="146" y="95"/>
                      <a:pt x="146" y="95"/>
                    </a:cubicBezTo>
                    <a:cubicBezTo>
                      <a:pt x="146" y="94"/>
                      <a:pt x="146" y="93"/>
                      <a:pt x="146" y="92"/>
                    </a:cubicBezTo>
                    <a:cubicBezTo>
                      <a:pt x="146" y="86"/>
                      <a:pt x="146" y="79"/>
                      <a:pt x="145" y="73"/>
                    </a:cubicBezTo>
                    <a:cubicBezTo>
                      <a:pt x="145" y="73"/>
                      <a:pt x="145" y="72"/>
                      <a:pt x="145" y="72"/>
                    </a:cubicBezTo>
                    <a:cubicBezTo>
                      <a:pt x="145" y="71"/>
                      <a:pt x="145" y="71"/>
                      <a:pt x="145" y="70"/>
                    </a:cubicBezTo>
                    <a:cubicBezTo>
                      <a:pt x="145" y="69"/>
                      <a:pt x="145" y="69"/>
                      <a:pt x="145" y="68"/>
                    </a:cubicBezTo>
                    <a:cubicBezTo>
                      <a:pt x="145" y="68"/>
                      <a:pt x="145" y="68"/>
                      <a:pt x="144" y="67"/>
                    </a:cubicBezTo>
                    <a:cubicBezTo>
                      <a:pt x="144" y="61"/>
                      <a:pt x="142" y="55"/>
                      <a:pt x="141" y="49"/>
                    </a:cubicBezTo>
                    <a:cubicBezTo>
                      <a:pt x="140" y="48"/>
                      <a:pt x="140" y="47"/>
                      <a:pt x="140" y="45"/>
                    </a:cubicBezTo>
                    <a:cubicBezTo>
                      <a:pt x="139" y="45"/>
                      <a:pt x="139" y="44"/>
                      <a:pt x="139" y="44"/>
                    </a:cubicBezTo>
                    <a:cubicBezTo>
                      <a:pt x="139" y="43"/>
                      <a:pt x="138" y="41"/>
                      <a:pt x="138" y="40"/>
                    </a:cubicBezTo>
                    <a:cubicBezTo>
                      <a:pt x="137" y="39"/>
                      <a:pt x="137" y="38"/>
                      <a:pt x="137" y="37"/>
                    </a:cubicBezTo>
                    <a:cubicBezTo>
                      <a:pt x="137" y="36"/>
                      <a:pt x="136" y="36"/>
                      <a:pt x="136" y="36"/>
                    </a:cubicBezTo>
                    <a:cubicBezTo>
                      <a:pt x="136" y="35"/>
                      <a:pt x="136" y="35"/>
                      <a:pt x="136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3" y="28"/>
                      <a:pt x="133" y="27"/>
                      <a:pt x="132" y="26"/>
                    </a:cubicBezTo>
                    <a:cubicBezTo>
                      <a:pt x="132" y="25"/>
                      <a:pt x="131" y="25"/>
                      <a:pt x="131" y="24"/>
                    </a:cubicBezTo>
                    <a:cubicBezTo>
                      <a:pt x="131" y="24"/>
                      <a:pt x="131" y="23"/>
                      <a:pt x="131" y="23"/>
                    </a:cubicBezTo>
                    <a:cubicBezTo>
                      <a:pt x="128" y="17"/>
                      <a:pt x="124" y="11"/>
                      <a:pt x="120" y="6"/>
                    </a:cubicBezTo>
                    <a:cubicBezTo>
                      <a:pt x="119" y="4"/>
                      <a:pt x="117" y="2"/>
                      <a:pt x="116" y="0"/>
                    </a:cubicBezTo>
                  </a:path>
                </a:pathLst>
              </a:custGeom>
              <a:solidFill>
                <a:schemeClr val="tx2">
                  <a:lumMod val="75000"/>
                  <a:lumOff val="2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" name="Freeform 20">
                <a:extLst>
                  <a:ext uri="{FF2B5EF4-FFF2-40B4-BE49-F238E27FC236}">
                    <a16:creationId xmlns:a16="http://schemas.microsoft.com/office/drawing/2014/main" id="{DD7FB9AD-BA33-A948-D8CB-F6061DFCD0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6200000">
                <a:off x="6422956" y="2260272"/>
                <a:ext cx="1210040" cy="641688"/>
              </a:xfrm>
              <a:custGeom>
                <a:avLst/>
                <a:gdLst>
                  <a:gd name="T0" fmla="*/ 24 w 166"/>
                  <a:gd name="T1" fmla="*/ 88 h 88"/>
                  <a:gd name="T2" fmla="*/ 24 w 166"/>
                  <a:gd name="T3" fmla="*/ 88 h 88"/>
                  <a:gd name="T4" fmla="*/ 24 w 166"/>
                  <a:gd name="T5" fmla="*/ 88 h 88"/>
                  <a:gd name="T6" fmla="*/ 24 w 166"/>
                  <a:gd name="T7" fmla="*/ 88 h 88"/>
                  <a:gd name="T8" fmla="*/ 0 w 166"/>
                  <a:gd name="T9" fmla="*/ 86 h 88"/>
                  <a:gd name="T10" fmla="*/ 24 w 166"/>
                  <a:gd name="T11" fmla="*/ 88 h 88"/>
                  <a:gd name="T12" fmla="*/ 0 w 166"/>
                  <a:gd name="T13" fmla="*/ 86 h 88"/>
                  <a:gd name="T14" fmla="*/ 166 w 166"/>
                  <a:gd name="T15" fmla="*/ 0 h 88"/>
                  <a:gd name="T16" fmla="*/ 166 w 166"/>
                  <a:gd name="T17" fmla="*/ 1 h 88"/>
                  <a:gd name="T18" fmla="*/ 166 w 166"/>
                  <a:gd name="T19" fmla="*/ 0 h 88"/>
                  <a:gd name="T20" fmla="*/ 166 w 166"/>
                  <a:gd name="T21" fmla="*/ 0 h 88"/>
                  <a:gd name="T22" fmla="*/ 166 w 166"/>
                  <a:gd name="T23" fmla="*/ 0 h 88"/>
                  <a:gd name="T24" fmla="*/ 166 w 166"/>
                  <a:gd name="T2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" h="88">
                    <a:moveTo>
                      <a:pt x="24" y="88"/>
                    </a:move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8"/>
                      <a:pt x="24" y="88"/>
                      <a:pt x="24" y="88"/>
                    </a:cubicBezTo>
                    <a:moveTo>
                      <a:pt x="0" y="86"/>
                    </a:moveTo>
                    <a:cubicBezTo>
                      <a:pt x="8" y="87"/>
                      <a:pt x="16" y="88"/>
                      <a:pt x="24" y="88"/>
                    </a:cubicBezTo>
                    <a:cubicBezTo>
                      <a:pt x="16" y="88"/>
                      <a:pt x="8" y="87"/>
                      <a:pt x="0" y="86"/>
                    </a:cubicBezTo>
                    <a:moveTo>
                      <a:pt x="166" y="0"/>
                    </a:moveTo>
                    <a:cubicBezTo>
                      <a:pt x="166" y="0"/>
                      <a:pt x="166" y="0"/>
                      <a:pt x="166" y="1"/>
                    </a:cubicBezTo>
                    <a:cubicBezTo>
                      <a:pt x="166" y="0"/>
                      <a:pt x="166" y="0"/>
                      <a:pt x="166" y="0"/>
                    </a:cubicBezTo>
                    <a:moveTo>
                      <a:pt x="166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" name="Freeform 21">
                <a:extLst>
                  <a:ext uri="{FF2B5EF4-FFF2-40B4-BE49-F238E27FC236}">
                    <a16:creationId xmlns:a16="http://schemas.microsoft.com/office/drawing/2014/main" id="{095DCD2E-12F9-2130-6700-064A31E0B00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163299" y="1739282"/>
                <a:ext cx="3080102" cy="3345944"/>
              </a:xfrm>
              <a:custGeom>
                <a:avLst/>
                <a:gdLst>
                  <a:gd name="T0" fmla="*/ 79 w 422"/>
                  <a:gd name="T1" fmla="*/ 0 h 460"/>
                  <a:gd name="T2" fmla="*/ 0 w 422"/>
                  <a:gd name="T3" fmla="*/ 192 h 460"/>
                  <a:gd name="T4" fmla="*/ 47 w 422"/>
                  <a:gd name="T5" fmla="*/ 150 h 460"/>
                  <a:gd name="T6" fmla="*/ 73 w 422"/>
                  <a:gd name="T7" fmla="*/ 290 h 460"/>
                  <a:gd name="T8" fmla="*/ 129 w 422"/>
                  <a:gd name="T9" fmla="*/ 390 h 460"/>
                  <a:gd name="T10" fmla="*/ 129 w 422"/>
                  <a:gd name="T11" fmla="*/ 390 h 460"/>
                  <a:gd name="T12" fmla="*/ 136 w 422"/>
                  <a:gd name="T13" fmla="*/ 398 h 460"/>
                  <a:gd name="T14" fmla="*/ 136 w 422"/>
                  <a:gd name="T15" fmla="*/ 398 h 460"/>
                  <a:gd name="T16" fmla="*/ 136 w 422"/>
                  <a:gd name="T17" fmla="*/ 398 h 460"/>
                  <a:gd name="T18" fmla="*/ 135 w 422"/>
                  <a:gd name="T19" fmla="*/ 409 h 460"/>
                  <a:gd name="T20" fmla="*/ 219 w 422"/>
                  <a:gd name="T21" fmla="*/ 460 h 460"/>
                  <a:gd name="T22" fmla="*/ 219 w 422"/>
                  <a:gd name="T23" fmla="*/ 449 h 460"/>
                  <a:gd name="T24" fmla="*/ 230 w 422"/>
                  <a:gd name="T25" fmla="*/ 452 h 460"/>
                  <a:gd name="T26" fmla="*/ 231 w 422"/>
                  <a:gd name="T27" fmla="*/ 452 h 460"/>
                  <a:gd name="T28" fmla="*/ 242 w 422"/>
                  <a:gd name="T29" fmla="*/ 454 h 460"/>
                  <a:gd name="T30" fmla="*/ 242 w 422"/>
                  <a:gd name="T31" fmla="*/ 454 h 460"/>
                  <a:gd name="T32" fmla="*/ 266 w 422"/>
                  <a:gd name="T33" fmla="*/ 456 h 460"/>
                  <a:gd name="T34" fmla="*/ 266 w 422"/>
                  <a:gd name="T35" fmla="*/ 456 h 460"/>
                  <a:gd name="T36" fmla="*/ 266 w 422"/>
                  <a:gd name="T37" fmla="*/ 456 h 460"/>
                  <a:gd name="T38" fmla="*/ 408 w 422"/>
                  <a:gd name="T39" fmla="*/ 369 h 460"/>
                  <a:gd name="T40" fmla="*/ 408 w 422"/>
                  <a:gd name="T41" fmla="*/ 368 h 460"/>
                  <a:gd name="T42" fmla="*/ 408 w 422"/>
                  <a:gd name="T43" fmla="*/ 368 h 460"/>
                  <a:gd name="T44" fmla="*/ 408 w 422"/>
                  <a:gd name="T45" fmla="*/ 368 h 460"/>
                  <a:gd name="T46" fmla="*/ 408 w 422"/>
                  <a:gd name="T47" fmla="*/ 368 h 460"/>
                  <a:gd name="T48" fmla="*/ 411 w 422"/>
                  <a:gd name="T49" fmla="*/ 362 h 460"/>
                  <a:gd name="T50" fmla="*/ 415 w 422"/>
                  <a:gd name="T51" fmla="*/ 350 h 460"/>
                  <a:gd name="T52" fmla="*/ 417 w 422"/>
                  <a:gd name="T53" fmla="*/ 344 h 460"/>
                  <a:gd name="T54" fmla="*/ 421 w 422"/>
                  <a:gd name="T55" fmla="*/ 326 h 460"/>
                  <a:gd name="T56" fmla="*/ 421 w 422"/>
                  <a:gd name="T57" fmla="*/ 325 h 460"/>
                  <a:gd name="T58" fmla="*/ 422 w 422"/>
                  <a:gd name="T59" fmla="*/ 319 h 460"/>
                  <a:gd name="T60" fmla="*/ 422 w 422"/>
                  <a:gd name="T61" fmla="*/ 314 h 460"/>
                  <a:gd name="T62" fmla="*/ 422 w 422"/>
                  <a:gd name="T63" fmla="*/ 309 h 460"/>
                  <a:gd name="T64" fmla="*/ 303 w 422"/>
                  <a:gd name="T65" fmla="*/ 375 h 460"/>
                  <a:gd name="T66" fmla="*/ 294 w 422"/>
                  <a:gd name="T67" fmla="*/ 375 h 460"/>
                  <a:gd name="T68" fmla="*/ 265 w 422"/>
                  <a:gd name="T69" fmla="*/ 381 h 460"/>
                  <a:gd name="T70" fmla="*/ 254 w 422"/>
                  <a:gd name="T71" fmla="*/ 380 h 460"/>
                  <a:gd name="T72" fmla="*/ 246 w 422"/>
                  <a:gd name="T73" fmla="*/ 378 h 460"/>
                  <a:gd name="T74" fmla="*/ 243 w 422"/>
                  <a:gd name="T75" fmla="*/ 377 h 460"/>
                  <a:gd name="T76" fmla="*/ 242 w 422"/>
                  <a:gd name="T77" fmla="*/ 377 h 460"/>
                  <a:gd name="T78" fmla="*/ 229 w 422"/>
                  <a:gd name="T79" fmla="*/ 371 h 460"/>
                  <a:gd name="T80" fmla="*/ 162 w 422"/>
                  <a:gd name="T81" fmla="*/ 297 h 460"/>
                  <a:gd name="T82" fmla="*/ 154 w 422"/>
                  <a:gd name="T83" fmla="*/ 274 h 460"/>
                  <a:gd name="T84" fmla="*/ 132 w 422"/>
                  <a:gd name="T85" fmla="*/ 144 h 460"/>
                  <a:gd name="T86" fmla="*/ 134 w 422"/>
                  <a:gd name="T87" fmla="*/ 145 h 460"/>
                  <a:gd name="T88" fmla="*/ 122 w 422"/>
                  <a:gd name="T89" fmla="*/ 107 h 460"/>
                  <a:gd name="T90" fmla="*/ 175 w 422"/>
                  <a:gd name="T91" fmla="*/ 141 h 460"/>
                  <a:gd name="T92" fmla="*/ 79 w 422"/>
                  <a:gd name="T93" fmla="*/ 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2" h="460">
                    <a:moveTo>
                      <a:pt x="79" y="0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50" y="199"/>
                      <a:pt x="59" y="247"/>
                      <a:pt x="73" y="290"/>
                    </a:cubicBezTo>
                    <a:cubicBezTo>
                      <a:pt x="86" y="330"/>
                      <a:pt x="105" y="363"/>
                      <a:pt x="129" y="390"/>
                    </a:cubicBezTo>
                    <a:cubicBezTo>
                      <a:pt x="129" y="390"/>
                      <a:pt x="129" y="390"/>
                      <a:pt x="129" y="390"/>
                    </a:cubicBezTo>
                    <a:cubicBezTo>
                      <a:pt x="131" y="393"/>
                      <a:pt x="134" y="395"/>
                      <a:pt x="136" y="398"/>
                    </a:cubicBezTo>
                    <a:cubicBezTo>
                      <a:pt x="136" y="398"/>
                      <a:pt x="136" y="398"/>
                      <a:pt x="136" y="398"/>
                    </a:cubicBezTo>
                    <a:cubicBezTo>
                      <a:pt x="136" y="398"/>
                      <a:pt x="136" y="398"/>
                      <a:pt x="136" y="398"/>
                    </a:cubicBezTo>
                    <a:cubicBezTo>
                      <a:pt x="136" y="402"/>
                      <a:pt x="135" y="405"/>
                      <a:pt x="135" y="409"/>
                    </a:cubicBezTo>
                    <a:cubicBezTo>
                      <a:pt x="156" y="434"/>
                      <a:pt x="186" y="450"/>
                      <a:pt x="219" y="460"/>
                    </a:cubicBezTo>
                    <a:cubicBezTo>
                      <a:pt x="219" y="456"/>
                      <a:pt x="219" y="453"/>
                      <a:pt x="219" y="449"/>
                    </a:cubicBezTo>
                    <a:cubicBezTo>
                      <a:pt x="223" y="450"/>
                      <a:pt x="226" y="451"/>
                      <a:pt x="230" y="452"/>
                    </a:cubicBezTo>
                    <a:cubicBezTo>
                      <a:pt x="231" y="452"/>
                      <a:pt x="231" y="452"/>
                      <a:pt x="231" y="452"/>
                    </a:cubicBezTo>
                    <a:cubicBezTo>
                      <a:pt x="234" y="453"/>
                      <a:pt x="238" y="454"/>
                      <a:pt x="242" y="454"/>
                    </a:cubicBezTo>
                    <a:cubicBezTo>
                      <a:pt x="242" y="454"/>
                      <a:pt x="242" y="454"/>
                      <a:pt x="242" y="454"/>
                    </a:cubicBezTo>
                    <a:cubicBezTo>
                      <a:pt x="250" y="455"/>
                      <a:pt x="258" y="456"/>
                      <a:pt x="266" y="456"/>
                    </a:cubicBezTo>
                    <a:cubicBezTo>
                      <a:pt x="266" y="456"/>
                      <a:pt x="266" y="456"/>
                      <a:pt x="266" y="456"/>
                    </a:cubicBezTo>
                    <a:cubicBezTo>
                      <a:pt x="266" y="456"/>
                      <a:pt x="266" y="456"/>
                      <a:pt x="266" y="456"/>
                    </a:cubicBezTo>
                    <a:cubicBezTo>
                      <a:pt x="326" y="456"/>
                      <a:pt x="382" y="422"/>
                      <a:pt x="408" y="369"/>
                    </a:cubicBezTo>
                    <a:cubicBezTo>
                      <a:pt x="408" y="368"/>
                      <a:pt x="408" y="368"/>
                      <a:pt x="408" y="368"/>
                    </a:cubicBezTo>
                    <a:cubicBezTo>
                      <a:pt x="408" y="368"/>
                      <a:pt x="408" y="368"/>
                      <a:pt x="408" y="368"/>
                    </a:cubicBezTo>
                    <a:cubicBezTo>
                      <a:pt x="408" y="368"/>
                      <a:pt x="408" y="368"/>
                      <a:pt x="408" y="368"/>
                    </a:cubicBezTo>
                    <a:cubicBezTo>
                      <a:pt x="408" y="368"/>
                      <a:pt x="408" y="368"/>
                      <a:pt x="408" y="368"/>
                    </a:cubicBezTo>
                    <a:cubicBezTo>
                      <a:pt x="409" y="366"/>
                      <a:pt x="410" y="364"/>
                      <a:pt x="411" y="362"/>
                    </a:cubicBezTo>
                    <a:cubicBezTo>
                      <a:pt x="412" y="358"/>
                      <a:pt x="414" y="354"/>
                      <a:pt x="415" y="350"/>
                    </a:cubicBezTo>
                    <a:cubicBezTo>
                      <a:pt x="416" y="348"/>
                      <a:pt x="416" y="346"/>
                      <a:pt x="417" y="344"/>
                    </a:cubicBezTo>
                    <a:cubicBezTo>
                      <a:pt x="419" y="338"/>
                      <a:pt x="420" y="332"/>
                      <a:pt x="421" y="326"/>
                    </a:cubicBezTo>
                    <a:cubicBezTo>
                      <a:pt x="421" y="326"/>
                      <a:pt x="421" y="325"/>
                      <a:pt x="421" y="325"/>
                    </a:cubicBezTo>
                    <a:cubicBezTo>
                      <a:pt x="421" y="323"/>
                      <a:pt x="422" y="321"/>
                      <a:pt x="422" y="319"/>
                    </a:cubicBezTo>
                    <a:cubicBezTo>
                      <a:pt x="422" y="317"/>
                      <a:pt x="422" y="315"/>
                      <a:pt x="422" y="314"/>
                    </a:cubicBezTo>
                    <a:cubicBezTo>
                      <a:pt x="422" y="312"/>
                      <a:pt x="422" y="310"/>
                      <a:pt x="422" y="309"/>
                    </a:cubicBezTo>
                    <a:cubicBezTo>
                      <a:pt x="396" y="334"/>
                      <a:pt x="346" y="375"/>
                      <a:pt x="303" y="375"/>
                    </a:cubicBezTo>
                    <a:cubicBezTo>
                      <a:pt x="300" y="375"/>
                      <a:pt x="297" y="375"/>
                      <a:pt x="294" y="375"/>
                    </a:cubicBezTo>
                    <a:cubicBezTo>
                      <a:pt x="285" y="379"/>
                      <a:pt x="275" y="381"/>
                      <a:pt x="265" y="381"/>
                    </a:cubicBezTo>
                    <a:cubicBezTo>
                      <a:pt x="261" y="381"/>
                      <a:pt x="258" y="380"/>
                      <a:pt x="254" y="380"/>
                    </a:cubicBezTo>
                    <a:cubicBezTo>
                      <a:pt x="251" y="379"/>
                      <a:pt x="248" y="379"/>
                      <a:pt x="246" y="378"/>
                    </a:cubicBezTo>
                    <a:cubicBezTo>
                      <a:pt x="245" y="378"/>
                      <a:pt x="244" y="378"/>
                      <a:pt x="243" y="377"/>
                    </a:cubicBezTo>
                    <a:cubicBezTo>
                      <a:pt x="242" y="377"/>
                      <a:pt x="242" y="377"/>
                      <a:pt x="242" y="377"/>
                    </a:cubicBezTo>
                    <a:cubicBezTo>
                      <a:pt x="238" y="376"/>
                      <a:pt x="233" y="374"/>
                      <a:pt x="229" y="371"/>
                    </a:cubicBezTo>
                    <a:cubicBezTo>
                      <a:pt x="187" y="349"/>
                      <a:pt x="162" y="297"/>
                      <a:pt x="162" y="297"/>
                    </a:cubicBezTo>
                    <a:cubicBezTo>
                      <a:pt x="158" y="288"/>
                      <a:pt x="155" y="280"/>
                      <a:pt x="154" y="274"/>
                    </a:cubicBezTo>
                    <a:cubicBezTo>
                      <a:pt x="140" y="234"/>
                      <a:pt x="133" y="190"/>
                      <a:pt x="132" y="144"/>
                    </a:cubicBezTo>
                    <a:cubicBezTo>
                      <a:pt x="134" y="145"/>
                      <a:pt x="134" y="145"/>
                      <a:pt x="134" y="145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75" y="141"/>
                      <a:pt x="175" y="141"/>
                      <a:pt x="175" y="141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solidFill>
                <a:schemeClr val="tx2">
                  <a:lumMod val="75000"/>
                  <a:lumOff val="2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9" name="Freeform 22">
                <a:extLst>
                  <a:ext uri="{FF2B5EF4-FFF2-40B4-BE49-F238E27FC236}">
                    <a16:creationId xmlns:a16="http://schemas.microsoft.com/office/drawing/2014/main" id="{2737D912-58FD-3479-8CB8-A4181772370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822520" y="1870675"/>
                <a:ext cx="935031" cy="938087"/>
              </a:xfrm>
              <a:custGeom>
                <a:avLst/>
                <a:gdLst>
                  <a:gd name="T0" fmla="*/ 112 w 128"/>
                  <a:gd name="T1" fmla="*/ 0 h 129"/>
                  <a:gd name="T2" fmla="*/ 1 w 128"/>
                  <a:gd name="T3" fmla="*/ 128 h 129"/>
                  <a:gd name="T4" fmla="*/ 0 w 128"/>
                  <a:gd name="T5" fmla="*/ 129 h 129"/>
                  <a:gd name="T6" fmla="*/ 9 w 128"/>
                  <a:gd name="T7" fmla="*/ 129 h 129"/>
                  <a:gd name="T8" fmla="*/ 128 w 128"/>
                  <a:gd name="T9" fmla="*/ 63 h 129"/>
                  <a:gd name="T10" fmla="*/ 127 w 128"/>
                  <a:gd name="T11" fmla="*/ 53 h 129"/>
                  <a:gd name="T12" fmla="*/ 127 w 128"/>
                  <a:gd name="T13" fmla="*/ 49 h 129"/>
                  <a:gd name="T14" fmla="*/ 126 w 128"/>
                  <a:gd name="T15" fmla="*/ 44 h 129"/>
                  <a:gd name="T16" fmla="*/ 122 w 128"/>
                  <a:gd name="T17" fmla="*/ 26 h 129"/>
                  <a:gd name="T18" fmla="*/ 121 w 128"/>
                  <a:gd name="T19" fmla="*/ 23 h 129"/>
                  <a:gd name="T20" fmla="*/ 121 w 128"/>
                  <a:gd name="T21" fmla="*/ 21 h 129"/>
                  <a:gd name="T22" fmla="*/ 119 w 128"/>
                  <a:gd name="T23" fmla="*/ 17 h 129"/>
                  <a:gd name="T24" fmla="*/ 118 w 128"/>
                  <a:gd name="T25" fmla="*/ 14 h 129"/>
                  <a:gd name="T26" fmla="*/ 117 w 128"/>
                  <a:gd name="T27" fmla="*/ 10 h 129"/>
                  <a:gd name="T28" fmla="*/ 115 w 128"/>
                  <a:gd name="T29" fmla="*/ 6 h 129"/>
                  <a:gd name="T30" fmla="*/ 112 w 128"/>
                  <a:gd name="T31" fmla="*/ 0 h 129"/>
                  <a:gd name="T32" fmla="*/ 112 w 128"/>
                  <a:gd name="T3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8" h="129">
                    <a:moveTo>
                      <a:pt x="112" y="0"/>
                    </a:moveTo>
                    <a:cubicBezTo>
                      <a:pt x="113" y="86"/>
                      <a:pt x="46" y="118"/>
                      <a:pt x="1" y="128"/>
                    </a:cubicBezTo>
                    <a:cubicBezTo>
                      <a:pt x="1" y="128"/>
                      <a:pt x="0" y="129"/>
                      <a:pt x="0" y="129"/>
                    </a:cubicBezTo>
                    <a:cubicBezTo>
                      <a:pt x="3" y="129"/>
                      <a:pt x="6" y="129"/>
                      <a:pt x="9" y="129"/>
                    </a:cubicBezTo>
                    <a:cubicBezTo>
                      <a:pt x="52" y="129"/>
                      <a:pt x="102" y="88"/>
                      <a:pt x="128" y="63"/>
                    </a:cubicBezTo>
                    <a:cubicBezTo>
                      <a:pt x="128" y="59"/>
                      <a:pt x="127" y="56"/>
                      <a:pt x="127" y="53"/>
                    </a:cubicBezTo>
                    <a:cubicBezTo>
                      <a:pt x="127" y="52"/>
                      <a:pt x="127" y="50"/>
                      <a:pt x="127" y="49"/>
                    </a:cubicBezTo>
                    <a:cubicBezTo>
                      <a:pt x="127" y="47"/>
                      <a:pt x="126" y="46"/>
                      <a:pt x="126" y="44"/>
                    </a:cubicBezTo>
                    <a:cubicBezTo>
                      <a:pt x="125" y="38"/>
                      <a:pt x="124" y="32"/>
                      <a:pt x="122" y="26"/>
                    </a:cubicBezTo>
                    <a:cubicBezTo>
                      <a:pt x="122" y="25"/>
                      <a:pt x="122" y="24"/>
                      <a:pt x="121" y="23"/>
                    </a:cubicBezTo>
                    <a:cubicBezTo>
                      <a:pt x="121" y="22"/>
                      <a:pt x="121" y="22"/>
                      <a:pt x="121" y="21"/>
                    </a:cubicBezTo>
                    <a:cubicBezTo>
                      <a:pt x="120" y="20"/>
                      <a:pt x="120" y="18"/>
                      <a:pt x="119" y="17"/>
                    </a:cubicBezTo>
                    <a:cubicBezTo>
                      <a:pt x="119" y="16"/>
                      <a:pt x="119" y="15"/>
                      <a:pt x="118" y="14"/>
                    </a:cubicBezTo>
                    <a:cubicBezTo>
                      <a:pt x="118" y="13"/>
                      <a:pt x="117" y="11"/>
                      <a:pt x="117" y="10"/>
                    </a:cubicBezTo>
                    <a:cubicBezTo>
                      <a:pt x="116" y="9"/>
                      <a:pt x="116" y="7"/>
                      <a:pt x="115" y="6"/>
                    </a:cubicBezTo>
                    <a:cubicBezTo>
                      <a:pt x="114" y="4"/>
                      <a:pt x="113" y="2"/>
                      <a:pt x="112" y="0"/>
                    </a:cubicBezTo>
                    <a:cubicBezTo>
                      <a:pt x="112" y="0"/>
                      <a:pt x="112" y="0"/>
                      <a:pt x="112" y="0"/>
                    </a:cubicBezTo>
                  </a:path>
                </a:pathLst>
              </a:custGeom>
              <a:solidFill>
                <a:srgbClr val="762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0" name="Freeform 23">
                <a:extLst>
                  <a:ext uri="{FF2B5EF4-FFF2-40B4-BE49-F238E27FC236}">
                    <a16:creationId xmlns:a16="http://schemas.microsoft.com/office/drawing/2014/main" id="{D6BDFFEE-44AE-6897-A5B3-476C6C1C8F4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112879" y="1694976"/>
                <a:ext cx="3128992" cy="3471224"/>
              </a:xfrm>
              <a:custGeom>
                <a:avLst/>
                <a:gdLst>
                  <a:gd name="T0" fmla="*/ 429 w 429"/>
                  <a:gd name="T1" fmla="*/ 326 h 477"/>
                  <a:gd name="T2" fmla="*/ 427 w 429"/>
                  <a:gd name="T3" fmla="*/ 338 h 477"/>
                  <a:gd name="T4" fmla="*/ 427 w 429"/>
                  <a:gd name="T5" fmla="*/ 338 h 477"/>
                  <a:gd name="T6" fmla="*/ 423 w 429"/>
                  <a:gd name="T7" fmla="*/ 356 h 477"/>
                  <a:gd name="T8" fmla="*/ 421 w 429"/>
                  <a:gd name="T9" fmla="*/ 362 h 477"/>
                  <a:gd name="T10" fmla="*/ 417 w 429"/>
                  <a:gd name="T11" fmla="*/ 374 h 477"/>
                  <a:gd name="T12" fmla="*/ 414 w 429"/>
                  <a:gd name="T13" fmla="*/ 380 h 477"/>
                  <a:gd name="T14" fmla="*/ 248 w 429"/>
                  <a:gd name="T15" fmla="*/ 466 h 477"/>
                  <a:gd name="T16" fmla="*/ 237 w 429"/>
                  <a:gd name="T17" fmla="*/ 464 h 477"/>
                  <a:gd name="T18" fmla="*/ 236 w 429"/>
                  <a:gd name="T19" fmla="*/ 464 h 477"/>
                  <a:gd name="T20" fmla="*/ 142 w 429"/>
                  <a:gd name="T21" fmla="*/ 410 h 477"/>
                  <a:gd name="T22" fmla="*/ 135 w 429"/>
                  <a:gd name="T23" fmla="*/ 402 h 477"/>
                  <a:gd name="T24" fmla="*/ 135 w 429"/>
                  <a:gd name="T25" fmla="*/ 402 h 477"/>
                  <a:gd name="T26" fmla="*/ 79 w 429"/>
                  <a:gd name="T27" fmla="*/ 302 h 477"/>
                  <a:gd name="T28" fmla="*/ 53 w 429"/>
                  <a:gd name="T29" fmla="*/ 162 h 477"/>
                  <a:gd name="T30" fmla="*/ 0 w 429"/>
                  <a:gd name="T31" fmla="*/ 209 h 477"/>
                  <a:gd name="T32" fmla="*/ 86 w 429"/>
                  <a:gd name="T33" fmla="*/ 0 h 477"/>
                  <a:gd name="T34" fmla="*/ 197 w 429"/>
                  <a:gd name="T35" fmla="*/ 170 h 477"/>
                  <a:gd name="T36" fmla="*/ 139 w 429"/>
                  <a:gd name="T37" fmla="*/ 145 h 477"/>
                  <a:gd name="T38" fmla="*/ 161 w 429"/>
                  <a:gd name="T39" fmla="*/ 275 h 477"/>
                  <a:gd name="T40" fmla="*/ 170 w 429"/>
                  <a:gd name="T41" fmla="*/ 298 h 477"/>
                  <a:gd name="T42" fmla="*/ 236 w 429"/>
                  <a:gd name="T43" fmla="*/ 372 h 477"/>
                  <a:gd name="T44" fmla="*/ 250 w 429"/>
                  <a:gd name="T45" fmla="*/ 378 h 477"/>
                  <a:gd name="T46" fmla="*/ 250 w 429"/>
                  <a:gd name="T47" fmla="*/ 378 h 477"/>
                  <a:gd name="T48" fmla="*/ 253 w 429"/>
                  <a:gd name="T49" fmla="*/ 379 h 477"/>
                  <a:gd name="T50" fmla="*/ 261 w 429"/>
                  <a:gd name="T51" fmla="*/ 381 h 477"/>
                  <a:gd name="T52" fmla="*/ 303 w 429"/>
                  <a:gd name="T53" fmla="*/ 375 h 477"/>
                  <a:gd name="T54" fmla="*/ 413 w 429"/>
                  <a:gd name="T55" fmla="*/ 247 h 477"/>
                  <a:gd name="T56" fmla="*/ 414 w 429"/>
                  <a:gd name="T57" fmla="*/ 247 h 477"/>
                  <a:gd name="T58" fmla="*/ 416 w 429"/>
                  <a:gd name="T59" fmla="*/ 253 h 477"/>
                  <a:gd name="T60" fmla="*/ 418 w 429"/>
                  <a:gd name="T61" fmla="*/ 257 h 477"/>
                  <a:gd name="T62" fmla="*/ 420 w 429"/>
                  <a:gd name="T63" fmla="*/ 261 h 477"/>
                  <a:gd name="T64" fmla="*/ 421 w 429"/>
                  <a:gd name="T65" fmla="*/ 264 h 477"/>
                  <a:gd name="T66" fmla="*/ 422 w 429"/>
                  <a:gd name="T67" fmla="*/ 268 h 477"/>
                  <a:gd name="T68" fmla="*/ 423 w 429"/>
                  <a:gd name="T69" fmla="*/ 269 h 477"/>
                  <a:gd name="T70" fmla="*/ 424 w 429"/>
                  <a:gd name="T71" fmla="*/ 273 h 477"/>
                  <a:gd name="T72" fmla="*/ 427 w 429"/>
                  <a:gd name="T73" fmla="*/ 291 h 477"/>
                  <a:gd name="T74" fmla="*/ 428 w 429"/>
                  <a:gd name="T75" fmla="*/ 296 h 477"/>
                  <a:gd name="T76" fmla="*/ 429 w 429"/>
                  <a:gd name="T77" fmla="*/ 300 h 477"/>
                  <a:gd name="T78" fmla="*/ 429 w 429"/>
                  <a:gd name="T79" fmla="*/ 315 h 477"/>
                  <a:gd name="T80" fmla="*/ 429 w 429"/>
                  <a:gd name="T81" fmla="*/ 319 h 477"/>
                  <a:gd name="T82" fmla="*/ 429 w 429"/>
                  <a:gd name="T83" fmla="*/ 326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9" h="477">
                    <a:moveTo>
                      <a:pt x="429" y="326"/>
                    </a:moveTo>
                    <a:cubicBezTo>
                      <a:pt x="428" y="330"/>
                      <a:pt x="428" y="334"/>
                      <a:pt x="427" y="338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26" y="344"/>
                      <a:pt x="425" y="350"/>
                      <a:pt x="423" y="356"/>
                    </a:cubicBezTo>
                    <a:cubicBezTo>
                      <a:pt x="422" y="358"/>
                      <a:pt x="422" y="360"/>
                      <a:pt x="421" y="362"/>
                    </a:cubicBezTo>
                    <a:cubicBezTo>
                      <a:pt x="420" y="366"/>
                      <a:pt x="418" y="370"/>
                      <a:pt x="417" y="374"/>
                    </a:cubicBezTo>
                    <a:cubicBezTo>
                      <a:pt x="416" y="376"/>
                      <a:pt x="415" y="378"/>
                      <a:pt x="414" y="380"/>
                    </a:cubicBezTo>
                    <a:cubicBezTo>
                      <a:pt x="385" y="441"/>
                      <a:pt x="317" y="477"/>
                      <a:pt x="248" y="466"/>
                    </a:cubicBezTo>
                    <a:cubicBezTo>
                      <a:pt x="244" y="466"/>
                      <a:pt x="240" y="465"/>
                      <a:pt x="237" y="464"/>
                    </a:cubicBezTo>
                    <a:cubicBezTo>
                      <a:pt x="236" y="464"/>
                      <a:pt x="236" y="464"/>
                      <a:pt x="236" y="464"/>
                    </a:cubicBezTo>
                    <a:cubicBezTo>
                      <a:pt x="200" y="454"/>
                      <a:pt x="166" y="437"/>
                      <a:pt x="142" y="410"/>
                    </a:cubicBezTo>
                    <a:cubicBezTo>
                      <a:pt x="140" y="407"/>
                      <a:pt x="137" y="405"/>
                      <a:pt x="135" y="402"/>
                    </a:cubicBezTo>
                    <a:cubicBezTo>
                      <a:pt x="135" y="402"/>
                      <a:pt x="135" y="402"/>
                      <a:pt x="135" y="402"/>
                    </a:cubicBezTo>
                    <a:cubicBezTo>
                      <a:pt x="111" y="375"/>
                      <a:pt x="92" y="342"/>
                      <a:pt x="79" y="302"/>
                    </a:cubicBezTo>
                    <a:cubicBezTo>
                      <a:pt x="65" y="259"/>
                      <a:pt x="56" y="211"/>
                      <a:pt x="53" y="16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97" y="170"/>
                      <a:pt x="197" y="170"/>
                      <a:pt x="197" y="170"/>
                    </a:cubicBezTo>
                    <a:cubicBezTo>
                      <a:pt x="139" y="145"/>
                      <a:pt x="139" y="145"/>
                      <a:pt x="139" y="145"/>
                    </a:cubicBezTo>
                    <a:cubicBezTo>
                      <a:pt x="140" y="190"/>
                      <a:pt x="148" y="235"/>
                      <a:pt x="161" y="275"/>
                    </a:cubicBezTo>
                    <a:cubicBezTo>
                      <a:pt x="163" y="280"/>
                      <a:pt x="166" y="288"/>
                      <a:pt x="170" y="298"/>
                    </a:cubicBezTo>
                    <a:cubicBezTo>
                      <a:pt x="170" y="298"/>
                      <a:pt x="194" y="350"/>
                      <a:pt x="236" y="372"/>
                    </a:cubicBezTo>
                    <a:cubicBezTo>
                      <a:pt x="241" y="374"/>
                      <a:pt x="245" y="377"/>
                      <a:pt x="250" y="378"/>
                    </a:cubicBezTo>
                    <a:cubicBezTo>
                      <a:pt x="250" y="378"/>
                      <a:pt x="250" y="378"/>
                      <a:pt x="250" y="378"/>
                    </a:cubicBezTo>
                    <a:cubicBezTo>
                      <a:pt x="251" y="379"/>
                      <a:pt x="252" y="379"/>
                      <a:pt x="253" y="379"/>
                    </a:cubicBezTo>
                    <a:cubicBezTo>
                      <a:pt x="256" y="380"/>
                      <a:pt x="258" y="380"/>
                      <a:pt x="261" y="381"/>
                    </a:cubicBezTo>
                    <a:cubicBezTo>
                      <a:pt x="276" y="383"/>
                      <a:pt x="290" y="381"/>
                      <a:pt x="303" y="375"/>
                    </a:cubicBezTo>
                    <a:cubicBezTo>
                      <a:pt x="347" y="364"/>
                      <a:pt x="414" y="333"/>
                      <a:pt x="413" y="247"/>
                    </a:cubicBezTo>
                    <a:cubicBezTo>
                      <a:pt x="414" y="247"/>
                      <a:pt x="414" y="247"/>
                      <a:pt x="414" y="247"/>
                    </a:cubicBezTo>
                    <a:cubicBezTo>
                      <a:pt x="415" y="249"/>
                      <a:pt x="416" y="251"/>
                      <a:pt x="416" y="253"/>
                    </a:cubicBezTo>
                    <a:cubicBezTo>
                      <a:pt x="417" y="254"/>
                      <a:pt x="418" y="255"/>
                      <a:pt x="418" y="257"/>
                    </a:cubicBezTo>
                    <a:cubicBezTo>
                      <a:pt x="419" y="258"/>
                      <a:pt x="419" y="259"/>
                      <a:pt x="420" y="261"/>
                    </a:cubicBezTo>
                    <a:cubicBezTo>
                      <a:pt x="420" y="262"/>
                      <a:pt x="420" y="263"/>
                      <a:pt x="421" y="264"/>
                    </a:cubicBezTo>
                    <a:cubicBezTo>
                      <a:pt x="421" y="265"/>
                      <a:pt x="422" y="267"/>
                      <a:pt x="422" y="268"/>
                    </a:cubicBezTo>
                    <a:cubicBezTo>
                      <a:pt x="422" y="268"/>
                      <a:pt x="422" y="269"/>
                      <a:pt x="423" y="269"/>
                    </a:cubicBezTo>
                    <a:cubicBezTo>
                      <a:pt x="423" y="271"/>
                      <a:pt x="423" y="272"/>
                      <a:pt x="424" y="273"/>
                    </a:cubicBezTo>
                    <a:cubicBezTo>
                      <a:pt x="425" y="279"/>
                      <a:pt x="427" y="285"/>
                      <a:pt x="427" y="291"/>
                    </a:cubicBezTo>
                    <a:cubicBezTo>
                      <a:pt x="428" y="293"/>
                      <a:pt x="428" y="294"/>
                      <a:pt x="428" y="296"/>
                    </a:cubicBezTo>
                    <a:cubicBezTo>
                      <a:pt x="428" y="297"/>
                      <a:pt x="428" y="298"/>
                      <a:pt x="429" y="300"/>
                    </a:cubicBezTo>
                    <a:cubicBezTo>
                      <a:pt x="429" y="305"/>
                      <a:pt x="429" y="310"/>
                      <a:pt x="429" y="315"/>
                    </a:cubicBezTo>
                    <a:cubicBezTo>
                      <a:pt x="429" y="316"/>
                      <a:pt x="429" y="318"/>
                      <a:pt x="429" y="319"/>
                    </a:cubicBezTo>
                    <a:cubicBezTo>
                      <a:pt x="429" y="321"/>
                      <a:pt x="429" y="324"/>
                      <a:pt x="429" y="32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8E8CAE0F-A7C3-DE45-A7DD-994423507893}"/>
                </a:ext>
              </a:extLst>
            </p:cNvPr>
            <p:cNvGrpSpPr/>
            <p:nvPr/>
          </p:nvGrpSpPr>
          <p:grpSpPr>
            <a:xfrm rot="4887197">
              <a:off x="3391226" y="335604"/>
              <a:ext cx="2219609" cy="4430103"/>
              <a:chOff x="5488508" y="1658797"/>
              <a:chExt cx="1239624" cy="2474157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2B54F8E-4C04-A118-316D-844CFDD31654}"/>
                  </a:ext>
                </a:extLst>
              </p:cNvPr>
              <p:cNvSpPr/>
              <p:nvPr/>
            </p:nvSpPr>
            <p:spPr>
              <a:xfrm>
                <a:off x="6098666" y="1688249"/>
                <a:ext cx="77057" cy="182784"/>
              </a:xfrm>
              <a:custGeom>
                <a:avLst/>
                <a:gdLst>
                  <a:gd name="connsiteX0" fmla="*/ 70447 w 77057"/>
                  <a:gd name="connsiteY0" fmla="*/ 95393 h 182784"/>
                  <a:gd name="connsiteX1" fmla="*/ 45139 w 77057"/>
                  <a:gd name="connsiteY1" fmla="*/ 95393 h 182784"/>
                  <a:gd name="connsiteX2" fmla="*/ 45139 w 77057"/>
                  <a:gd name="connsiteY2" fmla="*/ 87954 h 182784"/>
                  <a:gd name="connsiteX3" fmla="*/ 70447 w 77057"/>
                  <a:gd name="connsiteY3" fmla="*/ 87954 h 182784"/>
                  <a:gd name="connsiteX4" fmla="*/ 77057 w 77057"/>
                  <a:gd name="connsiteY4" fmla="*/ 81334 h 182784"/>
                  <a:gd name="connsiteX5" fmla="*/ 70447 w 77057"/>
                  <a:gd name="connsiteY5" fmla="*/ 74714 h 182784"/>
                  <a:gd name="connsiteX6" fmla="*/ 45139 w 77057"/>
                  <a:gd name="connsiteY6" fmla="*/ 74714 h 182784"/>
                  <a:gd name="connsiteX7" fmla="*/ 45139 w 77057"/>
                  <a:gd name="connsiteY7" fmla="*/ 6620 h 182784"/>
                  <a:gd name="connsiteX8" fmla="*/ 38529 w 77057"/>
                  <a:gd name="connsiteY8" fmla="*/ 0 h 182784"/>
                  <a:gd name="connsiteX9" fmla="*/ 31918 w 77057"/>
                  <a:gd name="connsiteY9" fmla="*/ 6620 h 182784"/>
                  <a:gd name="connsiteX10" fmla="*/ 31918 w 77057"/>
                  <a:gd name="connsiteY10" fmla="*/ 74714 h 182784"/>
                  <a:gd name="connsiteX11" fmla="*/ 6620 w 77057"/>
                  <a:gd name="connsiteY11" fmla="*/ 74714 h 182784"/>
                  <a:gd name="connsiteX12" fmla="*/ 0 w 77057"/>
                  <a:gd name="connsiteY12" fmla="*/ 81334 h 182784"/>
                  <a:gd name="connsiteX13" fmla="*/ 6620 w 77057"/>
                  <a:gd name="connsiteY13" fmla="*/ 87954 h 182784"/>
                  <a:gd name="connsiteX14" fmla="*/ 31918 w 77057"/>
                  <a:gd name="connsiteY14" fmla="*/ 87954 h 182784"/>
                  <a:gd name="connsiteX15" fmla="*/ 31918 w 77057"/>
                  <a:gd name="connsiteY15" fmla="*/ 95393 h 182784"/>
                  <a:gd name="connsiteX16" fmla="*/ 6620 w 77057"/>
                  <a:gd name="connsiteY16" fmla="*/ 95393 h 182784"/>
                  <a:gd name="connsiteX17" fmla="*/ 0 w 77057"/>
                  <a:gd name="connsiteY17" fmla="*/ 102013 h 182784"/>
                  <a:gd name="connsiteX18" fmla="*/ 6620 w 77057"/>
                  <a:gd name="connsiteY18" fmla="*/ 108633 h 182784"/>
                  <a:gd name="connsiteX19" fmla="*/ 31918 w 77057"/>
                  <a:gd name="connsiteY19" fmla="*/ 108633 h 182784"/>
                  <a:gd name="connsiteX20" fmla="*/ 31918 w 77057"/>
                  <a:gd name="connsiteY20" fmla="*/ 176165 h 182784"/>
                  <a:gd name="connsiteX21" fmla="*/ 38529 w 77057"/>
                  <a:gd name="connsiteY21" fmla="*/ 182785 h 182784"/>
                  <a:gd name="connsiteX22" fmla="*/ 45139 w 77057"/>
                  <a:gd name="connsiteY22" fmla="*/ 176165 h 182784"/>
                  <a:gd name="connsiteX23" fmla="*/ 45139 w 77057"/>
                  <a:gd name="connsiteY23" fmla="*/ 108633 h 182784"/>
                  <a:gd name="connsiteX24" fmla="*/ 70447 w 77057"/>
                  <a:gd name="connsiteY24" fmla="*/ 108633 h 182784"/>
                  <a:gd name="connsiteX25" fmla="*/ 77057 w 77057"/>
                  <a:gd name="connsiteY25" fmla="*/ 102013 h 182784"/>
                  <a:gd name="connsiteX26" fmla="*/ 70447 w 77057"/>
                  <a:gd name="connsiteY26" fmla="*/ 95393 h 18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7057" h="182784">
                    <a:moveTo>
                      <a:pt x="70447" y="95393"/>
                    </a:moveTo>
                    <a:lnTo>
                      <a:pt x="45139" y="95393"/>
                    </a:lnTo>
                    <a:lnTo>
                      <a:pt x="45139" y="87954"/>
                    </a:lnTo>
                    <a:lnTo>
                      <a:pt x="70447" y="87954"/>
                    </a:lnTo>
                    <a:cubicBezTo>
                      <a:pt x="74104" y="87954"/>
                      <a:pt x="77057" y="84992"/>
                      <a:pt x="77057" y="81334"/>
                    </a:cubicBezTo>
                    <a:cubicBezTo>
                      <a:pt x="77057" y="77676"/>
                      <a:pt x="74095" y="74714"/>
                      <a:pt x="70447" y="74714"/>
                    </a:cubicBezTo>
                    <a:lnTo>
                      <a:pt x="45139" y="74714"/>
                    </a:lnTo>
                    <a:lnTo>
                      <a:pt x="45139" y="6620"/>
                    </a:lnTo>
                    <a:cubicBezTo>
                      <a:pt x="45139" y="2962"/>
                      <a:pt x="42177" y="0"/>
                      <a:pt x="38529" y="0"/>
                    </a:cubicBezTo>
                    <a:cubicBezTo>
                      <a:pt x="34871" y="0"/>
                      <a:pt x="31918" y="2962"/>
                      <a:pt x="31918" y="6620"/>
                    </a:cubicBezTo>
                    <a:lnTo>
                      <a:pt x="31918" y="74714"/>
                    </a:lnTo>
                    <a:lnTo>
                      <a:pt x="6620" y="74714"/>
                    </a:lnTo>
                    <a:cubicBezTo>
                      <a:pt x="2962" y="74714"/>
                      <a:pt x="0" y="77676"/>
                      <a:pt x="0" y="81334"/>
                    </a:cubicBezTo>
                    <a:cubicBezTo>
                      <a:pt x="0" y="84992"/>
                      <a:pt x="2962" y="87954"/>
                      <a:pt x="6620" y="87954"/>
                    </a:cubicBezTo>
                    <a:lnTo>
                      <a:pt x="31918" y="87954"/>
                    </a:lnTo>
                    <a:lnTo>
                      <a:pt x="31918" y="95393"/>
                    </a:lnTo>
                    <a:lnTo>
                      <a:pt x="6620" y="95393"/>
                    </a:lnTo>
                    <a:cubicBezTo>
                      <a:pt x="2962" y="95393"/>
                      <a:pt x="0" y="98355"/>
                      <a:pt x="0" y="102013"/>
                    </a:cubicBezTo>
                    <a:cubicBezTo>
                      <a:pt x="0" y="105670"/>
                      <a:pt x="2962" y="108633"/>
                      <a:pt x="6620" y="108633"/>
                    </a:cubicBezTo>
                    <a:lnTo>
                      <a:pt x="31918" y="108633"/>
                    </a:lnTo>
                    <a:lnTo>
                      <a:pt x="31918" y="176165"/>
                    </a:lnTo>
                    <a:cubicBezTo>
                      <a:pt x="31918" y="179822"/>
                      <a:pt x="34881" y="182785"/>
                      <a:pt x="38529" y="182785"/>
                    </a:cubicBezTo>
                    <a:cubicBezTo>
                      <a:pt x="42186" y="182785"/>
                      <a:pt x="45139" y="179822"/>
                      <a:pt x="45139" y="176165"/>
                    </a:cubicBezTo>
                    <a:lnTo>
                      <a:pt x="45139" y="108633"/>
                    </a:lnTo>
                    <a:lnTo>
                      <a:pt x="70447" y="108633"/>
                    </a:lnTo>
                    <a:cubicBezTo>
                      <a:pt x="74104" y="108633"/>
                      <a:pt x="77057" y="105670"/>
                      <a:pt x="77057" y="102013"/>
                    </a:cubicBezTo>
                    <a:cubicBezTo>
                      <a:pt x="77057" y="98355"/>
                      <a:pt x="74095" y="95393"/>
                      <a:pt x="70447" y="953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12D52DC-0DB5-CCC5-F822-60F604D93C83}"/>
                  </a:ext>
                </a:extLst>
              </p:cNvPr>
              <p:cNvSpPr/>
              <p:nvPr/>
            </p:nvSpPr>
            <p:spPr>
              <a:xfrm>
                <a:off x="5876772" y="3512419"/>
                <a:ext cx="513235" cy="265436"/>
              </a:xfrm>
              <a:custGeom>
                <a:avLst/>
                <a:gdLst>
                  <a:gd name="connsiteX0" fmla="*/ 40919 w 513235"/>
                  <a:gd name="connsiteY0" fmla="*/ 85258 h 265436"/>
                  <a:gd name="connsiteX1" fmla="*/ 0 w 513235"/>
                  <a:gd name="connsiteY1" fmla="*/ 199501 h 265436"/>
                  <a:gd name="connsiteX2" fmla="*/ 513236 w 513235"/>
                  <a:gd name="connsiteY2" fmla="*/ 192681 h 265436"/>
                  <a:gd name="connsiteX3" fmla="*/ 446465 w 513235"/>
                  <a:gd name="connsiteY3" fmla="*/ 0 h 265436"/>
                  <a:gd name="connsiteX4" fmla="*/ 69904 w 513235"/>
                  <a:gd name="connsiteY4" fmla="*/ 0 h 265436"/>
                  <a:gd name="connsiteX5" fmla="*/ 40919 w 513235"/>
                  <a:gd name="connsiteY5" fmla="*/ 85258 h 26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3235" h="265436">
                    <a:moveTo>
                      <a:pt x="40919" y="85258"/>
                    </a:moveTo>
                    <a:cubicBezTo>
                      <a:pt x="28985" y="115948"/>
                      <a:pt x="6820" y="182451"/>
                      <a:pt x="0" y="199501"/>
                    </a:cubicBezTo>
                    <a:cubicBezTo>
                      <a:pt x="35805" y="228486"/>
                      <a:pt x="303514" y="335909"/>
                      <a:pt x="513236" y="192681"/>
                    </a:cubicBezTo>
                    <a:cubicBezTo>
                      <a:pt x="485956" y="110833"/>
                      <a:pt x="446465" y="0"/>
                      <a:pt x="446465" y="0"/>
                    </a:cubicBezTo>
                    <a:lnTo>
                      <a:pt x="69904" y="0"/>
                    </a:lnTo>
                    <a:lnTo>
                      <a:pt x="40919" y="85258"/>
                    </a:lnTo>
                    <a:close/>
                  </a:path>
                </a:pathLst>
              </a:custGeom>
              <a:solidFill>
                <a:srgbClr val="E8E9E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4" name="Graphic 2">
                <a:extLst>
                  <a:ext uri="{FF2B5EF4-FFF2-40B4-BE49-F238E27FC236}">
                    <a16:creationId xmlns:a16="http://schemas.microsoft.com/office/drawing/2014/main" id="{80D1098A-3CB3-6F56-9ABE-8EDF2D7A188B}"/>
                  </a:ext>
                </a:extLst>
              </p:cNvPr>
              <p:cNvGrpSpPr/>
              <p:nvPr/>
            </p:nvGrpSpPr>
            <p:grpSpPr>
              <a:xfrm>
                <a:off x="5488508" y="3034969"/>
                <a:ext cx="404889" cy="1095212"/>
                <a:chOff x="5488508" y="3034969"/>
                <a:chExt cx="404889" cy="1095212"/>
              </a:xfrm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2DCE186-658D-6EB2-582A-3691F6F3B704}"/>
                    </a:ext>
                  </a:extLst>
                </p:cNvPr>
                <p:cNvSpPr/>
                <p:nvPr/>
              </p:nvSpPr>
              <p:spPr>
                <a:xfrm>
                  <a:off x="5488508" y="3034969"/>
                  <a:ext cx="404889" cy="1095212"/>
                </a:xfrm>
                <a:custGeom>
                  <a:avLst/>
                  <a:gdLst>
                    <a:gd name="connsiteX0" fmla="*/ 400847 w 404889"/>
                    <a:gd name="connsiteY0" fmla="*/ 0 h 1095212"/>
                    <a:gd name="connsiteX1" fmla="*/ 64195 w 404889"/>
                    <a:gd name="connsiteY1" fmla="*/ 1095213 h 1095212"/>
                    <a:gd name="connsiteX2" fmla="*/ 400847 w 404889"/>
                    <a:gd name="connsiteY2" fmla="*/ 367332 h 1095212"/>
                    <a:gd name="connsiteX3" fmla="*/ 400847 w 404889"/>
                    <a:gd name="connsiteY3" fmla="*/ 0 h 1095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4889" h="1095212">
                      <a:moveTo>
                        <a:pt x="400847" y="0"/>
                      </a:moveTo>
                      <a:cubicBezTo>
                        <a:pt x="130584" y="76171"/>
                        <a:pt x="-122323" y="685771"/>
                        <a:pt x="64195" y="1095213"/>
                      </a:cubicBezTo>
                      <a:cubicBezTo>
                        <a:pt x="86941" y="885949"/>
                        <a:pt x="221082" y="566071"/>
                        <a:pt x="400847" y="367332"/>
                      </a:cubicBezTo>
                      <a:cubicBezTo>
                        <a:pt x="409943" y="148961"/>
                        <a:pt x="400847" y="0"/>
                        <a:pt x="4008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0CECC816-E774-DB9D-2EF3-9B464ED20447}"/>
                    </a:ext>
                  </a:extLst>
                </p:cNvPr>
                <p:cNvSpPr/>
                <p:nvPr/>
              </p:nvSpPr>
              <p:spPr>
                <a:xfrm>
                  <a:off x="5540543" y="3288125"/>
                  <a:ext cx="352174" cy="842048"/>
                </a:xfrm>
                <a:custGeom>
                  <a:avLst/>
                  <a:gdLst>
                    <a:gd name="connsiteX0" fmla="*/ 54 w 352174"/>
                    <a:gd name="connsiteY0" fmla="*/ 813492 h 842048"/>
                    <a:gd name="connsiteX1" fmla="*/ 12141 w 352174"/>
                    <a:gd name="connsiteY1" fmla="*/ 842048 h 842048"/>
                    <a:gd name="connsiteX2" fmla="*/ 348859 w 352174"/>
                    <a:gd name="connsiteY2" fmla="*/ 114129 h 842048"/>
                    <a:gd name="connsiteX3" fmla="*/ 352174 w 352174"/>
                    <a:gd name="connsiteY3" fmla="*/ 0 h 842048"/>
                    <a:gd name="connsiteX4" fmla="*/ 54 w 352174"/>
                    <a:gd name="connsiteY4" fmla="*/ 813492 h 842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2174" h="842048">
                      <a:moveTo>
                        <a:pt x="54" y="813492"/>
                      </a:moveTo>
                      <a:cubicBezTo>
                        <a:pt x="3759" y="823141"/>
                        <a:pt x="7855" y="832590"/>
                        <a:pt x="12141" y="842048"/>
                      </a:cubicBezTo>
                      <a:cubicBezTo>
                        <a:pt x="34944" y="632803"/>
                        <a:pt x="169047" y="312944"/>
                        <a:pt x="348859" y="114129"/>
                      </a:cubicBezTo>
                      <a:cubicBezTo>
                        <a:pt x="350517" y="73485"/>
                        <a:pt x="351584" y="35281"/>
                        <a:pt x="352174" y="0"/>
                      </a:cubicBezTo>
                      <a:cubicBezTo>
                        <a:pt x="64376" y="208760"/>
                        <a:pt x="-2184" y="615553"/>
                        <a:pt x="54" y="813492"/>
                      </a:cubicBezTo>
                      <a:close/>
                    </a:path>
                  </a:pathLst>
                </a:custGeom>
                <a:solidFill>
                  <a:schemeClr val="tx2">
                    <a:alpha val="2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36435B2F-95DD-D324-D580-CCAAC22832F4}"/>
                    </a:ext>
                  </a:extLst>
                </p:cNvPr>
                <p:cNvSpPr/>
                <p:nvPr/>
              </p:nvSpPr>
              <p:spPr>
                <a:xfrm>
                  <a:off x="5622568" y="3194246"/>
                  <a:ext cx="136797" cy="222865"/>
                </a:xfrm>
                <a:custGeom>
                  <a:avLst/>
                  <a:gdLst>
                    <a:gd name="connsiteX0" fmla="*/ 136037 w 136797"/>
                    <a:gd name="connsiteY0" fmla="*/ 5058 h 222865"/>
                    <a:gd name="connsiteX1" fmla="*/ 135170 w 136797"/>
                    <a:gd name="connsiteY1" fmla="*/ 3562 h 222865"/>
                    <a:gd name="connsiteX2" fmla="*/ 126854 w 136797"/>
                    <a:gd name="connsiteY2" fmla="*/ 0 h 222865"/>
                    <a:gd name="connsiteX3" fmla="*/ 229 w 136797"/>
                    <a:gd name="connsiteY3" fmla="*/ 218275 h 222865"/>
                    <a:gd name="connsiteX4" fmla="*/ 2096 w 136797"/>
                    <a:gd name="connsiteY4" fmla="*/ 222618 h 222865"/>
                    <a:gd name="connsiteX5" fmla="*/ 3372 w 136797"/>
                    <a:gd name="connsiteY5" fmla="*/ 222866 h 222865"/>
                    <a:gd name="connsiteX6" fmla="*/ 6468 w 136797"/>
                    <a:gd name="connsiteY6" fmla="*/ 220828 h 222865"/>
                    <a:gd name="connsiteX7" fmla="*/ 110757 w 136797"/>
                    <a:gd name="connsiteY7" fmla="*/ 59169 h 222865"/>
                    <a:gd name="connsiteX8" fmla="*/ 136037 w 136797"/>
                    <a:gd name="connsiteY8" fmla="*/ 5058 h 222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797" h="222865">
                      <a:moveTo>
                        <a:pt x="136037" y="5058"/>
                      </a:moveTo>
                      <a:cubicBezTo>
                        <a:pt x="135884" y="4496"/>
                        <a:pt x="135589" y="3981"/>
                        <a:pt x="135170" y="3562"/>
                      </a:cubicBezTo>
                      <a:cubicBezTo>
                        <a:pt x="132817" y="1200"/>
                        <a:pt x="130026" y="0"/>
                        <a:pt x="126854" y="0"/>
                      </a:cubicBezTo>
                      <a:cubicBezTo>
                        <a:pt x="92374" y="0"/>
                        <a:pt x="23756" y="157562"/>
                        <a:pt x="229" y="218275"/>
                      </a:cubicBezTo>
                      <a:cubicBezTo>
                        <a:pt x="-438" y="219989"/>
                        <a:pt x="401" y="221923"/>
                        <a:pt x="2096" y="222618"/>
                      </a:cubicBezTo>
                      <a:cubicBezTo>
                        <a:pt x="2515" y="222790"/>
                        <a:pt x="2944" y="222866"/>
                        <a:pt x="3372" y="222866"/>
                      </a:cubicBezTo>
                      <a:cubicBezTo>
                        <a:pt x="4677" y="222866"/>
                        <a:pt x="5925" y="222104"/>
                        <a:pt x="6468" y="220828"/>
                      </a:cubicBezTo>
                      <a:cubicBezTo>
                        <a:pt x="30452" y="165411"/>
                        <a:pt x="93555" y="76629"/>
                        <a:pt x="110757" y="59169"/>
                      </a:cubicBezTo>
                      <a:cubicBezTo>
                        <a:pt x="129398" y="41186"/>
                        <a:pt x="139789" y="18936"/>
                        <a:pt x="136037" y="5058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5" name="Graphic 2">
                <a:extLst>
                  <a:ext uri="{FF2B5EF4-FFF2-40B4-BE49-F238E27FC236}">
                    <a16:creationId xmlns:a16="http://schemas.microsoft.com/office/drawing/2014/main" id="{3FAA03EB-747F-3CF8-6F86-65E6FE4A7840}"/>
                  </a:ext>
                </a:extLst>
              </p:cNvPr>
              <p:cNvGrpSpPr/>
              <p:nvPr/>
            </p:nvGrpSpPr>
            <p:grpSpPr>
              <a:xfrm>
                <a:off x="6323239" y="3034969"/>
                <a:ext cx="404893" cy="1095212"/>
                <a:chOff x="6323239" y="3034969"/>
                <a:chExt cx="404893" cy="1095212"/>
              </a:xfrm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7A68FBC-EFBF-049C-6D66-817554D2C571}"/>
                    </a:ext>
                  </a:extLst>
                </p:cNvPr>
                <p:cNvSpPr/>
                <p:nvPr/>
              </p:nvSpPr>
              <p:spPr>
                <a:xfrm>
                  <a:off x="6323239" y="3034969"/>
                  <a:ext cx="404893" cy="1095212"/>
                </a:xfrm>
                <a:custGeom>
                  <a:avLst/>
                  <a:gdLst>
                    <a:gd name="connsiteX0" fmla="*/ 4047 w 404893"/>
                    <a:gd name="connsiteY0" fmla="*/ 0 h 1095212"/>
                    <a:gd name="connsiteX1" fmla="*/ 340699 w 404893"/>
                    <a:gd name="connsiteY1" fmla="*/ 1095213 h 1095212"/>
                    <a:gd name="connsiteX2" fmla="*/ 4047 w 404893"/>
                    <a:gd name="connsiteY2" fmla="*/ 367332 h 1095212"/>
                    <a:gd name="connsiteX3" fmla="*/ 4047 w 404893"/>
                    <a:gd name="connsiteY3" fmla="*/ 0 h 1095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4893" h="1095212">
                      <a:moveTo>
                        <a:pt x="4047" y="0"/>
                      </a:moveTo>
                      <a:cubicBezTo>
                        <a:pt x="274309" y="76171"/>
                        <a:pt x="527217" y="685771"/>
                        <a:pt x="340699" y="1095213"/>
                      </a:cubicBezTo>
                      <a:cubicBezTo>
                        <a:pt x="317953" y="885949"/>
                        <a:pt x="183822" y="566071"/>
                        <a:pt x="4047" y="367332"/>
                      </a:cubicBezTo>
                      <a:cubicBezTo>
                        <a:pt x="-5059" y="148961"/>
                        <a:pt x="4047" y="0"/>
                        <a:pt x="40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8F4141E-A0F8-6A20-42B4-3CBECA34FEB6}"/>
                    </a:ext>
                  </a:extLst>
                </p:cNvPr>
                <p:cNvSpPr/>
                <p:nvPr/>
              </p:nvSpPr>
              <p:spPr>
                <a:xfrm>
                  <a:off x="6323923" y="3288125"/>
                  <a:ext cx="352174" cy="842048"/>
                </a:xfrm>
                <a:custGeom>
                  <a:avLst/>
                  <a:gdLst>
                    <a:gd name="connsiteX0" fmla="*/ 352120 w 352174"/>
                    <a:gd name="connsiteY0" fmla="*/ 813492 h 842048"/>
                    <a:gd name="connsiteX1" fmla="*/ 340033 w 352174"/>
                    <a:gd name="connsiteY1" fmla="*/ 842048 h 842048"/>
                    <a:gd name="connsiteX2" fmla="*/ 3315 w 352174"/>
                    <a:gd name="connsiteY2" fmla="*/ 114129 h 842048"/>
                    <a:gd name="connsiteX3" fmla="*/ 0 w 352174"/>
                    <a:gd name="connsiteY3" fmla="*/ 0 h 842048"/>
                    <a:gd name="connsiteX4" fmla="*/ 352120 w 352174"/>
                    <a:gd name="connsiteY4" fmla="*/ 813492 h 842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2174" h="842048">
                      <a:moveTo>
                        <a:pt x="352120" y="813492"/>
                      </a:moveTo>
                      <a:cubicBezTo>
                        <a:pt x="348415" y="823141"/>
                        <a:pt x="344319" y="832590"/>
                        <a:pt x="340033" y="842048"/>
                      </a:cubicBezTo>
                      <a:cubicBezTo>
                        <a:pt x="317230" y="632803"/>
                        <a:pt x="183128" y="312944"/>
                        <a:pt x="3315" y="114129"/>
                      </a:cubicBezTo>
                      <a:cubicBezTo>
                        <a:pt x="1657" y="73485"/>
                        <a:pt x="591" y="35281"/>
                        <a:pt x="0" y="0"/>
                      </a:cubicBezTo>
                      <a:cubicBezTo>
                        <a:pt x="287798" y="208760"/>
                        <a:pt x="354359" y="615553"/>
                        <a:pt x="352120" y="813492"/>
                      </a:cubicBezTo>
                      <a:close/>
                    </a:path>
                  </a:pathLst>
                </a:custGeom>
                <a:solidFill>
                  <a:schemeClr val="tx2">
                    <a:alpha val="2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49E2DB28-380F-7F9D-C365-B89161195777}"/>
                    </a:ext>
                  </a:extLst>
                </p:cNvPr>
                <p:cNvSpPr/>
                <p:nvPr/>
              </p:nvSpPr>
              <p:spPr>
                <a:xfrm>
                  <a:off x="6461948" y="3208496"/>
                  <a:ext cx="127451" cy="228142"/>
                </a:xfrm>
                <a:custGeom>
                  <a:avLst/>
                  <a:gdLst>
                    <a:gd name="connsiteX0" fmla="*/ 127276 w 127451"/>
                    <a:gd name="connsiteY0" fmla="*/ 223695 h 228142"/>
                    <a:gd name="connsiteX1" fmla="*/ 9927 w 127451"/>
                    <a:gd name="connsiteY1" fmla="*/ 0 h 228142"/>
                    <a:gd name="connsiteX2" fmla="*/ 1993 w 127451"/>
                    <a:gd name="connsiteY2" fmla="*/ 3200 h 228142"/>
                    <a:gd name="connsiteX3" fmla="*/ 1060 w 127451"/>
                    <a:gd name="connsiteY3" fmla="*/ 4658 h 228142"/>
                    <a:gd name="connsiteX4" fmla="*/ 23853 w 127451"/>
                    <a:gd name="connsiteY4" fmla="*/ 59779 h 228142"/>
                    <a:gd name="connsiteX5" fmla="*/ 120922 w 127451"/>
                    <a:gd name="connsiteY5" fmla="*/ 225971 h 228142"/>
                    <a:gd name="connsiteX6" fmla="*/ 124075 w 127451"/>
                    <a:gd name="connsiteY6" fmla="*/ 228143 h 228142"/>
                    <a:gd name="connsiteX7" fmla="*/ 125218 w 127451"/>
                    <a:gd name="connsiteY7" fmla="*/ 227943 h 228142"/>
                    <a:gd name="connsiteX8" fmla="*/ 127276 w 127451"/>
                    <a:gd name="connsiteY8" fmla="*/ 223695 h 228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7451" h="228142">
                      <a:moveTo>
                        <a:pt x="127276" y="223695"/>
                      </a:moveTo>
                      <a:cubicBezTo>
                        <a:pt x="106292" y="161477"/>
                        <a:pt x="44294" y="0"/>
                        <a:pt x="9927" y="0"/>
                      </a:cubicBezTo>
                      <a:cubicBezTo>
                        <a:pt x="6965" y="0"/>
                        <a:pt x="4298" y="1076"/>
                        <a:pt x="1993" y="3200"/>
                      </a:cubicBezTo>
                      <a:cubicBezTo>
                        <a:pt x="1565" y="3600"/>
                        <a:pt x="1240" y="4105"/>
                        <a:pt x="1060" y="4658"/>
                      </a:cubicBezTo>
                      <a:cubicBezTo>
                        <a:pt x="-3303" y="18355"/>
                        <a:pt x="6098" y="41043"/>
                        <a:pt x="23853" y="59779"/>
                      </a:cubicBezTo>
                      <a:cubicBezTo>
                        <a:pt x="40331" y="78048"/>
                        <a:pt x="99434" y="169554"/>
                        <a:pt x="120922" y="225971"/>
                      </a:cubicBezTo>
                      <a:cubicBezTo>
                        <a:pt x="121437" y="227314"/>
                        <a:pt x="122722" y="228143"/>
                        <a:pt x="124075" y="228143"/>
                      </a:cubicBezTo>
                      <a:cubicBezTo>
                        <a:pt x="124456" y="228143"/>
                        <a:pt x="124837" y="228086"/>
                        <a:pt x="125218" y="227943"/>
                      </a:cubicBezTo>
                      <a:cubicBezTo>
                        <a:pt x="126951" y="227324"/>
                        <a:pt x="127856" y="225438"/>
                        <a:pt x="127276" y="22369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DBAD842-39AF-ACC0-F799-FC39528FCEF4}"/>
                  </a:ext>
                </a:extLst>
              </p:cNvPr>
              <p:cNvSpPr/>
              <p:nvPr/>
            </p:nvSpPr>
            <p:spPr>
              <a:xfrm>
                <a:off x="5811545" y="1819836"/>
                <a:ext cx="621976" cy="1843613"/>
              </a:xfrm>
              <a:custGeom>
                <a:avLst/>
                <a:gdLst>
                  <a:gd name="connsiteX0" fmla="*/ 17697 w 621976"/>
                  <a:gd name="connsiteY0" fmla="*/ 1733283 h 1843613"/>
                  <a:gd name="connsiteX1" fmla="*/ 325640 w 621976"/>
                  <a:gd name="connsiteY1" fmla="*/ 0 h 1843613"/>
                  <a:gd name="connsiteX2" fmla="*/ 582425 w 621976"/>
                  <a:gd name="connsiteY2" fmla="*/ 1752771 h 1843613"/>
                  <a:gd name="connsiteX3" fmla="*/ 17697 w 621976"/>
                  <a:gd name="connsiteY3" fmla="*/ 1733283 h 184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1976" h="1843613">
                    <a:moveTo>
                      <a:pt x="17697" y="1733283"/>
                    </a:moveTo>
                    <a:cubicBezTo>
                      <a:pt x="-12021" y="1367285"/>
                      <a:pt x="-50235" y="492538"/>
                      <a:pt x="325640" y="0"/>
                    </a:cubicBezTo>
                    <a:cubicBezTo>
                      <a:pt x="667340" y="484051"/>
                      <a:pt x="650357" y="1383364"/>
                      <a:pt x="582425" y="1752771"/>
                    </a:cubicBezTo>
                    <a:cubicBezTo>
                      <a:pt x="484765" y="1880997"/>
                      <a:pt x="119605" y="1872558"/>
                      <a:pt x="17697" y="173328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DC75EF3-062C-A28D-93A8-E74F6BBF2CF3}"/>
                  </a:ext>
                </a:extLst>
              </p:cNvPr>
              <p:cNvSpPr/>
              <p:nvPr/>
            </p:nvSpPr>
            <p:spPr>
              <a:xfrm>
                <a:off x="5825994" y="3511800"/>
                <a:ext cx="574919" cy="151657"/>
              </a:xfrm>
              <a:custGeom>
                <a:avLst/>
                <a:gdLst>
                  <a:gd name="connsiteX0" fmla="*/ 574919 w 574919"/>
                  <a:gd name="connsiteY0" fmla="*/ 20460 h 151657"/>
                  <a:gd name="connsiteX1" fmla="*/ 567995 w 574919"/>
                  <a:gd name="connsiteY1" fmla="*/ 60808 h 151657"/>
                  <a:gd name="connsiteX2" fmla="*/ 3219 w 574919"/>
                  <a:gd name="connsiteY2" fmla="*/ 41320 h 151657"/>
                  <a:gd name="connsiteX3" fmla="*/ 0 w 574919"/>
                  <a:gd name="connsiteY3" fmla="*/ 0 h 151657"/>
                  <a:gd name="connsiteX4" fmla="*/ 574919 w 574919"/>
                  <a:gd name="connsiteY4" fmla="*/ 20460 h 15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4919" h="151657">
                    <a:moveTo>
                      <a:pt x="574919" y="20460"/>
                    </a:moveTo>
                    <a:cubicBezTo>
                      <a:pt x="572681" y="34595"/>
                      <a:pt x="570338" y="48044"/>
                      <a:pt x="567995" y="60808"/>
                    </a:cubicBezTo>
                    <a:cubicBezTo>
                      <a:pt x="470344" y="189062"/>
                      <a:pt x="105166" y="180585"/>
                      <a:pt x="3219" y="41320"/>
                    </a:cubicBezTo>
                    <a:cubicBezTo>
                      <a:pt x="2143" y="28165"/>
                      <a:pt x="1076" y="14421"/>
                      <a:pt x="0" y="0"/>
                    </a:cubicBezTo>
                    <a:cubicBezTo>
                      <a:pt x="194148" y="179518"/>
                      <a:pt x="460696" y="101546"/>
                      <a:pt x="574919" y="204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0C61234-E96C-749A-6560-1A05F8E3E2F2}"/>
                  </a:ext>
                </a:extLst>
              </p:cNvPr>
              <p:cNvSpPr/>
              <p:nvPr/>
            </p:nvSpPr>
            <p:spPr>
              <a:xfrm>
                <a:off x="6101114" y="1658797"/>
                <a:ext cx="72142" cy="72142"/>
              </a:xfrm>
              <a:custGeom>
                <a:avLst/>
                <a:gdLst>
                  <a:gd name="connsiteX0" fmla="*/ 72142 w 72142"/>
                  <a:gd name="connsiteY0" fmla="*/ 36071 h 72142"/>
                  <a:gd name="connsiteX1" fmla="*/ 36071 w 72142"/>
                  <a:gd name="connsiteY1" fmla="*/ 72142 h 72142"/>
                  <a:gd name="connsiteX2" fmla="*/ 0 w 72142"/>
                  <a:gd name="connsiteY2" fmla="*/ 36071 h 72142"/>
                  <a:gd name="connsiteX3" fmla="*/ 36071 w 72142"/>
                  <a:gd name="connsiteY3" fmla="*/ 0 h 72142"/>
                  <a:gd name="connsiteX4" fmla="*/ 72142 w 72142"/>
                  <a:gd name="connsiteY4" fmla="*/ 36071 h 7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142" h="72142">
                    <a:moveTo>
                      <a:pt x="72142" y="36071"/>
                    </a:moveTo>
                    <a:cubicBezTo>
                      <a:pt x="72142" y="55993"/>
                      <a:pt x="55993" y="72142"/>
                      <a:pt x="36071" y="72142"/>
                    </a:cubicBezTo>
                    <a:cubicBezTo>
                      <a:pt x="16149" y="72142"/>
                      <a:pt x="0" y="55993"/>
                      <a:pt x="0" y="36071"/>
                    </a:cubicBezTo>
                    <a:cubicBezTo>
                      <a:pt x="0" y="16150"/>
                      <a:pt x="16149" y="0"/>
                      <a:pt x="36071" y="0"/>
                    </a:cubicBezTo>
                    <a:cubicBezTo>
                      <a:pt x="55993" y="0"/>
                      <a:pt x="72142" y="16150"/>
                      <a:pt x="72142" y="360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9" name="Graphic 2">
                <a:extLst>
                  <a:ext uri="{FF2B5EF4-FFF2-40B4-BE49-F238E27FC236}">
                    <a16:creationId xmlns:a16="http://schemas.microsoft.com/office/drawing/2014/main" id="{354433B4-4048-0BC2-A9C2-41232ECEEBC0}"/>
                  </a:ext>
                </a:extLst>
              </p:cNvPr>
              <p:cNvGrpSpPr/>
              <p:nvPr/>
            </p:nvGrpSpPr>
            <p:grpSpPr>
              <a:xfrm>
                <a:off x="5985414" y="2555500"/>
                <a:ext cx="284054" cy="284054"/>
                <a:chOff x="5985414" y="2555500"/>
                <a:chExt cx="284054" cy="284054"/>
              </a:xfrm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CA3DA0D-5FA1-8AAB-2F87-0B097FAF6062}"/>
                    </a:ext>
                  </a:extLst>
                </p:cNvPr>
                <p:cNvSpPr/>
                <p:nvPr/>
              </p:nvSpPr>
              <p:spPr>
                <a:xfrm>
                  <a:off x="5985414" y="2555500"/>
                  <a:ext cx="284054" cy="284054"/>
                </a:xfrm>
                <a:custGeom>
                  <a:avLst/>
                  <a:gdLst>
                    <a:gd name="connsiteX0" fmla="*/ 284055 w 284054"/>
                    <a:gd name="connsiteY0" fmla="*/ 142027 h 284054"/>
                    <a:gd name="connsiteX1" fmla="*/ 142027 w 284054"/>
                    <a:gd name="connsiteY1" fmla="*/ 284055 h 284054"/>
                    <a:gd name="connsiteX2" fmla="*/ 0 w 284054"/>
                    <a:gd name="connsiteY2" fmla="*/ 142027 h 284054"/>
                    <a:gd name="connsiteX3" fmla="*/ 142027 w 284054"/>
                    <a:gd name="connsiteY3" fmla="*/ 0 h 284054"/>
                    <a:gd name="connsiteX4" fmla="*/ 284055 w 284054"/>
                    <a:gd name="connsiteY4" fmla="*/ 142027 h 28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054" h="284054">
                      <a:moveTo>
                        <a:pt x="284055" y="142027"/>
                      </a:moveTo>
                      <a:cubicBezTo>
                        <a:pt x="284055" y="220467"/>
                        <a:pt x="220467" y="284055"/>
                        <a:pt x="142027" y="284055"/>
                      </a:cubicBezTo>
                      <a:cubicBezTo>
                        <a:pt x="63588" y="284055"/>
                        <a:pt x="0" y="220467"/>
                        <a:pt x="0" y="142027"/>
                      </a:cubicBezTo>
                      <a:cubicBezTo>
                        <a:pt x="0" y="63588"/>
                        <a:pt x="63588" y="0"/>
                        <a:pt x="142027" y="0"/>
                      </a:cubicBezTo>
                      <a:cubicBezTo>
                        <a:pt x="220467" y="0"/>
                        <a:pt x="284055" y="63588"/>
                        <a:pt x="284055" y="14202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9D84D2C0-9D59-302D-D8DE-58C7BA68F025}"/>
                    </a:ext>
                  </a:extLst>
                </p:cNvPr>
                <p:cNvSpPr/>
                <p:nvPr/>
              </p:nvSpPr>
              <p:spPr>
                <a:xfrm>
                  <a:off x="6020323" y="2590409"/>
                  <a:ext cx="214236" cy="214236"/>
                </a:xfrm>
                <a:custGeom>
                  <a:avLst/>
                  <a:gdLst>
                    <a:gd name="connsiteX0" fmla="*/ 214236 w 214236"/>
                    <a:gd name="connsiteY0" fmla="*/ 107118 h 214236"/>
                    <a:gd name="connsiteX1" fmla="*/ 107118 w 214236"/>
                    <a:gd name="connsiteY1" fmla="*/ 214236 h 214236"/>
                    <a:gd name="connsiteX2" fmla="*/ 0 w 214236"/>
                    <a:gd name="connsiteY2" fmla="*/ 107118 h 214236"/>
                    <a:gd name="connsiteX3" fmla="*/ 107118 w 214236"/>
                    <a:gd name="connsiteY3" fmla="*/ 0 h 214236"/>
                    <a:gd name="connsiteX4" fmla="*/ 214236 w 214236"/>
                    <a:gd name="connsiteY4" fmla="*/ 107118 h 21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236" h="214236">
                      <a:moveTo>
                        <a:pt x="214236" y="107118"/>
                      </a:moveTo>
                      <a:cubicBezTo>
                        <a:pt x="214236" y="166278"/>
                        <a:pt x="166278" y="214236"/>
                        <a:pt x="107118" y="214236"/>
                      </a:cubicBezTo>
                      <a:cubicBezTo>
                        <a:pt x="47958" y="214236"/>
                        <a:pt x="0" y="166278"/>
                        <a:pt x="0" y="107118"/>
                      </a:cubicBezTo>
                      <a:cubicBezTo>
                        <a:pt x="0" y="47958"/>
                        <a:pt x="47958" y="0"/>
                        <a:pt x="107118" y="0"/>
                      </a:cubicBezTo>
                      <a:cubicBezTo>
                        <a:pt x="166278" y="0"/>
                        <a:pt x="214236" y="47958"/>
                        <a:pt x="214236" y="107118"/>
                      </a:cubicBezTo>
                      <a:close/>
                    </a:path>
                  </a:pathLst>
                </a:custGeom>
                <a:ln/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E8BCA468-0B58-BB73-0AE0-1314C832923C}"/>
                    </a:ext>
                  </a:extLst>
                </p:cNvPr>
                <p:cNvSpPr/>
                <p:nvPr/>
              </p:nvSpPr>
              <p:spPr>
                <a:xfrm>
                  <a:off x="6060233" y="2623175"/>
                  <a:ext cx="65798" cy="65798"/>
                </a:xfrm>
                <a:custGeom>
                  <a:avLst/>
                  <a:gdLst>
                    <a:gd name="connsiteX0" fmla="*/ 65799 w 65798"/>
                    <a:gd name="connsiteY0" fmla="*/ 32899 h 65798"/>
                    <a:gd name="connsiteX1" fmla="*/ 32899 w 65798"/>
                    <a:gd name="connsiteY1" fmla="*/ 65799 h 65798"/>
                    <a:gd name="connsiteX2" fmla="*/ 0 w 65798"/>
                    <a:gd name="connsiteY2" fmla="*/ 32899 h 65798"/>
                    <a:gd name="connsiteX3" fmla="*/ 32899 w 65798"/>
                    <a:gd name="connsiteY3" fmla="*/ 0 h 65798"/>
                    <a:gd name="connsiteX4" fmla="*/ 65799 w 65798"/>
                    <a:gd name="connsiteY4" fmla="*/ 32899 h 6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98" h="65798">
                      <a:moveTo>
                        <a:pt x="65799" y="32899"/>
                      </a:moveTo>
                      <a:cubicBezTo>
                        <a:pt x="65799" y="51073"/>
                        <a:pt x="51064" y="65799"/>
                        <a:pt x="32899" y="65799"/>
                      </a:cubicBezTo>
                      <a:cubicBezTo>
                        <a:pt x="14726" y="65799"/>
                        <a:pt x="0" y="51063"/>
                        <a:pt x="0" y="32899"/>
                      </a:cubicBezTo>
                      <a:cubicBezTo>
                        <a:pt x="0" y="14726"/>
                        <a:pt x="14735" y="0"/>
                        <a:pt x="32899" y="0"/>
                      </a:cubicBezTo>
                      <a:cubicBezTo>
                        <a:pt x="51064" y="-10"/>
                        <a:pt x="65799" y="14726"/>
                        <a:pt x="65799" y="32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B03519C-ACAB-110E-AB9A-970ABB15D254}"/>
                  </a:ext>
                </a:extLst>
              </p:cNvPr>
              <p:cNvSpPr/>
              <p:nvPr/>
            </p:nvSpPr>
            <p:spPr>
              <a:xfrm>
                <a:off x="5877944" y="1819808"/>
                <a:ext cx="496166" cy="612533"/>
              </a:xfrm>
              <a:custGeom>
                <a:avLst/>
                <a:gdLst>
                  <a:gd name="connsiteX0" fmla="*/ 496167 w 496166"/>
                  <a:gd name="connsiteY0" fmla="*/ 604247 h 612533"/>
                  <a:gd name="connsiteX1" fmla="*/ 0 w 496166"/>
                  <a:gd name="connsiteY1" fmla="*/ 612534 h 612533"/>
                  <a:gd name="connsiteX2" fmla="*/ 259242 w 496166"/>
                  <a:gd name="connsiteY2" fmla="*/ 0 h 612533"/>
                  <a:gd name="connsiteX3" fmla="*/ 496167 w 496166"/>
                  <a:gd name="connsiteY3" fmla="*/ 604247 h 61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6166" h="612533">
                    <a:moveTo>
                      <a:pt x="496167" y="604247"/>
                    </a:moveTo>
                    <a:cubicBezTo>
                      <a:pt x="326298" y="525209"/>
                      <a:pt x="113538" y="560880"/>
                      <a:pt x="0" y="612534"/>
                    </a:cubicBezTo>
                    <a:cubicBezTo>
                      <a:pt x="48435" y="387210"/>
                      <a:pt x="129035" y="170650"/>
                      <a:pt x="259242" y="0"/>
                    </a:cubicBezTo>
                    <a:cubicBezTo>
                      <a:pt x="375999" y="165487"/>
                      <a:pt x="450952" y="379505"/>
                      <a:pt x="496167" y="6042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0E6AB67F-75C3-24B3-07C1-097292F384E8}"/>
                  </a:ext>
                </a:extLst>
              </p:cNvPr>
              <p:cNvSpPr/>
              <p:nvPr/>
            </p:nvSpPr>
            <p:spPr>
              <a:xfrm>
                <a:off x="6168598" y="1993877"/>
                <a:ext cx="116849" cy="276567"/>
              </a:xfrm>
              <a:custGeom>
                <a:avLst/>
                <a:gdLst>
                  <a:gd name="connsiteX0" fmla="*/ 116768 w 116849"/>
                  <a:gd name="connsiteY0" fmla="*/ 271882 h 276567"/>
                  <a:gd name="connsiteX1" fmla="*/ 11688 w 116849"/>
                  <a:gd name="connsiteY1" fmla="*/ 0 h 276567"/>
                  <a:gd name="connsiteX2" fmla="*/ 3763 w 116849"/>
                  <a:gd name="connsiteY2" fmla="*/ 2667 h 276567"/>
                  <a:gd name="connsiteX3" fmla="*/ 2506 w 116849"/>
                  <a:gd name="connsiteY3" fmla="*/ 4210 h 276567"/>
                  <a:gd name="connsiteX4" fmla="*/ 20994 w 116849"/>
                  <a:gd name="connsiteY4" fmla="*/ 70342 h 276567"/>
                  <a:gd name="connsiteX5" fmla="*/ 109186 w 116849"/>
                  <a:gd name="connsiteY5" fmla="*/ 273625 h 276567"/>
                  <a:gd name="connsiteX6" fmla="*/ 112967 w 116849"/>
                  <a:gd name="connsiteY6" fmla="*/ 276568 h 276567"/>
                  <a:gd name="connsiteX7" fmla="*/ 113834 w 116849"/>
                  <a:gd name="connsiteY7" fmla="*/ 276473 h 276567"/>
                  <a:gd name="connsiteX8" fmla="*/ 116768 w 116849"/>
                  <a:gd name="connsiteY8" fmla="*/ 271882 h 27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849" h="276567">
                    <a:moveTo>
                      <a:pt x="116768" y="271882"/>
                    </a:moveTo>
                    <a:cubicBezTo>
                      <a:pt x="100966" y="196263"/>
                      <a:pt x="51283" y="0"/>
                      <a:pt x="11688" y="0"/>
                    </a:cubicBezTo>
                    <a:cubicBezTo>
                      <a:pt x="8888" y="0"/>
                      <a:pt x="6221" y="895"/>
                      <a:pt x="3763" y="2667"/>
                    </a:cubicBezTo>
                    <a:cubicBezTo>
                      <a:pt x="3220" y="3058"/>
                      <a:pt x="2782" y="3591"/>
                      <a:pt x="2506" y="4210"/>
                    </a:cubicBezTo>
                    <a:cubicBezTo>
                      <a:pt x="-4371" y="19260"/>
                      <a:pt x="3268" y="46491"/>
                      <a:pt x="20994" y="70342"/>
                    </a:cubicBezTo>
                    <a:cubicBezTo>
                      <a:pt x="37329" y="93469"/>
                      <a:pt x="92336" y="206150"/>
                      <a:pt x="109186" y="273625"/>
                    </a:cubicBezTo>
                    <a:cubicBezTo>
                      <a:pt x="109633" y="275387"/>
                      <a:pt x="111215" y="276568"/>
                      <a:pt x="112967" y="276568"/>
                    </a:cubicBezTo>
                    <a:cubicBezTo>
                      <a:pt x="113253" y="276568"/>
                      <a:pt x="113548" y="276539"/>
                      <a:pt x="113834" y="276473"/>
                    </a:cubicBezTo>
                    <a:cubicBezTo>
                      <a:pt x="115891" y="275996"/>
                      <a:pt x="117196" y="273958"/>
                      <a:pt x="116768" y="271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3EFA3E75-F24A-3311-287D-7F12080CED83}"/>
                  </a:ext>
                </a:extLst>
              </p:cNvPr>
              <p:cNvSpPr/>
              <p:nvPr/>
            </p:nvSpPr>
            <p:spPr>
              <a:xfrm>
                <a:off x="5877944" y="2320463"/>
                <a:ext cx="496166" cy="111878"/>
              </a:xfrm>
              <a:custGeom>
                <a:avLst/>
                <a:gdLst>
                  <a:gd name="connsiteX0" fmla="*/ 496167 w 496166"/>
                  <a:gd name="connsiteY0" fmla="*/ 103592 h 111878"/>
                  <a:gd name="connsiteX1" fmla="*/ 0 w 496166"/>
                  <a:gd name="connsiteY1" fmla="*/ 111879 h 111878"/>
                  <a:gd name="connsiteX2" fmla="*/ 16078 w 496166"/>
                  <a:gd name="connsiteY2" fmla="*/ 42099 h 111878"/>
                  <a:gd name="connsiteX3" fmla="*/ 483984 w 496166"/>
                  <a:gd name="connsiteY3" fmla="*/ 46871 h 111878"/>
                  <a:gd name="connsiteX4" fmla="*/ 496167 w 496166"/>
                  <a:gd name="connsiteY4" fmla="*/ 103592 h 111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166" h="111878">
                    <a:moveTo>
                      <a:pt x="496167" y="103592"/>
                    </a:moveTo>
                    <a:cubicBezTo>
                      <a:pt x="326298" y="24554"/>
                      <a:pt x="113538" y="60225"/>
                      <a:pt x="0" y="111879"/>
                    </a:cubicBezTo>
                    <a:cubicBezTo>
                      <a:pt x="4972" y="88485"/>
                      <a:pt x="10335" y="65292"/>
                      <a:pt x="16078" y="42099"/>
                    </a:cubicBezTo>
                    <a:cubicBezTo>
                      <a:pt x="111881" y="10523"/>
                      <a:pt x="287598" y="-36549"/>
                      <a:pt x="483984" y="46871"/>
                    </a:cubicBezTo>
                    <a:cubicBezTo>
                      <a:pt x="488271" y="65683"/>
                      <a:pt x="492366" y="84590"/>
                      <a:pt x="496167" y="103592"/>
                    </a:cubicBezTo>
                    <a:close/>
                  </a:path>
                </a:pathLst>
              </a:custGeom>
              <a:solidFill>
                <a:srgbClr val="E56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3" name="Graphic 2">
                <a:extLst>
                  <a:ext uri="{FF2B5EF4-FFF2-40B4-BE49-F238E27FC236}">
                    <a16:creationId xmlns:a16="http://schemas.microsoft.com/office/drawing/2014/main" id="{33E7AC3E-37A2-A595-0C56-6109D29558E4}"/>
                  </a:ext>
                </a:extLst>
              </p:cNvPr>
              <p:cNvGrpSpPr/>
              <p:nvPr/>
            </p:nvGrpSpPr>
            <p:grpSpPr>
              <a:xfrm>
                <a:off x="6049070" y="3340292"/>
                <a:ext cx="153573" cy="792662"/>
                <a:chOff x="6049070" y="3340292"/>
                <a:chExt cx="153573" cy="792662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964CB5A-5109-46A1-255D-A936EE2C5112}"/>
                    </a:ext>
                  </a:extLst>
                </p:cNvPr>
                <p:cNvSpPr/>
                <p:nvPr/>
              </p:nvSpPr>
              <p:spPr>
                <a:xfrm>
                  <a:off x="6049070" y="3340292"/>
                  <a:ext cx="153573" cy="792662"/>
                </a:xfrm>
                <a:custGeom>
                  <a:avLst/>
                  <a:gdLst>
                    <a:gd name="connsiteX0" fmla="*/ 145656 w 153573"/>
                    <a:gd name="connsiteY0" fmla="*/ 33777 h 792662"/>
                    <a:gd name="connsiteX1" fmla="*/ 9563 w 153573"/>
                    <a:gd name="connsiteY1" fmla="*/ 33777 h 792662"/>
                    <a:gd name="connsiteX2" fmla="*/ 77610 w 153573"/>
                    <a:gd name="connsiteY2" fmla="*/ 792662 h 792662"/>
                    <a:gd name="connsiteX3" fmla="*/ 145656 w 153573"/>
                    <a:gd name="connsiteY3" fmla="*/ 33777 h 79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573" h="792662">
                      <a:moveTo>
                        <a:pt x="145656" y="33777"/>
                      </a:moveTo>
                      <a:cubicBezTo>
                        <a:pt x="122425" y="-13172"/>
                        <a:pt x="35843" y="-9305"/>
                        <a:pt x="9563" y="33777"/>
                      </a:cubicBezTo>
                      <a:cubicBezTo>
                        <a:pt x="-16726" y="76858"/>
                        <a:pt x="12878" y="607087"/>
                        <a:pt x="77610" y="792662"/>
                      </a:cubicBezTo>
                      <a:cubicBezTo>
                        <a:pt x="109204" y="646853"/>
                        <a:pt x="176556" y="96223"/>
                        <a:pt x="145656" y="3377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EB3A29A8-A8A7-2887-664C-033F7E658857}"/>
                    </a:ext>
                  </a:extLst>
                </p:cNvPr>
                <p:cNvSpPr/>
                <p:nvPr/>
              </p:nvSpPr>
              <p:spPr>
                <a:xfrm>
                  <a:off x="6084907" y="3410364"/>
                  <a:ext cx="35574" cy="256760"/>
                </a:xfrm>
                <a:custGeom>
                  <a:avLst/>
                  <a:gdLst>
                    <a:gd name="connsiteX0" fmla="*/ 26037 w 35574"/>
                    <a:gd name="connsiteY0" fmla="*/ 1300 h 256760"/>
                    <a:gd name="connsiteX1" fmla="*/ 24532 w 35574"/>
                    <a:gd name="connsiteY1" fmla="*/ 443 h 256760"/>
                    <a:gd name="connsiteX2" fmla="*/ 11835 w 35574"/>
                    <a:gd name="connsiteY2" fmla="*/ 4748 h 256760"/>
                    <a:gd name="connsiteX3" fmla="*/ 16407 w 35574"/>
                    <a:gd name="connsiteY3" fmla="*/ 253922 h 256760"/>
                    <a:gd name="connsiteX4" fmla="*/ 19741 w 35574"/>
                    <a:gd name="connsiteY4" fmla="*/ 256761 h 256760"/>
                    <a:gd name="connsiteX5" fmla="*/ 20217 w 35574"/>
                    <a:gd name="connsiteY5" fmla="*/ 256732 h 256760"/>
                    <a:gd name="connsiteX6" fmla="*/ 23103 w 35574"/>
                    <a:gd name="connsiteY6" fmla="*/ 252970 h 256760"/>
                    <a:gd name="connsiteX7" fmla="*/ 31533 w 35574"/>
                    <a:gd name="connsiteY7" fmla="*/ 60774 h 256760"/>
                    <a:gd name="connsiteX8" fmla="*/ 26037 w 35574"/>
                    <a:gd name="connsiteY8" fmla="*/ 1300 h 256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574" h="256760">
                      <a:moveTo>
                        <a:pt x="26037" y="1300"/>
                      </a:moveTo>
                      <a:cubicBezTo>
                        <a:pt x="25618" y="881"/>
                        <a:pt x="25094" y="595"/>
                        <a:pt x="24532" y="443"/>
                      </a:cubicBezTo>
                      <a:cubicBezTo>
                        <a:pt x="19731" y="-833"/>
                        <a:pt x="15312" y="662"/>
                        <a:pt x="11835" y="4748"/>
                      </a:cubicBezTo>
                      <a:cubicBezTo>
                        <a:pt x="-10053" y="30447"/>
                        <a:pt x="2577" y="167835"/>
                        <a:pt x="16407" y="253922"/>
                      </a:cubicBezTo>
                      <a:cubicBezTo>
                        <a:pt x="16674" y="255580"/>
                        <a:pt x="18102" y="256761"/>
                        <a:pt x="19741" y="256761"/>
                      </a:cubicBezTo>
                      <a:cubicBezTo>
                        <a:pt x="19903" y="256761"/>
                        <a:pt x="20055" y="256751"/>
                        <a:pt x="20217" y="256732"/>
                      </a:cubicBezTo>
                      <a:cubicBezTo>
                        <a:pt x="22036" y="256475"/>
                        <a:pt x="23322" y="254808"/>
                        <a:pt x="23103" y="252970"/>
                      </a:cubicBezTo>
                      <a:cubicBezTo>
                        <a:pt x="15836" y="193010"/>
                        <a:pt x="25484" y="84520"/>
                        <a:pt x="31533" y="60774"/>
                      </a:cubicBezTo>
                      <a:cubicBezTo>
                        <a:pt x="38534" y="35838"/>
                        <a:pt x="36276" y="11378"/>
                        <a:pt x="26037" y="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4" name="Graphic 2">
                <a:extLst>
                  <a:ext uri="{FF2B5EF4-FFF2-40B4-BE49-F238E27FC236}">
                    <a16:creationId xmlns:a16="http://schemas.microsoft.com/office/drawing/2014/main" id="{1C34ACAE-1AF8-631E-488C-A7021395BFB6}"/>
                  </a:ext>
                </a:extLst>
              </p:cNvPr>
              <p:cNvGrpSpPr/>
              <p:nvPr/>
            </p:nvGrpSpPr>
            <p:grpSpPr>
              <a:xfrm>
                <a:off x="5975923" y="2919120"/>
                <a:ext cx="302972" cy="302972"/>
                <a:chOff x="5975923" y="2919120"/>
                <a:chExt cx="302972" cy="302972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977C14BD-B7B7-420A-65D0-4BE4DE620EA8}"/>
                    </a:ext>
                  </a:extLst>
                </p:cNvPr>
                <p:cNvSpPr/>
                <p:nvPr/>
              </p:nvSpPr>
              <p:spPr>
                <a:xfrm>
                  <a:off x="5985414" y="2928575"/>
                  <a:ext cx="284054" cy="284054"/>
                </a:xfrm>
                <a:custGeom>
                  <a:avLst/>
                  <a:gdLst>
                    <a:gd name="connsiteX0" fmla="*/ 284055 w 284054"/>
                    <a:gd name="connsiteY0" fmla="*/ 142027 h 284054"/>
                    <a:gd name="connsiteX1" fmla="*/ 142027 w 284054"/>
                    <a:gd name="connsiteY1" fmla="*/ 284055 h 284054"/>
                    <a:gd name="connsiteX2" fmla="*/ 0 w 284054"/>
                    <a:gd name="connsiteY2" fmla="*/ 142027 h 284054"/>
                    <a:gd name="connsiteX3" fmla="*/ 142027 w 284054"/>
                    <a:gd name="connsiteY3" fmla="*/ 0 h 284054"/>
                    <a:gd name="connsiteX4" fmla="*/ 284055 w 284054"/>
                    <a:gd name="connsiteY4" fmla="*/ 142027 h 28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054" h="284054">
                      <a:moveTo>
                        <a:pt x="284055" y="142027"/>
                      </a:moveTo>
                      <a:cubicBezTo>
                        <a:pt x="284055" y="220467"/>
                        <a:pt x="220467" y="284055"/>
                        <a:pt x="142027" y="284055"/>
                      </a:cubicBezTo>
                      <a:cubicBezTo>
                        <a:pt x="63588" y="284055"/>
                        <a:pt x="0" y="220467"/>
                        <a:pt x="0" y="142027"/>
                      </a:cubicBezTo>
                      <a:cubicBezTo>
                        <a:pt x="0" y="63588"/>
                        <a:pt x="63588" y="0"/>
                        <a:pt x="142027" y="0"/>
                      </a:cubicBezTo>
                      <a:cubicBezTo>
                        <a:pt x="220467" y="0"/>
                        <a:pt x="284055" y="63588"/>
                        <a:pt x="284055" y="14202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8221D6F0-4581-7570-6ACF-42ABFF6ED108}"/>
                    </a:ext>
                  </a:extLst>
                </p:cNvPr>
                <p:cNvSpPr/>
                <p:nvPr/>
              </p:nvSpPr>
              <p:spPr>
                <a:xfrm rot="-2700000">
                  <a:off x="6020293" y="2963489"/>
                  <a:ext cx="214234" cy="214234"/>
                </a:xfrm>
                <a:custGeom>
                  <a:avLst/>
                  <a:gdLst>
                    <a:gd name="connsiteX0" fmla="*/ 214234 w 214234"/>
                    <a:gd name="connsiteY0" fmla="*/ 107117 h 214234"/>
                    <a:gd name="connsiteX1" fmla="*/ 107117 w 214234"/>
                    <a:gd name="connsiteY1" fmla="*/ 214234 h 214234"/>
                    <a:gd name="connsiteX2" fmla="*/ 0 w 214234"/>
                    <a:gd name="connsiteY2" fmla="*/ 107117 h 214234"/>
                    <a:gd name="connsiteX3" fmla="*/ 107117 w 214234"/>
                    <a:gd name="connsiteY3" fmla="*/ 0 h 214234"/>
                    <a:gd name="connsiteX4" fmla="*/ 214234 w 214234"/>
                    <a:gd name="connsiteY4" fmla="*/ 107117 h 214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234" h="214234">
                      <a:moveTo>
                        <a:pt x="214234" y="107117"/>
                      </a:moveTo>
                      <a:cubicBezTo>
                        <a:pt x="214234" y="166276"/>
                        <a:pt x="166276" y="214234"/>
                        <a:pt x="107117" y="214234"/>
                      </a:cubicBezTo>
                      <a:cubicBezTo>
                        <a:pt x="47958" y="214234"/>
                        <a:pt x="0" y="166276"/>
                        <a:pt x="0" y="107117"/>
                      </a:cubicBezTo>
                      <a:cubicBezTo>
                        <a:pt x="0" y="47958"/>
                        <a:pt x="47958" y="0"/>
                        <a:pt x="107117" y="0"/>
                      </a:cubicBezTo>
                      <a:cubicBezTo>
                        <a:pt x="166276" y="0"/>
                        <a:pt x="214234" y="47958"/>
                        <a:pt x="214234" y="107117"/>
                      </a:cubicBezTo>
                      <a:close/>
                    </a:path>
                  </a:pathLst>
                </a:custGeom>
                <a:ln/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49A8F98C-FC5E-6704-EE4E-88D23891FD26}"/>
                    </a:ext>
                  </a:extLst>
                </p:cNvPr>
                <p:cNvSpPr/>
                <p:nvPr/>
              </p:nvSpPr>
              <p:spPr>
                <a:xfrm>
                  <a:off x="6060233" y="2996250"/>
                  <a:ext cx="65798" cy="65798"/>
                </a:xfrm>
                <a:custGeom>
                  <a:avLst/>
                  <a:gdLst>
                    <a:gd name="connsiteX0" fmla="*/ 65799 w 65798"/>
                    <a:gd name="connsiteY0" fmla="*/ 32899 h 65798"/>
                    <a:gd name="connsiteX1" fmla="*/ 32899 w 65798"/>
                    <a:gd name="connsiteY1" fmla="*/ 65799 h 65798"/>
                    <a:gd name="connsiteX2" fmla="*/ 0 w 65798"/>
                    <a:gd name="connsiteY2" fmla="*/ 32899 h 65798"/>
                    <a:gd name="connsiteX3" fmla="*/ 32899 w 65798"/>
                    <a:gd name="connsiteY3" fmla="*/ 0 h 65798"/>
                    <a:gd name="connsiteX4" fmla="*/ 65799 w 65798"/>
                    <a:gd name="connsiteY4" fmla="*/ 32899 h 6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98" h="65798">
                      <a:moveTo>
                        <a:pt x="65799" y="32899"/>
                      </a:moveTo>
                      <a:cubicBezTo>
                        <a:pt x="65799" y="51073"/>
                        <a:pt x="51064" y="65799"/>
                        <a:pt x="32899" y="65799"/>
                      </a:cubicBezTo>
                      <a:cubicBezTo>
                        <a:pt x="14726" y="65799"/>
                        <a:pt x="0" y="51063"/>
                        <a:pt x="0" y="32899"/>
                      </a:cubicBezTo>
                      <a:cubicBezTo>
                        <a:pt x="0" y="14726"/>
                        <a:pt x="14735" y="0"/>
                        <a:pt x="32899" y="0"/>
                      </a:cubicBezTo>
                      <a:cubicBezTo>
                        <a:pt x="51064" y="0"/>
                        <a:pt x="65799" y="14726"/>
                        <a:pt x="65799" y="32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7555D7D-9761-651E-7A78-7DE56AC19B64}"/>
              </a:ext>
            </a:extLst>
          </p:cNvPr>
          <p:cNvSpPr/>
          <p:nvPr/>
        </p:nvSpPr>
        <p:spPr>
          <a:xfrm>
            <a:off x="5624501" y="3467176"/>
            <a:ext cx="2430000" cy="2327133"/>
          </a:xfrm>
          <a:prstGeom prst="roundRect">
            <a:avLst>
              <a:gd name="adj" fmla="val 8189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b="1">
              <a:solidFill>
                <a:schemeClr val="tx1">
                  <a:lumMod val="85000"/>
                  <a:lumOff val="1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22C5191-FAC7-8C4F-B099-3D2E7D258CCC}"/>
              </a:ext>
            </a:extLst>
          </p:cNvPr>
          <p:cNvSpPr/>
          <p:nvPr/>
        </p:nvSpPr>
        <p:spPr>
          <a:xfrm>
            <a:off x="8776993" y="1462669"/>
            <a:ext cx="2430000" cy="2327133"/>
          </a:xfrm>
          <a:prstGeom prst="roundRect">
            <a:avLst>
              <a:gd name="adj" fmla="val 8189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="1">
              <a:solidFill>
                <a:schemeClr val="tx1">
                  <a:lumMod val="85000"/>
                  <a:lumOff val="1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9B9D0EB-841A-AA73-FB05-6C233B358289}"/>
              </a:ext>
            </a:extLst>
          </p:cNvPr>
          <p:cNvSpPr/>
          <p:nvPr/>
        </p:nvSpPr>
        <p:spPr>
          <a:xfrm>
            <a:off x="8831357" y="4121114"/>
            <a:ext cx="2430000" cy="2327133"/>
          </a:xfrm>
          <a:prstGeom prst="roundRect">
            <a:avLst>
              <a:gd name="adj" fmla="val 8189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b="1">
              <a:solidFill>
                <a:schemeClr val="tx1">
                  <a:lumMod val="85000"/>
                  <a:lumOff val="1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650E99C-F54E-ADE1-442E-00318991E23D}"/>
              </a:ext>
            </a:extLst>
          </p:cNvPr>
          <p:cNvSpPr txBox="1"/>
          <p:nvPr/>
        </p:nvSpPr>
        <p:spPr>
          <a:xfrm>
            <a:off x="8790202" y="1615567"/>
            <a:ext cx="2441016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9F92DE-5022-182E-291D-4EB28B0499C8}"/>
              </a:ext>
            </a:extLst>
          </p:cNvPr>
          <p:cNvSpPr txBox="1"/>
          <p:nvPr/>
        </p:nvSpPr>
        <p:spPr>
          <a:xfrm>
            <a:off x="8831357" y="4348662"/>
            <a:ext cx="2441016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4146213-3F7B-DFCD-58E7-AB353F7E6853}"/>
              </a:ext>
            </a:extLst>
          </p:cNvPr>
          <p:cNvSpPr txBox="1"/>
          <p:nvPr/>
        </p:nvSpPr>
        <p:spPr>
          <a:xfrm>
            <a:off x="5590623" y="3686550"/>
            <a:ext cx="2441016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F8F0FB4-04E1-EB91-C750-5E9C8D8286B3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210258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/>
      <p:bldP spid="43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869AB5-2581-CF32-54DE-87B6CB4AD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4" y="1972907"/>
            <a:ext cx="4094162" cy="1741488"/>
          </a:xfrm>
          <a:prstGeom prst="rect">
            <a:avLst/>
          </a:prstGeom>
          <a:solidFill>
            <a:schemeClr val="accent6">
              <a:alpha val="29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084512-89A4-6B67-30EC-41F40F6A4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4" y="3965220"/>
            <a:ext cx="4094162" cy="1743075"/>
          </a:xfrm>
          <a:prstGeom prst="rect">
            <a:avLst/>
          </a:prstGeom>
          <a:solidFill>
            <a:schemeClr val="accent6">
              <a:alpha val="29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9E95D94-BCAF-97F5-D513-B8197916E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6977" y="1972907"/>
            <a:ext cx="4094162" cy="1741488"/>
          </a:xfrm>
          <a:prstGeom prst="rect">
            <a:avLst/>
          </a:prstGeom>
          <a:solidFill>
            <a:schemeClr val="accent6">
              <a:alpha val="29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0570F8A-90CD-9001-594E-0216281EC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6977" y="3965220"/>
            <a:ext cx="4094162" cy="1743075"/>
          </a:xfrm>
          <a:prstGeom prst="rect">
            <a:avLst/>
          </a:prstGeom>
          <a:solidFill>
            <a:schemeClr val="accent6">
              <a:alpha val="29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2E497D33-F608-BBD6-D698-62821EB84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7726" y="3965220"/>
            <a:ext cx="4443413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207A1BE-8A7D-2026-9C55-70C186A8842F}"/>
              </a:ext>
            </a:extLst>
          </p:cNvPr>
          <p:cNvGrpSpPr/>
          <p:nvPr/>
        </p:nvGrpSpPr>
        <p:grpSpPr>
          <a:xfrm>
            <a:off x="4134168" y="1895199"/>
            <a:ext cx="3939540" cy="3944779"/>
            <a:chOff x="4134168" y="1895199"/>
            <a:chExt cx="3939540" cy="3944779"/>
          </a:xfrm>
        </p:grpSpPr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20A5ADC5-0D6B-603D-A8B7-D92D494FDD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1643" y="3082693"/>
              <a:ext cx="1566336" cy="1568047"/>
            </a:xfrm>
            <a:custGeom>
              <a:avLst/>
              <a:gdLst>
                <a:gd name="T0" fmla="*/ 258 w 516"/>
                <a:gd name="T1" fmla="*/ 516 h 516"/>
                <a:gd name="T2" fmla="*/ 0 w 516"/>
                <a:gd name="T3" fmla="*/ 258 h 516"/>
                <a:gd name="T4" fmla="*/ 258 w 516"/>
                <a:gd name="T5" fmla="*/ 0 h 516"/>
                <a:gd name="T6" fmla="*/ 516 w 516"/>
                <a:gd name="T7" fmla="*/ 258 h 516"/>
                <a:gd name="T8" fmla="*/ 258 w 516"/>
                <a:gd name="T9" fmla="*/ 516 h 516"/>
                <a:gd name="T10" fmla="*/ 258 w 516"/>
                <a:gd name="T11" fmla="*/ 40 h 516"/>
                <a:gd name="T12" fmla="*/ 40 w 516"/>
                <a:gd name="T13" fmla="*/ 258 h 516"/>
                <a:gd name="T14" fmla="*/ 258 w 516"/>
                <a:gd name="T15" fmla="*/ 476 h 516"/>
                <a:gd name="T16" fmla="*/ 476 w 516"/>
                <a:gd name="T17" fmla="*/ 258 h 516"/>
                <a:gd name="T18" fmla="*/ 258 w 516"/>
                <a:gd name="T19" fmla="*/ 4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516">
                  <a:moveTo>
                    <a:pt x="258" y="516"/>
                  </a:moveTo>
                  <a:cubicBezTo>
                    <a:pt x="116" y="516"/>
                    <a:pt x="0" y="400"/>
                    <a:pt x="0" y="258"/>
                  </a:cubicBezTo>
                  <a:cubicBezTo>
                    <a:pt x="0" y="116"/>
                    <a:pt x="116" y="0"/>
                    <a:pt x="258" y="0"/>
                  </a:cubicBezTo>
                  <a:cubicBezTo>
                    <a:pt x="400" y="0"/>
                    <a:pt x="516" y="116"/>
                    <a:pt x="516" y="258"/>
                  </a:cubicBezTo>
                  <a:cubicBezTo>
                    <a:pt x="516" y="400"/>
                    <a:pt x="400" y="516"/>
                    <a:pt x="258" y="516"/>
                  </a:cubicBezTo>
                  <a:moveTo>
                    <a:pt x="258" y="40"/>
                  </a:moveTo>
                  <a:cubicBezTo>
                    <a:pt x="138" y="40"/>
                    <a:pt x="40" y="138"/>
                    <a:pt x="40" y="258"/>
                  </a:cubicBezTo>
                  <a:cubicBezTo>
                    <a:pt x="40" y="378"/>
                    <a:pt x="138" y="476"/>
                    <a:pt x="258" y="476"/>
                  </a:cubicBezTo>
                  <a:cubicBezTo>
                    <a:pt x="378" y="476"/>
                    <a:pt x="476" y="378"/>
                    <a:pt x="476" y="258"/>
                  </a:cubicBezTo>
                  <a:cubicBezTo>
                    <a:pt x="476" y="138"/>
                    <a:pt x="378" y="40"/>
                    <a:pt x="258" y="40"/>
                  </a:cubicBezTo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4B2F0F41-7F93-583F-FAC6-311C05000A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4949" y="2715946"/>
              <a:ext cx="2299724" cy="2303285"/>
            </a:xfrm>
            <a:custGeom>
              <a:avLst/>
              <a:gdLst>
                <a:gd name="T0" fmla="*/ 364 w 728"/>
                <a:gd name="T1" fmla="*/ 728 h 728"/>
                <a:gd name="T2" fmla="*/ 0 w 728"/>
                <a:gd name="T3" fmla="*/ 364 h 728"/>
                <a:gd name="T4" fmla="*/ 364 w 728"/>
                <a:gd name="T5" fmla="*/ 0 h 728"/>
                <a:gd name="T6" fmla="*/ 728 w 728"/>
                <a:gd name="T7" fmla="*/ 364 h 728"/>
                <a:gd name="T8" fmla="*/ 364 w 728"/>
                <a:gd name="T9" fmla="*/ 728 h 728"/>
                <a:gd name="T10" fmla="*/ 364 w 728"/>
                <a:gd name="T11" fmla="*/ 40 h 728"/>
                <a:gd name="T12" fmla="*/ 40 w 728"/>
                <a:gd name="T13" fmla="*/ 364 h 728"/>
                <a:gd name="T14" fmla="*/ 364 w 728"/>
                <a:gd name="T15" fmla="*/ 688 h 728"/>
                <a:gd name="T16" fmla="*/ 688 w 728"/>
                <a:gd name="T17" fmla="*/ 364 h 728"/>
                <a:gd name="T18" fmla="*/ 364 w 728"/>
                <a:gd name="T19" fmla="*/ 4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8" h="728">
                  <a:moveTo>
                    <a:pt x="364" y="728"/>
                  </a:moveTo>
                  <a:cubicBezTo>
                    <a:pt x="163" y="728"/>
                    <a:pt x="0" y="565"/>
                    <a:pt x="0" y="364"/>
                  </a:cubicBezTo>
                  <a:cubicBezTo>
                    <a:pt x="0" y="163"/>
                    <a:pt x="163" y="0"/>
                    <a:pt x="364" y="0"/>
                  </a:cubicBezTo>
                  <a:cubicBezTo>
                    <a:pt x="565" y="0"/>
                    <a:pt x="728" y="163"/>
                    <a:pt x="728" y="364"/>
                  </a:cubicBezTo>
                  <a:cubicBezTo>
                    <a:pt x="728" y="565"/>
                    <a:pt x="565" y="728"/>
                    <a:pt x="364" y="728"/>
                  </a:cubicBezTo>
                  <a:moveTo>
                    <a:pt x="364" y="40"/>
                  </a:moveTo>
                  <a:cubicBezTo>
                    <a:pt x="185" y="40"/>
                    <a:pt x="40" y="185"/>
                    <a:pt x="40" y="364"/>
                  </a:cubicBezTo>
                  <a:cubicBezTo>
                    <a:pt x="40" y="543"/>
                    <a:pt x="185" y="688"/>
                    <a:pt x="364" y="688"/>
                  </a:cubicBezTo>
                  <a:cubicBezTo>
                    <a:pt x="543" y="688"/>
                    <a:pt x="688" y="543"/>
                    <a:pt x="688" y="364"/>
                  </a:cubicBezTo>
                  <a:cubicBezTo>
                    <a:pt x="688" y="185"/>
                    <a:pt x="543" y="40"/>
                    <a:pt x="364" y="40"/>
                  </a:cubicBezTo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9C611CC6-2B5E-E3E1-1FA1-957C9F29B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938" y="1895199"/>
              <a:ext cx="1969770" cy="1971517"/>
            </a:xfrm>
            <a:custGeom>
              <a:avLst/>
              <a:gdLst>
                <a:gd name="T0" fmla="*/ 0 w 636"/>
                <a:gd name="T1" fmla="*/ 0 h 636"/>
                <a:gd name="T2" fmla="*/ 0 w 636"/>
                <a:gd name="T3" fmla="*/ 156 h 636"/>
                <a:gd name="T4" fmla="*/ 480 w 636"/>
                <a:gd name="T5" fmla="*/ 636 h 636"/>
                <a:gd name="T6" fmla="*/ 636 w 636"/>
                <a:gd name="T7" fmla="*/ 636 h 636"/>
                <a:gd name="T8" fmla="*/ 0 w 63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636">
                  <a:moveTo>
                    <a:pt x="0" y="0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265" y="156"/>
                    <a:pt x="480" y="371"/>
                    <a:pt x="480" y="636"/>
                  </a:cubicBezTo>
                  <a:cubicBezTo>
                    <a:pt x="636" y="636"/>
                    <a:pt x="636" y="636"/>
                    <a:pt x="636" y="636"/>
                  </a:cubicBezTo>
                  <a:cubicBezTo>
                    <a:pt x="636" y="285"/>
                    <a:pt x="351" y="0"/>
                    <a:pt x="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ABF486DD-7D3B-AF6A-8F7B-C0E9B2702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168" y="1895199"/>
              <a:ext cx="1969770" cy="1971517"/>
            </a:xfrm>
            <a:custGeom>
              <a:avLst/>
              <a:gdLst>
                <a:gd name="T0" fmla="*/ 636 w 636"/>
                <a:gd name="T1" fmla="*/ 156 h 636"/>
                <a:gd name="T2" fmla="*/ 636 w 636"/>
                <a:gd name="T3" fmla="*/ 0 h 636"/>
                <a:gd name="T4" fmla="*/ 0 w 636"/>
                <a:gd name="T5" fmla="*/ 636 h 636"/>
                <a:gd name="T6" fmla="*/ 156 w 636"/>
                <a:gd name="T7" fmla="*/ 636 h 636"/>
                <a:gd name="T8" fmla="*/ 636 w 636"/>
                <a:gd name="T9" fmla="*/ 15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636">
                  <a:moveTo>
                    <a:pt x="636" y="156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285" y="0"/>
                    <a:pt x="0" y="285"/>
                    <a:pt x="0" y="636"/>
                  </a:cubicBezTo>
                  <a:cubicBezTo>
                    <a:pt x="156" y="636"/>
                    <a:pt x="156" y="636"/>
                    <a:pt x="156" y="636"/>
                  </a:cubicBezTo>
                  <a:cubicBezTo>
                    <a:pt x="156" y="371"/>
                    <a:pt x="371" y="156"/>
                    <a:pt x="636" y="1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ADE624BA-4142-7066-FDF7-CEBED9322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938" y="3866716"/>
              <a:ext cx="1969770" cy="1973262"/>
            </a:xfrm>
            <a:custGeom>
              <a:avLst/>
              <a:gdLst>
                <a:gd name="T0" fmla="*/ 0 w 636"/>
                <a:gd name="T1" fmla="*/ 480 h 636"/>
                <a:gd name="T2" fmla="*/ 0 w 636"/>
                <a:gd name="T3" fmla="*/ 636 h 636"/>
                <a:gd name="T4" fmla="*/ 636 w 636"/>
                <a:gd name="T5" fmla="*/ 0 h 636"/>
                <a:gd name="T6" fmla="*/ 480 w 636"/>
                <a:gd name="T7" fmla="*/ 0 h 636"/>
                <a:gd name="T8" fmla="*/ 0 w 636"/>
                <a:gd name="T9" fmla="*/ 48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636">
                  <a:moveTo>
                    <a:pt x="0" y="480"/>
                  </a:moveTo>
                  <a:cubicBezTo>
                    <a:pt x="0" y="636"/>
                    <a:pt x="0" y="636"/>
                    <a:pt x="0" y="636"/>
                  </a:cubicBezTo>
                  <a:cubicBezTo>
                    <a:pt x="351" y="636"/>
                    <a:pt x="636" y="351"/>
                    <a:pt x="636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265"/>
                    <a:pt x="265" y="480"/>
                    <a:pt x="0" y="480"/>
                  </a:cubicBezTo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5FECCF6A-348D-E74C-2E28-0EAE1AECE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168" y="3866716"/>
              <a:ext cx="1969770" cy="1973262"/>
            </a:xfrm>
            <a:custGeom>
              <a:avLst/>
              <a:gdLst>
                <a:gd name="T0" fmla="*/ 156 w 636"/>
                <a:gd name="T1" fmla="*/ 0 h 636"/>
                <a:gd name="T2" fmla="*/ 0 w 636"/>
                <a:gd name="T3" fmla="*/ 0 h 636"/>
                <a:gd name="T4" fmla="*/ 636 w 636"/>
                <a:gd name="T5" fmla="*/ 636 h 636"/>
                <a:gd name="T6" fmla="*/ 636 w 636"/>
                <a:gd name="T7" fmla="*/ 480 h 636"/>
                <a:gd name="T8" fmla="*/ 156 w 63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636">
                  <a:moveTo>
                    <a:pt x="1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51"/>
                    <a:pt x="285" y="636"/>
                    <a:pt x="636" y="636"/>
                  </a:cubicBezTo>
                  <a:cubicBezTo>
                    <a:pt x="636" y="480"/>
                    <a:pt x="636" y="480"/>
                    <a:pt x="636" y="480"/>
                  </a:cubicBezTo>
                  <a:cubicBezTo>
                    <a:pt x="371" y="480"/>
                    <a:pt x="156" y="265"/>
                    <a:pt x="1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31AFAD-1E70-D233-613D-3618AB5ABE0C}"/>
                </a:ext>
              </a:extLst>
            </p:cNvPr>
            <p:cNvSpPr/>
            <p:nvPr/>
          </p:nvSpPr>
          <p:spPr>
            <a:xfrm>
              <a:off x="5785802" y="3547707"/>
              <a:ext cx="638018" cy="6380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5BCB0AA-A85E-A548-20F4-143434150E4E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2BA093-06FC-80A8-613E-D46529D163CA}"/>
              </a:ext>
            </a:extLst>
          </p:cNvPr>
          <p:cNvSpPr txBox="1"/>
          <p:nvPr/>
        </p:nvSpPr>
        <p:spPr>
          <a:xfrm>
            <a:off x="8175679" y="2057758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1428EB-81B8-6711-0795-011295E586EB}"/>
              </a:ext>
            </a:extLst>
          </p:cNvPr>
          <p:cNvSpPr txBox="1"/>
          <p:nvPr/>
        </p:nvSpPr>
        <p:spPr>
          <a:xfrm>
            <a:off x="723543" y="1958046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A8E41C-A99D-B71D-3929-21D30ABE1993}"/>
              </a:ext>
            </a:extLst>
          </p:cNvPr>
          <p:cNvSpPr txBox="1"/>
          <p:nvPr/>
        </p:nvSpPr>
        <p:spPr>
          <a:xfrm>
            <a:off x="7930975" y="3966428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7453CE-1A2A-602F-521A-9A851837FFBF}"/>
              </a:ext>
            </a:extLst>
          </p:cNvPr>
          <p:cNvSpPr txBox="1"/>
          <p:nvPr/>
        </p:nvSpPr>
        <p:spPr>
          <a:xfrm>
            <a:off x="808003" y="3966428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0425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93D01F2-440B-2095-41E2-6C170C3C954A}"/>
              </a:ext>
            </a:extLst>
          </p:cNvPr>
          <p:cNvSpPr/>
          <p:nvPr/>
        </p:nvSpPr>
        <p:spPr>
          <a:xfrm>
            <a:off x="2030175" y="2084532"/>
            <a:ext cx="1558636" cy="1558636"/>
          </a:xfrm>
          <a:prstGeom prst="round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EF75519-8F53-A591-A861-D0CD61B3617B}"/>
              </a:ext>
            </a:extLst>
          </p:cNvPr>
          <p:cNvSpPr/>
          <p:nvPr/>
        </p:nvSpPr>
        <p:spPr>
          <a:xfrm>
            <a:off x="5316682" y="2084532"/>
            <a:ext cx="1558636" cy="1558636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725FEFC-F4BF-D079-212A-0BD022A2D150}"/>
              </a:ext>
            </a:extLst>
          </p:cNvPr>
          <p:cNvSpPr/>
          <p:nvPr/>
        </p:nvSpPr>
        <p:spPr>
          <a:xfrm>
            <a:off x="8603189" y="2084532"/>
            <a:ext cx="1558636" cy="155863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C7BF39CE-F147-FFBD-859B-C7A038107B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79996" y="2292682"/>
            <a:ext cx="1032008" cy="1142336"/>
          </a:xfrm>
          <a:custGeom>
            <a:avLst/>
            <a:gdLst>
              <a:gd name="T0" fmla="*/ 694 w 1388"/>
              <a:gd name="T1" fmla="*/ 258 h 1536"/>
              <a:gd name="T2" fmla="*/ 724 w 1388"/>
              <a:gd name="T3" fmla="*/ 43 h 1536"/>
              <a:gd name="T4" fmla="*/ 682 w 1388"/>
              <a:gd name="T5" fmla="*/ 0 h 1536"/>
              <a:gd name="T6" fmla="*/ 664 w 1388"/>
              <a:gd name="T7" fmla="*/ 223 h 1536"/>
              <a:gd name="T8" fmla="*/ 694 w 1388"/>
              <a:gd name="T9" fmla="*/ 1278 h 1536"/>
              <a:gd name="T10" fmla="*/ 664 w 1388"/>
              <a:gd name="T11" fmla="*/ 1492 h 1536"/>
              <a:gd name="T12" fmla="*/ 706 w 1388"/>
              <a:gd name="T13" fmla="*/ 1536 h 1536"/>
              <a:gd name="T14" fmla="*/ 724 w 1388"/>
              <a:gd name="T15" fmla="*/ 1313 h 1536"/>
              <a:gd name="T16" fmla="*/ 1071 w 1388"/>
              <a:gd name="T17" fmla="*/ 462 h 1536"/>
              <a:gd name="T18" fmla="*/ 415 w 1388"/>
              <a:gd name="T19" fmla="*/ 410 h 1536"/>
              <a:gd name="T20" fmla="*/ 14 w 1388"/>
              <a:gd name="T21" fmla="*/ 791 h 1536"/>
              <a:gd name="T22" fmla="*/ 654 w 1388"/>
              <a:gd name="T23" fmla="*/ 1187 h 1536"/>
              <a:gd name="T24" fmla="*/ 1374 w 1388"/>
              <a:gd name="T25" fmla="*/ 792 h 1536"/>
              <a:gd name="T26" fmla="*/ 1310 w 1388"/>
              <a:gd name="T27" fmla="*/ 776 h 1536"/>
              <a:gd name="T28" fmla="*/ 697 w 1388"/>
              <a:gd name="T29" fmla="*/ 1128 h 1536"/>
              <a:gd name="T30" fmla="*/ 80 w 1388"/>
              <a:gd name="T31" fmla="*/ 779 h 1536"/>
              <a:gd name="T32" fmla="*/ 426 w 1388"/>
              <a:gd name="T33" fmla="*/ 472 h 1536"/>
              <a:gd name="T34" fmla="*/ 1059 w 1388"/>
              <a:gd name="T35" fmla="*/ 526 h 1536"/>
              <a:gd name="T36" fmla="*/ 1310 w 1388"/>
              <a:gd name="T37" fmla="*/ 776 h 1536"/>
              <a:gd name="T38" fmla="*/ 273 w 1388"/>
              <a:gd name="T39" fmla="*/ 407 h 1536"/>
              <a:gd name="T40" fmla="*/ 148 w 1388"/>
              <a:gd name="T41" fmla="*/ 238 h 1536"/>
              <a:gd name="T42" fmla="*/ 97 w 1388"/>
              <a:gd name="T43" fmla="*/ 247 h 1536"/>
              <a:gd name="T44" fmla="*/ 228 w 1388"/>
              <a:gd name="T45" fmla="*/ 405 h 1536"/>
              <a:gd name="T46" fmla="*/ 1283 w 1388"/>
              <a:gd name="T47" fmla="*/ 282 h 1536"/>
              <a:gd name="T48" fmla="*/ 1274 w 1388"/>
              <a:gd name="T49" fmla="*/ 231 h 1536"/>
              <a:gd name="T50" fmla="*/ 1116 w 1388"/>
              <a:gd name="T51" fmla="*/ 363 h 1536"/>
              <a:gd name="T52" fmla="*/ 1159 w 1388"/>
              <a:gd name="T53" fmla="*/ 406 h 1536"/>
              <a:gd name="T54" fmla="*/ 165 w 1388"/>
              <a:gd name="T55" fmla="*/ 1224 h 1536"/>
              <a:gd name="T56" fmla="*/ 97 w 1388"/>
              <a:gd name="T57" fmla="*/ 1319 h 1536"/>
              <a:gd name="T58" fmla="*/ 149 w 1388"/>
              <a:gd name="T59" fmla="*/ 1326 h 1536"/>
              <a:gd name="T60" fmla="*/ 273 w 1388"/>
              <a:gd name="T61" fmla="*/ 1158 h 1536"/>
              <a:gd name="T62" fmla="*/ 1156 w 1388"/>
              <a:gd name="T63" fmla="*/ 1158 h 1536"/>
              <a:gd name="T64" fmla="*/ 1118 w 1388"/>
              <a:gd name="T65" fmla="*/ 1205 h 1536"/>
              <a:gd name="T66" fmla="*/ 1251 w 1388"/>
              <a:gd name="T67" fmla="*/ 1335 h 1536"/>
              <a:gd name="T68" fmla="*/ 1285 w 1388"/>
              <a:gd name="T69" fmla="*/ 1287 h 1536"/>
              <a:gd name="T70" fmla="*/ 699 w 1388"/>
              <a:gd name="T71" fmla="*/ 498 h 1536"/>
              <a:gd name="T72" fmla="*/ 578 w 1388"/>
              <a:gd name="T73" fmla="*/ 544 h 1536"/>
              <a:gd name="T74" fmla="*/ 624 w 1388"/>
              <a:gd name="T75" fmla="*/ 570 h 1536"/>
              <a:gd name="T76" fmla="*/ 901 w 1388"/>
              <a:gd name="T77" fmla="*/ 793 h 1536"/>
              <a:gd name="T78" fmla="*/ 528 w 1388"/>
              <a:gd name="T79" fmla="*/ 896 h 1536"/>
              <a:gd name="T80" fmla="*/ 461 w 1388"/>
              <a:gd name="T81" fmla="*/ 694 h 1536"/>
              <a:gd name="T82" fmla="*/ 427 w 1388"/>
              <a:gd name="T83" fmla="*/ 807 h 1536"/>
              <a:gd name="T84" fmla="*/ 961 w 1388"/>
              <a:gd name="T85" fmla="*/ 730 h 1536"/>
              <a:gd name="T86" fmla="*/ 814 w 1388"/>
              <a:gd name="T87" fmla="*/ 769 h 1536"/>
              <a:gd name="T88" fmla="*/ 574 w 1388"/>
              <a:gd name="T89" fmla="*/ 766 h 1536"/>
              <a:gd name="T90" fmla="*/ 814 w 1388"/>
              <a:gd name="T91" fmla="*/ 769 h 1536"/>
              <a:gd name="T92" fmla="*/ 694 w 1388"/>
              <a:gd name="T93" fmla="*/ 708 h 1536"/>
              <a:gd name="T94" fmla="*/ 694 w 1388"/>
              <a:gd name="T95" fmla="*/ 828 h 1536"/>
              <a:gd name="T96" fmla="*/ 514 w 1388"/>
              <a:gd name="T97" fmla="*/ 648 h 1536"/>
              <a:gd name="T98" fmla="*/ 514 w 1388"/>
              <a:gd name="T99" fmla="*/ 588 h 1536"/>
              <a:gd name="T100" fmla="*/ 514 w 1388"/>
              <a:gd name="T101" fmla="*/ 648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88" h="1536">
                <a:moveTo>
                  <a:pt x="664" y="223"/>
                </a:moveTo>
                <a:cubicBezTo>
                  <a:pt x="664" y="245"/>
                  <a:pt x="675" y="258"/>
                  <a:pt x="694" y="258"/>
                </a:cubicBezTo>
                <a:cubicBezTo>
                  <a:pt x="713" y="258"/>
                  <a:pt x="724" y="245"/>
                  <a:pt x="724" y="223"/>
                </a:cubicBezTo>
                <a:cubicBezTo>
                  <a:pt x="724" y="163"/>
                  <a:pt x="723" y="103"/>
                  <a:pt x="724" y="43"/>
                </a:cubicBezTo>
                <a:cubicBezTo>
                  <a:pt x="725" y="25"/>
                  <a:pt x="721" y="11"/>
                  <a:pt x="706" y="0"/>
                </a:cubicBezTo>
                <a:cubicBezTo>
                  <a:pt x="682" y="0"/>
                  <a:pt x="682" y="0"/>
                  <a:pt x="682" y="0"/>
                </a:cubicBezTo>
                <a:cubicBezTo>
                  <a:pt x="667" y="11"/>
                  <a:pt x="663" y="25"/>
                  <a:pt x="664" y="43"/>
                </a:cubicBezTo>
                <a:cubicBezTo>
                  <a:pt x="665" y="103"/>
                  <a:pt x="664" y="163"/>
                  <a:pt x="664" y="223"/>
                </a:cubicBezTo>
                <a:close/>
                <a:moveTo>
                  <a:pt x="724" y="1313"/>
                </a:moveTo>
                <a:cubicBezTo>
                  <a:pt x="724" y="1291"/>
                  <a:pt x="713" y="1278"/>
                  <a:pt x="694" y="1278"/>
                </a:cubicBezTo>
                <a:cubicBezTo>
                  <a:pt x="675" y="1278"/>
                  <a:pt x="664" y="1290"/>
                  <a:pt x="664" y="1313"/>
                </a:cubicBezTo>
                <a:cubicBezTo>
                  <a:pt x="664" y="1373"/>
                  <a:pt x="665" y="1433"/>
                  <a:pt x="664" y="1492"/>
                </a:cubicBezTo>
                <a:cubicBezTo>
                  <a:pt x="663" y="1511"/>
                  <a:pt x="667" y="1525"/>
                  <a:pt x="682" y="1536"/>
                </a:cubicBezTo>
                <a:cubicBezTo>
                  <a:pt x="706" y="1536"/>
                  <a:pt x="706" y="1536"/>
                  <a:pt x="706" y="1536"/>
                </a:cubicBezTo>
                <a:cubicBezTo>
                  <a:pt x="721" y="1525"/>
                  <a:pt x="725" y="1511"/>
                  <a:pt x="724" y="1492"/>
                </a:cubicBezTo>
                <a:cubicBezTo>
                  <a:pt x="723" y="1432"/>
                  <a:pt x="724" y="1373"/>
                  <a:pt x="724" y="1313"/>
                </a:cubicBezTo>
                <a:close/>
                <a:moveTo>
                  <a:pt x="1374" y="744"/>
                </a:moveTo>
                <a:cubicBezTo>
                  <a:pt x="1290" y="631"/>
                  <a:pt x="1191" y="535"/>
                  <a:pt x="1071" y="462"/>
                </a:cubicBezTo>
                <a:cubicBezTo>
                  <a:pt x="956" y="390"/>
                  <a:pt x="831" y="348"/>
                  <a:pt x="733" y="348"/>
                </a:cubicBezTo>
                <a:cubicBezTo>
                  <a:pt x="597" y="348"/>
                  <a:pt x="504" y="369"/>
                  <a:pt x="415" y="410"/>
                </a:cubicBezTo>
                <a:cubicBezTo>
                  <a:pt x="251" y="484"/>
                  <a:pt x="121" y="601"/>
                  <a:pt x="14" y="744"/>
                </a:cubicBezTo>
                <a:cubicBezTo>
                  <a:pt x="0" y="763"/>
                  <a:pt x="0" y="773"/>
                  <a:pt x="14" y="791"/>
                </a:cubicBezTo>
                <a:cubicBezTo>
                  <a:pt x="104" y="914"/>
                  <a:pt x="213" y="1015"/>
                  <a:pt x="345" y="1091"/>
                </a:cubicBezTo>
                <a:cubicBezTo>
                  <a:pt x="440" y="1145"/>
                  <a:pt x="543" y="1180"/>
                  <a:pt x="654" y="1187"/>
                </a:cubicBezTo>
                <a:cubicBezTo>
                  <a:pt x="755" y="1193"/>
                  <a:pt x="852" y="1176"/>
                  <a:pt x="946" y="1137"/>
                </a:cubicBezTo>
                <a:cubicBezTo>
                  <a:pt x="1123" y="1065"/>
                  <a:pt x="1260" y="943"/>
                  <a:pt x="1374" y="792"/>
                </a:cubicBezTo>
                <a:cubicBezTo>
                  <a:pt x="1388" y="773"/>
                  <a:pt x="1388" y="763"/>
                  <a:pt x="1374" y="744"/>
                </a:cubicBezTo>
                <a:close/>
                <a:moveTo>
                  <a:pt x="1310" y="776"/>
                </a:moveTo>
                <a:cubicBezTo>
                  <a:pt x="1207" y="906"/>
                  <a:pt x="1085" y="1013"/>
                  <a:pt x="930" y="1078"/>
                </a:cubicBezTo>
                <a:cubicBezTo>
                  <a:pt x="854" y="1110"/>
                  <a:pt x="775" y="1127"/>
                  <a:pt x="697" y="1128"/>
                </a:cubicBezTo>
                <a:cubicBezTo>
                  <a:pt x="566" y="1126"/>
                  <a:pt x="450" y="1086"/>
                  <a:pt x="343" y="1019"/>
                </a:cubicBezTo>
                <a:cubicBezTo>
                  <a:pt x="241" y="955"/>
                  <a:pt x="155" y="873"/>
                  <a:pt x="80" y="779"/>
                </a:cubicBezTo>
                <a:cubicBezTo>
                  <a:pt x="75" y="772"/>
                  <a:pt x="71" y="768"/>
                  <a:pt x="78" y="759"/>
                </a:cubicBezTo>
                <a:cubicBezTo>
                  <a:pt x="174" y="639"/>
                  <a:pt x="286" y="538"/>
                  <a:pt x="426" y="472"/>
                </a:cubicBezTo>
                <a:cubicBezTo>
                  <a:pt x="516" y="429"/>
                  <a:pt x="611" y="405"/>
                  <a:pt x="712" y="408"/>
                </a:cubicBezTo>
                <a:cubicBezTo>
                  <a:pt x="839" y="413"/>
                  <a:pt x="953" y="457"/>
                  <a:pt x="1059" y="526"/>
                </a:cubicBezTo>
                <a:cubicBezTo>
                  <a:pt x="1156" y="589"/>
                  <a:pt x="1237" y="668"/>
                  <a:pt x="1308" y="757"/>
                </a:cubicBezTo>
                <a:cubicBezTo>
                  <a:pt x="1313" y="763"/>
                  <a:pt x="1317" y="768"/>
                  <a:pt x="1310" y="776"/>
                </a:cubicBezTo>
                <a:close/>
                <a:moveTo>
                  <a:pt x="228" y="405"/>
                </a:moveTo>
                <a:cubicBezTo>
                  <a:pt x="243" y="420"/>
                  <a:pt x="260" y="420"/>
                  <a:pt x="273" y="407"/>
                </a:cubicBezTo>
                <a:cubicBezTo>
                  <a:pt x="286" y="394"/>
                  <a:pt x="286" y="377"/>
                  <a:pt x="271" y="362"/>
                </a:cubicBezTo>
                <a:cubicBezTo>
                  <a:pt x="230" y="321"/>
                  <a:pt x="189" y="280"/>
                  <a:pt x="148" y="238"/>
                </a:cubicBezTo>
                <a:cubicBezTo>
                  <a:pt x="141" y="232"/>
                  <a:pt x="134" y="229"/>
                  <a:pt x="124" y="228"/>
                </a:cubicBezTo>
                <a:cubicBezTo>
                  <a:pt x="112" y="229"/>
                  <a:pt x="102" y="235"/>
                  <a:pt x="97" y="247"/>
                </a:cubicBezTo>
                <a:cubicBezTo>
                  <a:pt x="91" y="261"/>
                  <a:pt x="96" y="273"/>
                  <a:pt x="106" y="283"/>
                </a:cubicBezTo>
                <a:cubicBezTo>
                  <a:pt x="146" y="324"/>
                  <a:pt x="187" y="365"/>
                  <a:pt x="228" y="405"/>
                </a:cubicBezTo>
                <a:close/>
                <a:moveTo>
                  <a:pt x="1159" y="406"/>
                </a:moveTo>
                <a:cubicBezTo>
                  <a:pt x="1200" y="365"/>
                  <a:pt x="1242" y="323"/>
                  <a:pt x="1283" y="282"/>
                </a:cubicBezTo>
                <a:cubicBezTo>
                  <a:pt x="1289" y="275"/>
                  <a:pt x="1293" y="268"/>
                  <a:pt x="1294" y="258"/>
                </a:cubicBezTo>
                <a:cubicBezTo>
                  <a:pt x="1292" y="245"/>
                  <a:pt x="1286" y="236"/>
                  <a:pt x="1274" y="231"/>
                </a:cubicBezTo>
                <a:cubicBezTo>
                  <a:pt x="1260" y="225"/>
                  <a:pt x="1249" y="230"/>
                  <a:pt x="1240" y="239"/>
                </a:cubicBezTo>
                <a:cubicBezTo>
                  <a:pt x="1198" y="280"/>
                  <a:pt x="1157" y="321"/>
                  <a:pt x="1116" y="363"/>
                </a:cubicBezTo>
                <a:cubicBezTo>
                  <a:pt x="1102" y="377"/>
                  <a:pt x="1102" y="394"/>
                  <a:pt x="1114" y="407"/>
                </a:cubicBezTo>
                <a:cubicBezTo>
                  <a:pt x="1127" y="420"/>
                  <a:pt x="1144" y="420"/>
                  <a:pt x="1159" y="406"/>
                </a:cubicBezTo>
                <a:close/>
                <a:moveTo>
                  <a:pt x="227" y="1162"/>
                </a:moveTo>
                <a:cubicBezTo>
                  <a:pt x="206" y="1182"/>
                  <a:pt x="186" y="1203"/>
                  <a:pt x="165" y="1224"/>
                </a:cubicBezTo>
                <a:cubicBezTo>
                  <a:pt x="145" y="1244"/>
                  <a:pt x="124" y="1264"/>
                  <a:pt x="104" y="1284"/>
                </a:cubicBezTo>
                <a:cubicBezTo>
                  <a:pt x="95" y="1294"/>
                  <a:pt x="91" y="1305"/>
                  <a:pt x="97" y="1319"/>
                </a:cubicBezTo>
                <a:cubicBezTo>
                  <a:pt x="102" y="1331"/>
                  <a:pt x="112" y="1336"/>
                  <a:pt x="126" y="1338"/>
                </a:cubicBezTo>
                <a:cubicBezTo>
                  <a:pt x="134" y="1337"/>
                  <a:pt x="142" y="1333"/>
                  <a:pt x="149" y="1326"/>
                </a:cubicBezTo>
                <a:cubicBezTo>
                  <a:pt x="189" y="1286"/>
                  <a:pt x="230" y="1245"/>
                  <a:pt x="270" y="1204"/>
                </a:cubicBezTo>
                <a:cubicBezTo>
                  <a:pt x="286" y="1189"/>
                  <a:pt x="287" y="1172"/>
                  <a:pt x="273" y="1158"/>
                </a:cubicBezTo>
                <a:cubicBezTo>
                  <a:pt x="260" y="1145"/>
                  <a:pt x="243" y="1146"/>
                  <a:pt x="227" y="1162"/>
                </a:cubicBezTo>
                <a:close/>
                <a:moveTo>
                  <a:pt x="1156" y="1158"/>
                </a:moveTo>
                <a:cubicBezTo>
                  <a:pt x="1139" y="1141"/>
                  <a:pt x="1111" y="1150"/>
                  <a:pt x="1106" y="1174"/>
                </a:cubicBezTo>
                <a:cubicBezTo>
                  <a:pt x="1103" y="1187"/>
                  <a:pt x="1109" y="1197"/>
                  <a:pt x="1118" y="1205"/>
                </a:cubicBezTo>
                <a:cubicBezTo>
                  <a:pt x="1158" y="1245"/>
                  <a:pt x="1197" y="1285"/>
                  <a:pt x="1237" y="1324"/>
                </a:cubicBezTo>
                <a:cubicBezTo>
                  <a:pt x="1241" y="1328"/>
                  <a:pt x="1246" y="1332"/>
                  <a:pt x="1251" y="1335"/>
                </a:cubicBezTo>
                <a:cubicBezTo>
                  <a:pt x="1271" y="1343"/>
                  <a:pt x="1293" y="1328"/>
                  <a:pt x="1294" y="1305"/>
                </a:cubicBezTo>
                <a:cubicBezTo>
                  <a:pt x="1293" y="1299"/>
                  <a:pt x="1291" y="1292"/>
                  <a:pt x="1285" y="1287"/>
                </a:cubicBezTo>
                <a:cubicBezTo>
                  <a:pt x="1242" y="1243"/>
                  <a:pt x="1200" y="1200"/>
                  <a:pt x="1156" y="1158"/>
                </a:cubicBezTo>
                <a:close/>
                <a:moveTo>
                  <a:pt x="699" y="498"/>
                </a:moveTo>
                <a:cubicBezTo>
                  <a:pt x="661" y="497"/>
                  <a:pt x="628" y="503"/>
                  <a:pt x="597" y="516"/>
                </a:cubicBezTo>
                <a:cubicBezTo>
                  <a:pt x="584" y="521"/>
                  <a:pt x="578" y="531"/>
                  <a:pt x="578" y="544"/>
                </a:cubicBezTo>
                <a:cubicBezTo>
                  <a:pt x="578" y="556"/>
                  <a:pt x="583" y="566"/>
                  <a:pt x="595" y="571"/>
                </a:cubicBezTo>
                <a:cubicBezTo>
                  <a:pt x="605" y="575"/>
                  <a:pt x="615" y="573"/>
                  <a:pt x="624" y="570"/>
                </a:cubicBezTo>
                <a:cubicBezTo>
                  <a:pt x="650" y="562"/>
                  <a:pt x="676" y="557"/>
                  <a:pt x="702" y="558"/>
                </a:cubicBezTo>
                <a:cubicBezTo>
                  <a:pt x="825" y="564"/>
                  <a:pt x="916" y="671"/>
                  <a:pt x="901" y="793"/>
                </a:cubicBezTo>
                <a:cubicBezTo>
                  <a:pt x="891" y="878"/>
                  <a:pt x="831" y="948"/>
                  <a:pt x="747" y="971"/>
                </a:cubicBezTo>
                <a:cubicBezTo>
                  <a:pt x="667" y="992"/>
                  <a:pt x="579" y="963"/>
                  <a:pt x="528" y="896"/>
                </a:cubicBezTo>
                <a:cubicBezTo>
                  <a:pt x="491" y="847"/>
                  <a:pt x="478" y="791"/>
                  <a:pt x="487" y="730"/>
                </a:cubicBezTo>
                <a:cubicBezTo>
                  <a:pt x="490" y="710"/>
                  <a:pt x="479" y="696"/>
                  <a:pt x="461" y="694"/>
                </a:cubicBezTo>
                <a:cubicBezTo>
                  <a:pt x="445" y="692"/>
                  <a:pt x="430" y="705"/>
                  <a:pt x="427" y="723"/>
                </a:cubicBezTo>
                <a:cubicBezTo>
                  <a:pt x="423" y="751"/>
                  <a:pt x="423" y="779"/>
                  <a:pt x="427" y="807"/>
                </a:cubicBezTo>
                <a:cubicBezTo>
                  <a:pt x="448" y="957"/>
                  <a:pt x="594" y="1063"/>
                  <a:pt x="743" y="1034"/>
                </a:cubicBezTo>
                <a:cubicBezTo>
                  <a:pt x="886" y="1007"/>
                  <a:pt x="981" y="874"/>
                  <a:pt x="961" y="730"/>
                </a:cubicBezTo>
                <a:cubicBezTo>
                  <a:pt x="943" y="597"/>
                  <a:pt x="829" y="498"/>
                  <a:pt x="699" y="498"/>
                </a:cubicBezTo>
                <a:close/>
                <a:moveTo>
                  <a:pt x="814" y="769"/>
                </a:moveTo>
                <a:cubicBezTo>
                  <a:pt x="814" y="702"/>
                  <a:pt x="761" y="648"/>
                  <a:pt x="695" y="648"/>
                </a:cubicBezTo>
                <a:cubicBezTo>
                  <a:pt x="628" y="648"/>
                  <a:pt x="574" y="701"/>
                  <a:pt x="574" y="766"/>
                </a:cubicBezTo>
                <a:cubicBezTo>
                  <a:pt x="574" y="834"/>
                  <a:pt x="626" y="888"/>
                  <a:pt x="693" y="888"/>
                </a:cubicBezTo>
                <a:cubicBezTo>
                  <a:pt x="760" y="888"/>
                  <a:pt x="814" y="835"/>
                  <a:pt x="814" y="769"/>
                </a:cubicBezTo>
                <a:close/>
                <a:moveTo>
                  <a:pt x="634" y="767"/>
                </a:moveTo>
                <a:cubicBezTo>
                  <a:pt x="635" y="735"/>
                  <a:pt x="662" y="708"/>
                  <a:pt x="694" y="708"/>
                </a:cubicBezTo>
                <a:cubicBezTo>
                  <a:pt x="726" y="708"/>
                  <a:pt x="754" y="736"/>
                  <a:pt x="754" y="768"/>
                </a:cubicBezTo>
                <a:cubicBezTo>
                  <a:pt x="754" y="800"/>
                  <a:pt x="726" y="828"/>
                  <a:pt x="694" y="828"/>
                </a:cubicBezTo>
                <a:cubicBezTo>
                  <a:pt x="661" y="828"/>
                  <a:pt x="633" y="799"/>
                  <a:pt x="634" y="767"/>
                </a:cubicBezTo>
                <a:close/>
                <a:moveTo>
                  <a:pt x="514" y="648"/>
                </a:moveTo>
                <a:cubicBezTo>
                  <a:pt x="531" y="648"/>
                  <a:pt x="544" y="635"/>
                  <a:pt x="544" y="618"/>
                </a:cubicBezTo>
                <a:cubicBezTo>
                  <a:pt x="544" y="601"/>
                  <a:pt x="531" y="588"/>
                  <a:pt x="514" y="588"/>
                </a:cubicBezTo>
                <a:cubicBezTo>
                  <a:pt x="497" y="588"/>
                  <a:pt x="484" y="601"/>
                  <a:pt x="484" y="618"/>
                </a:cubicBezTo>
                <a:cubicBezTo>
                  <a:pt x="484" y="635"/>
                  <a:pt x="497" y="648"/>
                  <a:pt x="514" y="6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2EA2782-3ADC-ED4A-D6AD-E1095EE5257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852197" y="2323523"/>
            <a:ext cx="1060620" cy="1080655"/>
          </a:xfrm>
          <a:custGeom>
            <a:avLst/>
            <a:gdLst>
              <a:gd name="T0" fmla="*/ 1964 w 2055"/>
              <a:gd name="T1" fmla="*/ 684 h 2092"/>
              <a:gd name="T2" fmla="*/ 1919 w 2055"/>
              <a:gd name="T3" fmla="*/ 1242 h 2092"/>
              <a:gd name="T4" fmla="*/ 800 w 2055"/>
              <a:gd name="T5" fmla="*/ 1918 h 2092"/>
              <a:gd name="T6" fmla="*/ 118 w 2055"/>
              <a:gd name="T7" fmla="*/ 856 h 2092"/>
              <a:gd name="T8" fmla="*/ 986 w 2055"/>
              <a:gd name="T9" fmla="*/ 104 h 2092"/>
              <a:gd name="T10" fmla="*/ 1364 w 2055"/>
              <a:gd name="T11" fmla="*/ 111 h 2092"/>
              <a:gd name="T12" fmla="*/ 1181 w 2055"/>
              <a:gd name="T13" fmla="*/ 12 h 2092"/>
              <a:gd name="T14" fmla="*/ 940 w 2055"/>
              <a:gd name="T15" fmla="*/ 0 h 2092"/>
              <a:gd name="T16" fmla="*/ 371 w 2055"/>
              <a:gd name="T17" fmla="*/ 236 h 2092"/>
              <a:gd name="T18" fmla="*/ 4 w 2055"/>
              <a:gd name="T19" fmla="*/ 926 h 2092"/>
              <a:gd name="T20" fmla="*/ 0 w 2055"/>
              <a:gd name="T21" fmla="*/ 1108 h 2092"/>
              <a:gd name="T22" fmla="*/ 256 w 2055"/>
              <a:gd name="T23" fmla="*/ 1700 h 2092"/>
              <a:gd name="T24" fmla="*/ 1841 w 2055"/>
              <a:gd name="T25" fmla="*/ 1641 h 2092"/>
              <a:gd name="T26" fmla="*/ 2003 w 2055"/>
              <a:gd name="T27" fmla="*/ 722 h 2092"/>
              <a:gd name="T28" fmla="*/ 1068 w 2055"/>
              <a:gd name="T29" fmla="*/ 308 h 2092"/>
              <a:gd name="T30" fmla="*/ 335 w 2055"/>
              <a:gd name="T31" fmla="*/ 1196 h 2092"/>
              <a:gd name="T32" fmla="*/ 1570 w 2055"/>
              <a:gd name="T33" fmla="*/ 1485 h 2092"/>
              <a:gd name="T34" fmla="*/ 1739 w 2055"/>
              <a:gd name="T35" fmla="*/ 968 h 2092"/>
              <a:gd name="T36" fmla="*/ 1669 w 2055"/>
              <a:gd name="T37" fmla="*/ 924 h 2092"/>
              <a:gd name="T38" fmla="*/ 1627 w 2055"/>
              <a:gd name="T39" fmla="*/ 1141 h 2092"/>
              <a:gd name="T40" fmla="*/ 468 w 2055"/>
              <a:gd name="T41" fmla="*/ 772 h 2092"/>
              <a:gd name="T42" fmla="*/ 1124 w 2055"/>
              <a:gd name="T43" fmla="*/ 368 h 2092"/>
              <a:gd name="T44" fmla="*/ 1333 w 2055"/>
              <a:gd name="T45" fmla="*/ 625 h 2092"/>
              <a:gd name="T46" fmla="*/ 1002 w 2055"/>
              <a:gd name="T47" fmla="*/ 973 h 2092"/>
              <a:gd name="T48" fmla="*/ 981 w 2055"/>
              <a:gd name="T49" fmla="*/ 1045 h 2092"/>
              <a:gd name="T50" fmla="*/ 1071 w 2055"/>
              <a:gd name="T51" fmla="*/ 1050 h 2092"/>
              <a:gd name="T52" fmla="*/ 1408 w 2055"/>
              <a:gd name="T53" fmla="*/ 718 h 2092"/>
              <a:gd name="T54" fmla="*/ 1501 w 2055"/>
              <a:gd name="T55" fmla="*/ 715 h 2092"/>
              <a:gd name="T56" fmla="*/ 1633 w 2055"/>
              <a:gd name="T57" fmla="*/ 692 h 2092"/>
              <a:gd name="T58" fmla="*/ 1942 w 2055"/>
              <a:gd name="T59" fmla="*/ 338 h 2092"/>
              <a:gd name="T60" fmla="*/ 1758 w 2055"/>
              <a:gd name="T61" fmla="*/ 306 h 2092"/>
              <a:gd name="T62" fmla="*/ 1743 w 2055"/>
              <a:gd name="T63" fmla="*/ 164 h 2092"/>
              <a:gd name="T64" fmla="*/ 1647 w 2055"/>
              <a:gd name="T65" fmla="*/ 124 h 2092"/>
              <a:gd name="T66" fmla="*/ 1332 w 2055"/>
              <a:gd name="T67" fmla="*/ 469 h 2092"/>
              <a:gd name="T68" fmla="*/ 1436 w 2055"/>
              <a:gd name="T69" fmla="*/ 494 h 2092"/>
              <a:gd name="T70" fmla="*/ 1639 w 2055"/>
              <a:gd name="T71" fmla="*/ 277 h 2092"/>
              <a:gd name="T72" fmla="*/ 1698 w 2055"/>
              <a:gd name="T73" fmla="*/ 408 h 2092"/>
              <a:gd name="T74" fmla="*/ 1754 w 2055"/>
              <a:gd name="T75" fmla="*/ 425 h 2092"/>
              <a:gd name="T76" fmla="*/ 1549 w 2055"/>
              <a:gd name="T77" fmla="*/ 612 h 2092"/>
              <a:gd name="T78" fmla="*/ 1435 w 2055"/>
              <a:gd name="T79" fmla="*/ 597 h 2092"/>
              <a:gd name="T80" fmla="*/ 1025 w 2055"/>
              <a:gd name="T81" fmla="*/ 715 h 2092"/>
              <a:gd name="T82" fmla="*/ 1024 w 2055"/>
              <a:gd name="T83" fmla="*/ 612 h 2092"/>
              <a:gd name="T84" fmla="*/ 623 w 2055"/>
              <a:gd name="T85" fmla="*/ 1080 h 2092"/>
              <a:gd name="T86" fmla="*/ 1088 w 2055"/>
              <a:gd name="T87" fmla="*/ 1424 h 2092"/>
              <a:gd name="T88" fmla="*/ 1384 w 2055"/>
              <a:gd name="T89" fmla="*/ 969 h 2092"/>
              <a:gd name="T90" fmla="*/ 972 w 2055"/>
              <a:gd name="T91" fmla="*/ 1320 h 2092"/>
              <a:gd name="T92" fmla="*/ 875 w 2055"/>
              <a:gd name="T93" fmla="*/ 756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55" h="2092">
                <a:moveTo>
                  <a:pt x="2003" y="722"/>
                </a:moveTo>
                <a:cubicBezTo>
                  <a:pt x="1997" y="703"/>
                  <a:pt x="1985" y="689"/>
                  <a:pt x="1964" y="684"/>
                </a:cubicBezTo>
                <a:cubicBezTo>
                  <a:pt x="1930" y="675"/>
                  <a:pt x="1889" y="706"/>
                  <a:pt x="1905" y="758"/>
                </a:cubicBezTo>
                <a:cubicBezTo>
                  <a:pt x="1954" y="918"/>
                  <a:pt x="1958" y="1080"/>
                  <a:pt x="1919" y="1242"/>
                </a:cubicBezTo>
                <a:cubicBezTo>
                  <a:pt x="1831" y="1609"/>
                  <a:pt x="1525" y="1884"/>
                  <a:pt x="1147" y="1937"/>
                </a:cubicBezTo>
                <a:cubicBezTo>
                  <a:pt x="1030" y="1953"/>
                  <a:pt x="914" y="1947"/>
                  <a:pt x="800" y="1918"/>
                </a:cubicBezTo>
                <a:cubicBezTo>
                  <a:pt x="581" y="1861"/>
                  <a:pt x="403" y="1742"/>
                  <a:pt x="272" y="1557"/>
                </a:cubicBezTo>
                <a:cubicBezTo>
                  <a:pt x="124" y="1346"/>
                  <a:pt x="72" y="1110"/>
                  <a:pt x="118" y="856"/>
                </a:cubicBezTo>
                <a:cubicBezTo>
                  <a:pt x="160" y="629"/>
                  <a:pt x="274" y="442"/>
                  <a:pt x="455" y="299"/>
                </a:cubicBezTo>
                <a:cubicBezTo>
                  <a:pt x="611" y="177"/>
                  <a:pt x="789" y="113"/>
                  <a:pt x="986" y="104"/>
                </a:cubicBezTo>
                <a:cubicBezTo>
                  <a:pt x="1092" y="99"/>
                  <a:pt x="1196" y="114"/>
                  <a:pt x="1297" y="144"/>
                </a:cubicBezTo>
                <a:cubicBezTo>
                  <a:pt x="1328" y="153"/>
                  <a:pt x="1356" y="138"/>
                  <a:pt x="1364" y="111"/>
                </a:cubicBezTo>
                <a:cubicBezTo>
                  <a:pt x="1372" y="82"/>
                  <a:pt x="1357" y="55"/>
                  <a:pt x="1326" y="45"/>
                </a:cubicBezTo>
                <a:cubicBezTo>
                  <a:pt x="1279" y="31"/>
                  <a:pt x="1230" y="20"/>
                  <a:pt x="1181" y="12"/>
                </a:cubicBezTo>
                <a:cubicBezTo>
                  <a:pt x="1154" y="7"/>
                  <a:pt x="1126" y="8"/>
                  <a:pt x="1100" y="0"/>
                </a:cubicBezTo>
                <a:cubicBezTo>
                  <a:pt x="940" y="0"/>
                  <a:pt x="940" y="0"/>
                  <a:pt x="940" y="0"/>
                </a:cubicBezTo>
                <a:cubicBezTo>
                  <a:pt x="917" y="9"/>
                  <a:pt x="892" y="8"/>
                  <a:pt x="869" y="11"/>
                </a:cubicBezTo>
                <a:cubicBezTo>
                  <a:pt x="682" y="41"/>
                  <a:pt x="516" y="115"/>
                  <a:pt x="371" y="236"/>
                </a:cubicBezTo>
                <a:cubicBezTo>
                  <a:pt x="181" y="392"/>
                  <a:pt x="66" y="593"/>
                  <a:pt x="17" y="834"/>
                </a:cubicBezTo>
                <a:cubicBezTo>
                  <a:pt x="11" y="864"/>
                  <a:pt x="8" y="895"/>
                  <a:pt x="4" y="926"/>
                </a:cubicBezTo>
                <a:cubicBezTo>
                  <a:pt x="4" y="930"/>
                  <a:pt x="6" y="934"/>
                  <a:pt x="0" y="936"/>
                </a:cubicBezTo>
                <a:cubicBezTo>
                  <a:pt x="0" y="1108"/>
                  <a:pt x="0" y="1108"/>
                  <a:pt x="0" y="1108"/>
                </a:cubicBezTo>
                <a:cubicBezTo>
                  <a:pt x="9" y="1131"/>
                  <a:pt x="8" y="1155"/>
                  <a:pt x="11" y="1179"/>
                </a:cubicBezTo>
                <a:cubicBezTo>
                  <a:pt x="43" y="1377"/>
                  <a:pt x="121" y="1553"/>
                  <a:pt x="256" y="1700"/>
                </a:cubicBezTo>
                <a:cubicBezTo>
                  <a:pt x="511" y="1979"/>
                  <a:pt x="828" y="2092"/>
                  <a:pt x="1202" y="2031"/>
                </a:cubicBezTo>
                <a:cubicBezTo>
                  <a:pt x="1466" y="1988"/>
                  <a:pt x="1679" y="1853"/>
                  <a:pt x="1841" y="1641"/>
                </a:cubicBezTo>
                <a:cubicBezTo>
                  <a:pt x="1962" y="1483"/>
                  <a:pt x="2028" y="1303"/>
                  <a:pt x="2044" y="1105"/>
                </a:cubicBezTo>
                <a:cubicBezTo>
                  <a:pt x="2055" y="974"/>
                  <a:pt x="2040" y="847"/>
                  <a:pt x="2003" y="722"/>
                </a:cubicBezTo>
                <a:close/>
                <a:moveTo>
                  <a:pt x="1124" y="368"/>
                </a:moveTo>
                <a:cubicBezTo>
                  <a:pt x="1126" y="335"/>
                  <a:pt x="1103" y="310"/>
                  <a:pt x="1068" y="308"/>
                </a:cubicBezTo>
                <a:cubicBezTo>
                  <a:pt x="1001" y="303"/>
                  <a:pt x="934" y="309"/>
                  <a:pt x="868" y="324"/>
                </a:cubicBezTo>
                <a:cubicBezTo>
                  <a:pt x="481" y="408"/>
                  <a:pt x="234" y="811"/>
                  <a:pt x="335" y="1196"/>
                </a:cubicBezTo>
                <a:cubicBezTo>
                  <a:pt x="430" y="1560"/>
                  <a:pt x="780" y="1787"/>
                  <a:pt x="1150" y="1724"/>
                </a:cubicBezTo>
                <a:cubicBezTo>
                  <a:pt x="1319" y="1695"/>
                  <a:pt x="1459" y="1614"/>
                  <a:pt x="1570" y="1485"/>
                </a:cubicBezTo>
                <a:cubicBezTo>
                  <a:pt x="1682" y="1355"/>
                  <a:pt x="1738" y="1203"/>
                  <a:pt x="1742" y="1022"/>
                </a:cubicBezTo>
                <a:cubicBezTo>
                  <a:pt x="1742" y="1011"/>
                  <a:pt x="1741" y="989"/>
                  <a:pt x="1739" y="968"/>
                </a:cubicBezTo>
                <a:cubicBezTo>
                  <a:pt x="1738" y="957"/>
                  <a:pt x="1733" y="946"/>
                  <a:pt x="1725" y="938"/>
                </a:cubicBezTo>
                <a:cubicBezTo>
                  <a:pt x="1711" y="922"/>
                  <a:pt x="1689" y="917"/>
                  <a:pt x="1669" y="924"/>
                </a:cubicBezTo>
                <a:cubicBezTo>
                  <a:pt x="1648" y="932"/>
                  <a:pt x="1634" y="952"/>
                  <a:pt x="1636" y="976"/>
                </a:cubicBezTo>
                <a:cubicBezTo>
                  <a:pt x="1642" y="1032"/>
                  <a:pt x="1638" y="1087"/>
                  <a:pt x="1627" y="1141"/>
                </a:cubicBezTo>
                <a:cubicBezTo>
                  <a:pt x="1560" y="1477"/>
                  <a:pt x="1229" y="1691"/>
                  <a:pt x="893" y="1616"/>
                </a:cubicBezTo>
                <a:cubicBezTo>
                  <a:pt x="517" y="1532"/>
                  <a:pt x="311" y="1123"/>
                  <a:pt x="468" y="772"/>
                </a:cubicBezTo>
                <a:cubicBezTo>
                  <a:pt x="569" y="547"/>
                  <a:pt x="806" y="392"/>
                  <a:pt x="1064" y="411"/>
                </a:cubicBezTo>
                <a:cubicBezTo>
                  <a:pt x="1099" y="414"/>
                  <a:pt x="1122" y="396"/>
                  <a:pt x="1124" y="368"/>
                </a:cubicBezTo>
                <a:close/>
                <a:moveTo>
                  <a:pt x="1332" y="469"/>
                </a:moveTo>
                <a:cubicBezTo>
                  <a:pt x="1333" y="521"/>
                  <a:pt x="1332" y="573"/>
                  <a:pt x="1333" y="625"/>
                </a:cubicBezTo>
                <a:cubicBezTo>
                  <a:pt x="1333" y="638"/>
                  <a:pt x="1329" y="646"/>
                  <a:pt x="1320" y="655"/>
                </a:cubicBezTo>
                <a:cubicBezTo>
                  <a:pt x="1214" y="760"/>
                  <a:pt x="1108" y="867"/>
                  <a:pt x="1002" y="973"/>
                </a:cubicBezTo>
                <a:cubicBezTo>
                  <a:pt x="997" y="977"/>
                  <a:pt x="993" y="982"/>
                  <a:pt x="988" y="987"/>
                </a:cubicBezTo>
                <a:cubicBezTo>
                  <a:pt x="974" y="1004"/>
                  <a:pt x="971" y="1027"/>
                  <a:pt x="981" y="1045"/>
                </a:cubicBezTo>
                <a:cubicBezTo>
                  <a:pt x="991" y="1064"/>
                  <a:pt x="1012" y="1074"/>
                  <a:pt x="1034" y="1072"/>
                </a:cubicBezTo>
                <a:cubicBezTo>
                  <a:pt x="1050" y="1070"/>
                  <a:pt x="1061" y="1060"/>
                  <a:pt x="1071" y="1050"/>
                </a:cubicBezTo>
                <a:cubicBezTo>
                  <a:pt x="1160" y="961"/>
                  <a:pt x="1249" y="872"/>
                  <a:pt x="1338" y="783"/>
                </a:cubicBezTo>
                <a:cubicBezTo>
                  <a:pt x="1361" y="760"/>
                  <a:pt x="1380" y="730"/>
                  <a:pt x="1408" y="718"/>
                </a:cubicBezTo>
                <a:cubicBezTo>
                  <a:pt x="1434" y="707"/>
                  <a:pt x="1469" y="716"/>
                  <a:pt x="1501" y="716"/>
                </a:cubicBezTo>
                <a:cubicBezTo>
                  <a:pt x="1501" y="716"/>
                  <a:pt x="1501" y="716"/>
                  <a:pt x="1501" y="715"/>
                </a:cubicBezTo>
                <a:cubicBezTo>
                  <a:pt x="1526" y="715"/>
                  <a:pt x="1551" y="715"/>
                  <a:pt x="1577" y="716"/>
                </a:cubicBezTo>
                <a:cubicBezTo>
                  <a:pt x="1599" y="716"/>
                  <a:pt x="1617" y="708"/>
                  <a:pt x="1633" y="692"/>
                </a:cubicBezTo>
                <a:cubicBezTo>
                  <a:pt x="1730" y="595"/>
                  <a:pt x="1826" y="498"/>
                  <a:pt x="1923" y="402"/>
                </a:cubicBezTo>
                <a:cubicBezTo>
                  <a:pt x="1941" y="384"/>
                  <a:pt x="1952" y="364"/>
                  <a:pt x="1942" y="338"/>
                </a:cubicBezTo>
                <a:cubicBezTo>
                  <a:pt x="1932" y="312"/>
                  <a:pt x="1909" y="305"/>
                  <a:pt x="1883" y="305"/>
                </a:cubicBezTo>
                <a:cubicBezTo>
                  <a:pt x="1841" y="306"/>
                  <a:pt x="1800" y="305"/>
                  <a:pt x="1758" y="306"/>
                </a:cubicBezTo>
                <a:cubicBezTo>
                  <a:pt x="1745" y="306"/>
                  <a:pt x="1742" y="302"/>
                  <a:pt x="1742" y="290"/>
                </a:cubicBezTo>
                <a:cubicBezTo>
                  <a:pt x="1743" y="248"/>
                  <a:pt x="1742" y="206"/>
                  <a:pt x="1743" y="164"/>
                </a:cubicBezTo>
                <a:cubicBezTo>
                  <a:pt x="1743" y="138"/>
                  <a:pt x="1735" y="116"/>
                  <a:pt x="1710" y="106"/>
                </a:cubicBezTo>
                <a:cubicBezTo>
                  <a:pt x="1685" y="96"/>
                  <a:pt x="1665" y="105"/>
                  <a:pt x="1647" y="124"/>
                </a:cubicBezTo>
                <a:cubicBezTo>
                  <a:pt x="1550" y="221"/>
                  <a:pt x="1452" y="319"/>
                  <a:pt x="1354" y="416"/>
                </a:cubicBezTo>
                <a:cubicBezTo>
                  <a:pt x="1339" y="431"/>
                  <a:pt x="1332" y="448"/>
                  <a:pt x="1332" y="469"/>
                </a:cubicBezTo>
                <a:close/>
                <a:moveTo>
                  <a:pt x="1435" y="597"/>
                </a:moveTo>
                <a:cubicBezTo>
                  <a:pt x="1436" y="563"/>
                  <a:pt x="1436" y="528"/>
                  <a:pt x="1436" y="494"/>
                </a:cubicBezTo>
                <a:cubicBezTo>
                  <a:pt x="1436" y="487"/>
                  <a:pt x="1436" y="481"/>
                  <a:pt x="1441" y="475"/>
                </a:cubicBezTo>
                <a:cubicBezTo>
                  <a:pt x="1506" y="411"/>
                  <a:pt x="1571" y="346"/>
                  <a:pt x="1639" y="277"/>
                </a:cubicBezTo>
                <a:cubicBezTo>
                  <a:pt x="1639" y="305"/>
                  <a:pt x="1639" y="328"/>
                  <a:pt x="1639" y="350"/>
                </a:cubicBezTo>
                <a:cubicBezTo>
                  <a:pt x="1640" y="390"/>
                  <a:pt x="1658" y="408"/>
                  <a:pt x="1698" y="408"/>
                </a:cubicBezTo>
                <a:cubicBezTo>
                  <a:pt x="1721" y="409"/>
                  <a:pt x="1743" y="409"/>
                  <a:pt x="1766" y="409"/>
                </a:cubicBezTo>
                <a:cubicBezTo>
                  <a:pt x="1764" y="417"/>
                  <a:pt x="1758" y="421"/>
                  <a:pt x="1754" y="425"/>
                </a:cubicBezTo>
                <a:cubicBezTo>
                  <a:pt x="1696" y="483"/>
                  <a:pt x="1638" y="541"/>
                  <a:pt x="1580" y="599"/>
                </a:cubicBezTo>
                <a:cubicBezTo>
                  <a:pt x="1571" y="608"/>
                  <a:pt x="1562" y="613"/>
                  <a:pt x="1549" y="612"/>
                </a:cubicBezTo>
                <a:cubicBezTo>
                  <a:pt x="1516" y="611"/>
                  <a:pt x="1484" y="612"/>
                  <a:pt x="1451" y="612"/>
                </a:cubicBezTo>
                <a:cubicBezTo>
                  <a:pt x="1440" y="613"/>
                  <a:pt x="1435" y="610"/>
                  <a:pt x="1435" y="597"/>
                </a:cubicBezTo>
                <a:close/>
                <a:moveTo>
                  <a:pt x="875" y="756"/>
                </a:moveTo>
                <a:cubicBezTo>
                  <a:pt x="921" y="729"/>
                  <a:pt x="971" y="716"/>
                  <a:pt x="1025" y="715"/>
                </a:cubicBezTo>
                <a:cubicBezTo>
                  <a:pt x="1056" y="715"/>
                  <a:pt x="1080" y="691"/>
                  <a:pt x="1079" y="663"/>
                </a:cubicBezTo>
                <a:cubicBezTo>
                  <a:pt x="1079" y="634"/>
                  <a:pt x="1055" y="613"/>
                  <a:pt x="1024" y="612"/>
                </a:cubicBezTo>
                <a:cubicBezTo>
                  <a:pt x="1003" y="611"/>
                  <a:pt x="982" y="614"/>
                  <a:pt x="962" y="617"/>
                </a:cubicBezTo>
                <a:cubicBezTo>
                  <a:pt x="742" y="652"/>
                  <a:pt x="591" y="859"/>
                  <a:pt x="623" y="1080"/>
                </a:cubicBezTo>
                <a:cubicBezTo>
                  <a:pt x="653" y="1281"/>
                  <a:pt x="823" y="1428"/>
                  <a:pt x="1028" y="1429"/>
                </a:cubicBezTo>
                <a:cubicBezTo>
                  <a:pt x="1047" y="1427"/>
                  <a:pt x="1068" y="1427"/>
                  <a:pt x="1088" y="1424"/>
                </a:cubicBezTo>
                <a:cubicBezTo>
                  <a:pt x="1281" y="1398"/>
                  <a:pt x="1435" y="1224"/>
                  <a:pt x="1436" y="1029"/>
                </a:cubicBezTo>
                <a:cubicBezTo>
                  <a:pt x="1436" y="993"/>
                  <a:pt x="1415" y="969"/>
                  <a:pt x="1384" y="969"/>
                </a:cubicBezTo>
                <a:cubicBezTo>
                  <a:pt x="1355" y="969"/>
                  <a:pt x="1333" y="993"/>
                  <a:pt x="1332" y="1027"/>
                </a:cubicBezTo>
                <a:cubicBezTo>
                  <a:pt x="1327" y="1217"/>
                  <a:pt x="1159" y="1354"/>
                  <a:pt x="972" y="1320"/>
                </a:cubicBezTo>
                <a:cubicBezTo>
                  <a:pt x="844" y="1297"/>
                  <a:pt x="747" y="1198"/>
                  <a:pt x="725" y="1065"/>
                </a:cubicBezTo>
                <a:cubicBezTo>
                  <a:pt x="705" y="946"/>
                  <a:pt x="767" y="817"/>
                  <a:pt x="875" y="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C7B96F2-7806-4803-3917-40726994026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459574" y="2292682"/>
            <a:ext cx="699839" cy="1142336"/>
          </a:xfrm>
          <a:custGeom>
            <a:avLst/>
            <a:gdLst>
              <a:gd name="T0" fmla="*/ 891 w 916"/>
              <a:gd name="T1" fmla="*/ 944 h 1497"/>
              <a:gd name="T2" fmla="*/ 674 w 916"/>
              <a:gd name="T3" fmla="*/ 582 h 1497"/>
              <a:gd name="T4" fmla="*/ 665 w 916"/>
              <a:gd name="T5" fmla="*/ 380 h 1497"/>
              <a:gd name="T6" fmla="*/ 436 w 916"/>
              <a:gd name="T7" fmla="*/ 17 h 1497"/>
              <a:gd name="T8" fmla="*/ 245 w 916"/>
              <a:gd name="T9" fmla="*/ 428 h 1497"/>
              <a:gd name="T10" fmla="*/ 231 w 916"/>
              <a:gd name="T11" fmla="*/ 602 h 1497"/>
              <a:gd name="T12" fmla="*/ 14 w 916"/>
              <a:gd name="T13" fmla="*/ 1013 h 1497"/>
              <a:gd name="T14" fmla="*/ 18 w 916"/>
              <a:gd name="T15" fmla="*/ 1132 h 1497"/>
              <a:gd name="T16" fmla="*/ 68 w 916"/>
              <a:gd name="T17" fmla="*/ 1085 h 1497"/>
              <a:gd name="T18" fmla="*/ 242 w 916"/>
              <a:gd name="T19" fmla="*/ 982 h 1497"/>
              <a:gd name="T20" fmla="*/ 279 w 916"/>
              <a:gd name="T21" fmla="*/ 1013 h 1497"/>
              <a:gd name="T22" fmla="*/ 290 w 916"/>
              <a:gd name="T23" fmla="*/ 1080 h 1497"/>
              <a:gd name="T24" fmla="*/ 422 w 916"/>
              <a:gd name="T25" fmla="*/ 1109 h 1497"/>
              <a:gd name="T26" fmla="*/ 434 w 916"/>
              <a:gd name="T27" fmla="*/ 1168 h 1497"/>
              <a:gd name="T28" fmla="*/ 482 w 916"/>
              <a:gd name="T29" fmla="*/ 1194 h 1497"/>
              <a:gd name="T30" fmla="*/ 496 w 916"/>
              <a:gd name="T31" fmla="*/ 1109 h 1497"/>
              <a:gd name="T32" fmla="*/ 626 w 916"/>
              <a:gd name="T33" fmla="*/ 1082 h 1497"/>
              <a:gd name="T34" fmla="*/ 639 w 916"/>
              <a:gd name="T35" fmla="*/ 1013 h 1497"/>
              <a:gd name="T36" fmla="*/ 686 w 916"/>
              <a:gd name="T37" fmla="*/ 968 h 1497"/>
              <a:gd name="T38" fmla="*/ 865 w 916"/>
              <a:gd name="T39" fmla="*/ 1115 h 1497"/>
              <a:gd name="T40" fmla="*/ 913 w 916"/>
              <a:gd name="T41" fmla="*/ 1101 h 1497"/>
              <a:gd name="T42" fmla="*/ 66 w 916"/>
              <a:gd name="T43" fmla="*/ 1003 h 1497"/>
              <a:gd name="T44" fmla="*/ 242 w 916"/>
              <a:gd name="T45" fmla="*/ 740 h 1497"/>
              <a:gd name="T46" fmla="*/ 234 w 916"/>
              <a:gd name="T47" fmla="*/ 919 h 1497"/>
              <a:gd name="T48" fmla="*/ 452 w 916"/>
              <a:gd name="T49" fmla="*/ 70 h 1497"/>
              <a:gd name="T50" fmla="*/ 574 w 916"/>
              <a:gd name="T51" fmla="*/ 241 h 1497"/>
              <a:gd name="T52" fmla="*/ 341 w 916"/>
              <a:gd name="T53" fmla="*/ 245 h 1497"/>
              <a:gd name="T54" fmla="*/ 541 w 916"/>
              <a:gd name="T55" fmla="*/ 1061 h 1497"/>
              <a:gd name="T56" fmla="*/ 338 w 916"/>
              <a:gd name="T57" fmla="*/ 1048 h 1497"/>
              <a:gd name="T58" fmla="*/ 458 w 916"/>
              <a:gd name="T59" fmla="*/ 1013 h 1497"/>
              <a:gd name="T60" fmla="*/ 578 w 916"/>
              <a:gd name="T61" fmla="*/ 1024 h 1497"/>
              <a:gd name="T62" fmla="*/ 612 w 916"/>
              <a:gd name="T63" fmla="*/ 965 h 1497"/>
              <a:gd name="T64" fmla="*/ 290 w 916"/>
              <a:gd name="T65" fmla="*/ 951 h 1497"/>
              <a:gd name="T66" fmla="*/ 318 w 916"/>
              <a:gd name="T67" fmla="*/ 304 h 1497"/>
              <a:gd name="T68" fmla="*/ 583 w 916"/>
              <a:gd name="T69" fmla="*/ 293 h 1497"/>
              <a:gd name="T70" fmla="*/ 626 w 916"/>
              <a:gd name="T71" fmla="*/ 494 h 1497"/>
              <a:gd name="T72" fmla="*/ 626 w 916"/>
              <a:gd name="T73" fmla="*/ 952 h 1497"/>
              <a:gd name="T74" fmla="*/ 842 w 916"/>
              <a:gd name="T75" fmla="*/ 996 h 1497"/>
              <a:gd name="T76" fmla="*/ 674 w 916"/>
              <a:gd name="T77" fmla="*/ 909 h 1497"/>
              <a:gd name="T78" fmla="*/ 851 w 916"/>
              <a:gd name="T79" fmla="*/ 1002 h 1497"/>
              <a:gd name="T80" fmla="*/ 567 w 916"/>
              <a:gd name="T81" fmla="*/ 1148 h 1497"/>
              <a:gd name="T82" fmla="*/ 559 w 916"/>
              <a:gd name="T83" fmla="*/ 1208 h 1497"/>
              <a:gd name="T84" fmla="*/ 466 w 916"/>
              <a:gd name="T85" fmla="*/ 1427 h 1497"/>
              <a:gd name="T86" fmla="*/ 377 w 916"/>
              <a:gd name="T87" fmla="*/ 1353 h 1497"/>
              <a:gd name="T88" fmla="*/ 379 w 916"/>
              <a:gd name="T89" fmla="*/ 1170 h 1497"/>
              <a:gd name="T90" fmla="*/ 337 w 916"/>
              <a:gd name="T91" fmla="*/ 1150 h 1497"/>
              <a:gd name="T92" fmla="*/ 332 w 916"/>
              <a:gd name="T93" fmla="*/ 1377 h 1497"/>
              <a:gd name="T94" fmla="*/ 477 w 916"/>
              <a:gd name="T95" fmla="*/ 1484 h 1497"/>
              <a:gd name="T96" fmla="*/ 626 w 916"/>
              <a:gd name="T97" fmla="*/ 1260 h 1497"/>
              <a:gd name="T98" fmla="*/ 567 w 916"/>
              <a:gd name="T99" fmla="*/ 1148 h 1497"/>
              <a:gd name="T100" fmla="*/ 314 w 916"/>
              <a:gd name="T101" fmla="*/ 581 h 1497"/>
              <a:gd name="T102" fmla="*/ 602 w 916"/>
              <a:gd name="T103" fmla="*/ 582 h 1497"/>
              <a:gd name="T104" fmla="*/ 458 w 916"/>
              <a:gd name="T105" fmla="*/ 677 h 1497"/>
              <a:gd name="T106" fmla="*/ 459 w 916"/>
              <a:gd name="T107" fmla="*/ 485 h 1497"/>
              <a:gd name="T108" fmla="*/ 458 w 916"/>
              <a:gd name="T109" fmla="*/ 677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16" h="1497">
                <a:moveTo>
                  <a:pt x="913" y="1101"/>
                </a:moveTo>
                <a:cubicBezTo>
                  <a:pt x="907" y="1049"/>
                  <a:pt x="902" y="996"/>
                  <a:pt x="891" y="944"/>
                </a:cubicBezTo>
                <a:cubicBezTo>
                  <a:pt x="864" y="804"/>
                  <a:pt x="794" y="689"/>
                  <a:pt x="682" y="599"/>
                </a:cubicBezTo>
                <a:cubicBezTo>
                  <a:pt x="676" y="594"/>
                  <a:pt x="673" y="589"/>
                  <a:pt x="674" y="582"/>
                </a:cubicBezTo>
                <a:cubicBezTo>
                  <a:pt x="674" y="560"/>
                  <a:pt x="674" y="539"/>
                  <a:pt x="674" y="509"/>
                </a:cubicBezTo>
                <a:cubicBezTo>
                  <a:pt x="675" y="471"/>
                  <a:pt x="673" y="425"/>
                  <a:pt x="665" y="380"/>
                </a:cubicBezTo>
                <a:cubicBezTo>
                  <a:pt x="642" y="239"/>
                  <a:pt x="579" y="118"/>
                  <a:pt x="479" y="16"/>
                </a:cubicBezTo>
                <a:cubicBezTo>
                  <a:pt x="464" y="0"/>
                  <a:pt x="452" y="0"/>
                  <a:pt x="436" y="17"/>
                </a:cubicBezTo>
                <a:cubicBezTo>
                  <a:pt x="399" y="54"/>
                  <a:pt x="367" y="95"/>
                  <a:pt x="339" y="140"/>
                </a:cubicBezTo>
                <a:cubicBezTo>
                  <a:pt x="286" y="229"/>
                  <a:pt x="254" y="325"/>
                  <a:pt x="245" y="428"/>
                </a:cubicBezTo>
                <a:cubicBezTo>
                  <a:pt x="240" y="478"/>
                  <a:pt x="243" y="528"/>
                  <a:pt x="242" y="578"/>
                </a:cubicBezTo>
                <a:cubicBezTo>
                  <a:pt x="242" y="588"/>
                  <a:pt x="239" y="595"/>
                  <a:pt x="231" y="602"/>
                </a:cubicBezTo>
                <a:cubicBezTo>
                  <a:pt x="158" y="660"/>
                  <a:pt x="103" y="732"/>
                  <a:pt x="64" y="817"/>
                </a:cubicBezTo>
                <a:cubicBezTo>
                  <a:pt x="36" y="880"/>
                  <a:pt x="22" y="945"/>
                  <a:pt x="14" y="1013"/>
                </a:cubicBezTo>
                <a:cubicBezTo>
                  <a:pt x="10" y="1044"/>
                  <a:pt x="6" y="1074"/>
                  <a:pt x="2" y="1105"/>
                </a:cubicBezTo>
                <a:cubicBezTo>
                  <a:pt x="0" y="1118"/>
                  <a:pt x="6" y="1128"/>
                  <a:pt x="18" y="1132"/>
                </a:cubicBezTo>
                <a:cubicBezTo>
                  <a:pt x="31" y="1136"/>
                  <a:pt x="42" y="1131"/>
                  <a:pt x="48" y="1119"/>
                </a:cubicBezTo>
                <a:cubicBezTo>
                  <a:pt x="55" y="1108"/>
                  <a:pt x="61" y="1096"/>
                  <a:pt x="68" y="1085"/>
                </a:cubicBezTo>
                <a:cubicBezTo>
                  <a:pt x="103" y="1022"/>
                  <a:pt x="156" y="984"/>
                  <a:pt x="226" y="969"/>
                </a:cubicBezTo>
                <a:cubicBezTo>
                  <a:pt x="238" y="966"/>
                  <a:pt x="243" y="968"/>
                  <a:pt x="242" y="982"/>
                </a:cubicBezTo>
                <a:cubicBezTo>
                  <a:pt x="241" y="1006"/>
                  <a:pt x="249" y="1013"/>
                  <a:pt x="273" y="1013"/>
                </a:cubicBezTo>
                <a:cubicBezTo>
                  <a:pt x="275" y="1013"/>
                  <a:pt x="277" y="1013"/>
                  <a:pt x="279" y="1013"/>
                </a:cubicBezTo>
                <a:cubicBezTo>
                  <a:pt x="289" y="1011"/>
                  <a:pt x="290" y="1015"/>
                  <a:pt x="290" y="1024"/>
                </a:cubicBezTo>
                <a:cubicBezTo>
                  <a:pt x="289" y="1043"/>
                  <a:pt x="290" y="1061"/>
                  <a:pt x="290" y="1080"/>
                </a:cubicBezTo>
                <a:cubicBezTo>
                  <a:pt x="290" y="1101"/>
                  <a:pt x="298" y="1109"/>
                  <a:pt x="319" y="1109"/>
                </a:cubicBezTo>
                <a:cubicBezTo>
                  <a:pt x="353" y="1109"/>
                  <a:pt x="388" y="1109"/>
                  <a:pt x="422" y="1109"/>
                </a:cubicBezTo>
                <a:cubicBezTo>
                  <a:pt x="432" y="1108"/>
                  <a:pt x="435" y="1112"/>
                  <a:pt x="434" y="1121"/>
                </a:cubicBezTo>
                <a:cubicBezTo>
                  <a:pt x="433" y="1137"/>
                  <a:pt x="434" y="1152"/>
                  <a:pt x="434" y="1168"/>
                </a:cubicBezTo>
                <a:cubicBezTo>
                  <a:pt x="434" y="1206"/>
                  <a:pt x="434" y="1206"/>
                  <a:pt x="472" y="1205"/>
                </a:cubicBezTo>
                <a:cubicBezTo>
                  <a:pt x="481" y="1205"/>
                  <a:pt x="482" y="1202"/>
                  <a:pt x="482" y="1194"/>
                </a:cubicBezTo>
                <a:cubicBezTo>
                  <a:pt x="482" y="1170"/>
                  <a:pt x="483" y="1146"/>
                  <a:pt x="482" y="1122"/>
                </a:cubicBezTo>
                <a:cubicBezTo>
                  <a:pt x="481" y="1110"/>
                  <a:pt x="485" y="1108"/>
                  <a:pt x="496" y="1109"/>
                </a:cubicBezTo>
                <a:cubicBezTo>
                  <a:pt x="530" y="1109"/>
                  <a:pt x="565" y="1109"/>
                  <a:pt x="599" y="1109"/>
                </a:cubicBezTo>
                <a:cubicBezTo>
                  <a:pt x="617" y="1109"/>
                  <a:pt x="626" y="1100"/>
                  <a:pt x="626" y="1082"/>
                </a:cubicBezTo>
                <a:cubicBezTo>
                  <a:pt x="626" y="1064"/>
                  <a:pt x="626" y="1045"/>
                  <a:pt x="626" y="1027"/>
                </a:cubicBezTo>
                <a:cubicBezTo>
                  <a:pt x="625" y="1016"/>
                  <a:pt x="627" y="1012"/>
                  <a:pt x="639" y="1013"/>
                </a:cubicBezTo>
                <a:cubicBezTo>
                  <a:pt x="668" y="1013"/>
                  <a:pt x="674" y="1008"/>
                  <a:pt x="674" y="978"/>
                </a:cubicBezTo>
                <a:cubicBezTo>
                  <a:pt x="673" y="967"/>
                  <a:pt x="678" y="967"/>
                  <a:pt x="686" y="968"/>
                </a:cubicBezTo>
                <a:cubicBezTo>
                  <a:pt x="732" y="977"/>
                  <a:pt x="772" y="997"/>
                  <a:pt x="806" y="1029"/>
                </a:cubicBezTo>
                <a:cubicBezTo>
                  <a:pt x="832" y="1054"/>
                  <a:pt x="848" y="1085"/>
                  <a:pt x="865" y="1115"/>
                </a:cubicBezTo>
                <a:cubicBezTo>
                  <a:pt x="873" y="1128"/>
                  <a:pt x="882" y="1136"/>
                  <a:pt x="897" y="1132"/>
                </a:cubicBezTo>
                <a:cubicBezTo>
                  <a:pt x="909" y="1129"/>
                  <a:pt x="916" y="1118"/>
                  <a:pt x="913" y="1101"/>
                </a:cubicBezTo>
                <a:close/>
                <a:moveTo>
                  <a:pt x="234" y="919"/>
                </a:moveTo>
                <a:cubicBezTo>
                  <a:pt x="168" y="927"/>
                  <a:pt x="113" y="955"/>
                  <a:pt x="66" y="1003"/>
                </a:cubicBezTo>
                <a:cubicBezTo>
                  <a:pt x="71" y="901"/>
                  <a:pt x="127" y="756"/>
                  <a:pt x="242" y="657"/>
                </a:cubicBezTo>
                <a:cubicBezTo>
                  <a:pt x="242" y="740"/>
                  <a:pt x="242" y="740"/>
                  <a:pt x="242" y="740"/>
                </a:cubicBezTo>
                <a:cubicBezTo>
                  <a:pt x="242" y="795"/>
                  <a:pt x="242" y="851"/>
                  <a:pt x="242" y="906"/>
                </a:cubicBezTo>
                <a:cubicBezTo>
                  <a:pt x="242" y="912"/>
                  <a:pt x="243" y="918"/>
                  <a:pt x="234" y="919"/>
                </a:cubicBezTo>
                <a:close/>
                <a:moveTo>
                  <a:pt x="407" y="126"/>
                </a:moveTo>
                <a:cubicBezTo>
                  <a:pt x="421" y="107"/>
                  <a:pt x="436" y="88"/>
                  <a:pt x="452" y="70"/>
                </a:cubicBezTo>
                <a:cubicBezTo>
                  <a:pt x="456" y="65"/>
                  <a:pt x="459" y="65"/>
                  <a:pt x="464" y="70"/>
                </a:cubicBezTo>
                <a:cubicBezTo>
                  <a:pt x="510" y="121"/>
                  <a:pt x="547" y="178"/>
                  <a:pt x="574" y="241"/>
                </a:cubicBezTo>
                <a:cubicBezTo>
                  <a:pt x="574" y="242"/>
                  <a:pt x="574" y="243"/>
                  <a:pt x="574" y="245"/>
                </a:cubicBezTo>
                <a:cubicBezTo>
                  <a:pt x="341" y="245"/>
                  <a:pt x="341" y="245"/>
                  <a:pt x="341" y="245"/>
                </a:cubicBezTo>
                <a:cubicBezTo>
                  <a:pt x="358" y="202"/>
                  <a:pt x="381" y="163"/>
                  <a:pt x="407" y="126"/>
                </a:cubicBezTo>
                <a:close/>
                <a:moveTo>
                  <a:pt x="541" y="1061"/>
                </a:moveTo>
                <a:cubicBezTo>
                  <a:pt x="478" y="1061"/>
                  <a:pt x="415" y="1061"/>
                  <a:pt x="351" y="1061"/>
                </a:cubicBezTo>
                <a:cubicBezTo>
                  <a:pt x="341" y="1061"/>
                  <a:pt x="337" y="1059"/>
                  <a:pt x="338" y="1048"/>
                </a:cubicBezTo>
                <a:cubicBezTo>
                  <a:pt x="338" y="1013"/>
                  <a:pt x="338" y="1013"/>
                  <a:pt x="373" y="1013"/>
                </a:cubicBezTo>
                <a:cubicBezTo>
                  <a:pt x="458" y="1013"/>
                  <a:pt x="458" y="1013"/>
                  <a:pt x="458" y="1013"/>
                </a:cubicBezTo>
                <a:cubicBezTo>
                  <a:pt x="494" y="1013"/>
                  <a:pt x="530" y="1013"/>
                  <a:pt x="566" y="1013"/>
                </a:cubicBezTo>
                <a:cubicBezTo>
                  <a:pt x="575" y="1013"/>
                  <a:pt x="578" y="1014"/>
                  <a:pt x="578" y="1024"/>
                </a:cubicBezTo>
                <a:cubicBezTo>
                  <a:pt x="578" y="1061"/>
                  <a:pt x="579" y="1061"/>
                  <a:pt x="541" y="1061"/>
                </a:cubicBezTo>
                <a:close/>
                <a:moveTo>
                  <a:pt x="612" y="965"/>
                </a:moveTo>
                <a:cubicBezTo>
                  <a:pt x="509" y="965"/>
                  <a:pt x="406" y="965"/>
                  <a:pt x="303" y="965"/>
                </a:cubicBezTo>
                <a:cubicBezTo>
                  <a:pt x="292" y="965"/>
                  <a:pt x="290" y="962"/>
                  <a:pt x="290" y="951"/>
                </a:cubicBezTo>
                <a:cubicBezTo>
                  <a:pt x="290" y="798"/>
                  <a:pt x="290" y="644"/>
                  <a:pt x="290" y="491"/>
                </a:cubicBezTo>
                <a:cubicBezTo>
                  <a:pt x="290" y="427"/>
                  <a:pt x="300" y="365"/>
                  <a:pt x="318" y="304"/>
                </a:cubicBezTo>
                <a:cubicBezTo>
                  <a:pt x="321" y="295"/>
                  <a:pt x="325" y="293"/>
                  <a:pt x="334" y="293"/>
                </a:cubicBezTo>
                <a:cubicBezTo>
                  <a:pt x="417" y="293"/>
                  <a:pt x="500" y="293"/>
                  <a:pt x="583" y="293"/>
                </a:cubicBezTo>
                <a:cubicBezTo>
                  <a:pt x="592" y="293"/>
                  <a:pt x="595" y="296"/>
                  <a:pt x="598" y="304"/>
                </a:cubicBezTo>
                <a:cubicBezTo>
                  <a:pt x="617" y="366"/>
                  <a:pt x="626" y="430"/>
                  <a:pt x="626" y="494"/>
                </a:cubicBezTo>
                <a:cubicBezTo>
                  <a:pt x="626" y="566"/>
                  <a:pt x="626" y="637"/>
                  <a:pt x="626" y="709"/>
                </a:cubicBezTo>
                <a:cubicBezTo>
                  <a:pt x="626" y="790"/>
                  <a:pt x="626" y="871"/>
                  <a:pt x="626" y="952"/>
                </a:cubicBezTo>
                <a:cubicBezTo>
                  <a:pt x="626" y="963"/>
                  <a:pt x="623" y="965"/>
                  <a:pt x="612" y="965"/>
                </a:cubicBezTo>
                <a:close/>
                <a:moveTo>
                  <a:pt x="842" y="996"/>
                </a:moveTo>
                <a:cubicBezTo>
                  <a:pt x="798" y="953"/>
                  <a:pt x="747" y="927"/>
                  <a:pt x="686" y="919"/>
                </a:cubicBezTo>
                <a:cubicBezTo>
                  <a:pt x="681" y="919"/>
                  <a:pt x="674" y="920"/>
                  <a:pt x="674" y="909"/>
                </a:cubicBezTo>
                <a:cubicBezTo>
                  <a:pt x="674" y="826"/>
                  <a:pt x="674" y="743"/>
                  <a:pt x="674" y="657"/>
                </a:cubicBezTo>
                <a:cubicBezTo>
                  <a:pt x="769" y="735"/>
                  <a:pt x="842" y="878"/>
                  <a:pt x="851" y="1002"/>
                </a:cubicBezTo>
                <a:cubicBezTo>
                  <a:pt x="846" y="1003"/>
                  <a:pt x="844" y="998"/>
                  <a:pt x="842" y="996"/>
                </a:cubicBezTo>
                <a:close/>
                <a:moveTo>
                  <a:pt x="567" y="1148"/>
                </a:moveTo>
                <a:cubicBezTo>
                  <a:pt x="532" y="1168"/>
                  <a:pt x="532" y="1168"/>
                  <a:pt x="554" y="1201"/>
                </a:cubicBezTo>
                <a:cubicBezTo>
                  <a:pt x="556" y="1203"/>
                  <a:pt x="557" y="1206"/>
                  <a:pt x="559" y="1208"/>
                </a:cubicBezTo>
                <a:cubicBezTo>
                  <a:pt x="588" y="1254"/>
                  <a:pt x="583" y="1308"/>
                  <a:pt x="545" y="1347"/>
                </a:cubicBezTo>
                <a:cubicBezTo>
                  <a:pt x="519" y="1374"/>
                  <a:pt x="492" y="1400"/>
                  <a:pt x="466" y="1427"/>
                </a:cubicBezTo>
                <a:cubicBezTo>
                  <a:pt x="459" y="1434"/>
                  <a:pt x="456" y="1433"/>
                  <a:pt x="450" y="1426"/>
                </a:cubicBezTo>
                <a:cubicBezTo>
                  <a:pt x="426" y="1402"/>
                  <a:pt x="401" y="1377"/>
                  <a:pt x="377" y="1353"/>
                </a:cubicBezTo>
                <a:cubicBezTo>
                  <a:pt x="331" y="1307"/>
                  <a:pt x="326" y="1255"/>
                  <a:pt x="362" y="1201"/>
                </a:cubicBezTo>
                <a:cubicBezTo>
                  <a:pt x="369" y="1190"/>
                  <a:pt x="383" y="1180"/>
                  <a:pt x="379" y="1170"/>
                </a:cubicBezTo>
                <a:cubicBezTo>
                  <a:pt x="376" y="1160"/>
                  <a:pt x="360" y="1155"/>
                  <a:pt x="350" y="1148"/>
                </a:cubicBezTo>
                <a:cubicBezTo>
                  <a:pt x="345" y="1144"/>
                  <a:pt x="341" y="1143"/>
                  <a:pt x="337" y="1150"/>
                </a:cubicBezTo>
                <a:cubicBezTo>
                  <a:pt x="328" y="1166"/>
                  <a:pt x="317" y="1180"/>
                  <a:pt x="308" y="1196"/>
                </a:cubicBezTo>
                <a:cubicBezTo>
                  <a:pt x="276" y="1255"/>
                  <a:pt x="286" y="1328"/>
                  <a:pt x="332" y="1377"/>
                </a:cubicBezTo>
                <a:cubicBezTo>
                  <a:pt x="367" y="1413"/>
                  <a:pt x="403" y="1449"/>
                  <a:pt x="439" y="1484"/>
                </a:cubicBezTo>
                <a:cubicBezTo>
                  <a:pt x="452" y="1497"/>
                  <a:pt x="464" y="1497"/>
                  <a:pt x="477" y="1484"/>
                </a:cubicBezTo>
                <a:cubicBezTo>
                  <a:pt x="513" y="1449"/>
                  <a:pt x="549" y="1413"/>
                  <a:pt x="584" y="1377"/>
                </a:cubicBezTo>
                <a:cubicBezTo>
                  <a:pt x="612" y="1347"/>
                  <a:pt x="626" y="1311"/>
                  <a:pt x="626" y="1260"/>
                </a:cubicBezTo>
                <a:cubicBezTo>
                  <a:pt x="628" y="1222"/>
                  <a:pt x="603" y="1185"/>
                  <a:pt x="578" y="1149"/>
                </a:cubicBezTo>
                <a:cubicBezTo>
                  <a:pt x="574" y="1143"/>
                  <a:pt x="572" y="1145"/>
                  <a:pt x="567" y="1148"/>
                </a:cubicBezTo>
                <a:close/>
                <a:moveTo>
                  <a:pt x="458" y="437"/>
                </a:moveTo>
                <a:cubicBezTo>
                  <a:pt x="378" y="437"/>
                  <a:pt x="314" y="501"/>
                  <a:pt x="314" y="581"/>
                </a:cubicBezTo>
                <a:cubicBezTo>
                  <a:pt x="314" y="660"/>
                  <a:pt x="378" y="725"/>
                  <a:pt x="457" y="725"/>
                </a:cubicBezTo>
                <a:cubicBezTo>
                  <a:pt x="537" y="725"/>
                  <a:pt x="602" y="661"/>
                  <a:pt x="602" y="582"/>
                </a:cubicBezTo>
                <a:cubicBezTo>
                  <a:pt x="602" y="501"/>
                  <a:pt x="538" y="437"/>
                  <a:pt x="458" y="437"/>
                </a:cubicBezTo>
                <a:close/>
                <a:moveTo>
                  <a:pt x="458" y="677"/>
                </a:moveTo>
                <a:cubicBezTo>
                  <a:pt x="406" y="677"/>
                  <a:pt x="361" y="632"/>
                  <a:pt x="362" y="580"/>
                </a:cubicBezTo>
                <a:cubicBezTo>
                  <a:pt x="363" y="528"/>
                  <a:pt x="407" y="484"/>
                  <a:pt x="459" y="485"/>
                </a:cubicBezTo>
                <a:cubicBezTo>
                  <a:pt x="511" y="486"/>
                  <a:pt x="554" y="530"/>
                  <a:pt x="554" y="582"/>
                </a:cubicBezTo>
                <a:cubicBezTo>
                  <a:pt x="553" y="633"/>
                  <a:pt x="510" y="677"/>
                  <a:pt x="458" y="6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DEE4F8-7F49-8D0D-C95C-4BB0A65AB96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DB1A3D-4F10-6323-5AF0-E2DDC14C64C1}"/>
              </a:ext>
            </a:extLst>
          </p:cNvPr>
          <p:cNvSpPr txBox="1"/>
          <p:nvPr/>
        </p:nvSpPr>
        <p:spPr>
          <a:xfrm>
            <a:off x="1444243" y="385131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93E475-3B61-A92C-F6C8-30A81500C638}"/>
              </a:ext>
            </a:extLst>
          </p:cNvPr>
          <p:cNvSpPr txBox="1"/>
          <p:nvPr/>
        </p:nvSpPr>
        <p:spPr>
          <a:xfrm>
            <a:off x="4730750" y="385131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AA9F0D-2260-EEA2-F212-0E83DDDBD0E6}"/>
              </a:ext>
            </a:extLst>
          </p:cNvPr>
          <p:cNvSpPr txBox="1"/>
          <p:nvPr/>
        </p:nvSpPr>
        <p:spPr>
          <a:xfrm>
            <a:off x="8017257" y="385131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027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A2A32258-0111-D33A-D7E4-87E844C352AE}"/>
              </a:ext>
            </a:extLst>
          </p:cNvPr>
          <p:cNvGrpSpPr/>
          <p:nvPr/>
        </p:nvGrpSpPr>
        <p:grpSpPr>
          <a:xfrm>
            <a:off x="6078151" y="881928"/>
            <a:ext cx="5319449" cy="5352082"/>
            <a:chOff x="6078151" y="881928"/>
            <a:chExt cx="5319449" cy="5352082"/>
          </a:xfrm>
        </p:grpSpPr>
        <p:graphicFrame>
          <p:nvGraphicFramePr>
            <p:cNvPr id="2" name="Chart 1">
              <a:extLst>
                <a:ext uri="{FF2B5EF4-FFF2-40B4-BE49-F238E27FC236}">
                  <a16:creationId xmlns:a16="http://schemas.microsoft.com/office/drawing/2014/main" id="{B537D803-C03D-3E7F-E6B3-3B575539D3A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21839733"/>
                </p:ext>
              </p:extLst>
            </p:nvPr>
          </p:nvGraphicFramePr>
          <p:xfrm>
            <a:off x="6078151" y="3571907"/>
            <a:ext cx="2200145" cy="21783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3" name="Chart 2">
              <a:extLst>
                <a:ext uri="{FF2B5EF4-FFF2-40B4-BE49-F238E27FC236}">
                  <a16:creationId xmlns:a16="http://schemas.microsoft.com/office/drawing/2014/main" id="{EF733101-7FCB-57A3-5B19-6E85F934E41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60594565"/>
                </p:ext>
              </p:extLst>
            </p:nvPr>
          </p:nvGraphicFramePr>
          <p:xfrm>
            <a:off x="9320742" y="4292702"/>
            <a:ext cx="1960722" cy="19413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322B993A-8301-014D-885A-6ABC6E0AD47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78123215"/>
                </p:ext>
              </p:extLst>
            </p:nvPr>
          </p:nvGraphicFramePr>
          <p:xfrm>
            <a:off x="7771810" y="881928"/>
            <a:ext cx="1620432" cy="16043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651A34DA-9892-8B5F-043B-2A77E94B0F9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29269143"/>
                </p:ext>
              </p:extLst>
            </p:nvPr>
          </p:nvGraphicFramePr>
          <p:xfrm>
            <a:off x="10058400" y="1969029"/>
            <a:ext cx="1339200" cy="132593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6506295-AD3B-2981-A3DE-12F1E0BD52AA}"/>
                </a:ext>
              </a:extLst>
            </p:cNvPr>
            <p:cNvGrpSpPr/>
            <p:nvPr/>
          </p:nvGrpSpPr>
          <p:grpSpPr>
            <a:xfrm>
              <a:off x="7934326" y="2466975"/>
              <a:ext cx="2143124" cy="2002235"/>
              <a:chOff x="7934326" y="2466975"/>
              <a:chExt cx="2143124" cy="2002235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690B596D-E856-5565-F364-DA3168F70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3913" y="2895600"/>
                <a:ext cx="1395413" cy="1495425"/>
              </a:xfrm>
              <a:custGeom>
                <a:avLst/>
                <a:gdLst>
                  <a:gd name="T0" fmla="*/ 43 w 621"/>
                  <a:gd name="T1" fmla="*/ 107 h 666"/>
                  <a:gd name="T2" fmla="*/ 288 w 621"/>
                  <a:gd name="T3" fmla="*/ 0 h 666"/>
                  <a:gd name="T4" fmla="*/ 621 w 621"/>
                  <a:gd name="T5" fmla="*/ 333 h 666"/>
                  <a:gd name="T6" fmla="*/ 288 w 621"/>
                  <a:gd name="T7" fmla="*/ 666 h 666"/>
                  <a:gd name="T8" fmla="*/ 0 w 621"/>
                  <a:gd name="T9" fmla="*/ 501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1" h="666">
                    <a:moveTo>
                      <a:pt x="43" y="107"/>
                    </a:moveTo>
                    <a:cubicBezTo>
                      <a:pt x="104" y="41"/>
                      <a:pt x="191" y="0"/>
                      <a:pt x="288" y="0"/>
                    </a:cubicBezTo>
                    <a:cubicBezTo>
                      <a:pt x="472" y="0"/>
                      <a:pt x="621" y="149"/>
                      <a:pt x="621" y="333"/>
                    </a:cubicBezTo>
                    <a:cubicBezTo>
                      <a:pt x="621" y="517"/>
                      <a:pt x="472" y="666"/>
                      <a:pt x="288" y="666"/>
                    </a:cubicBezTo>
                    <a:cubicBezTo>
                      <a:pt x="165" y="666"/>
                      <a:pt x="58" y="599"/>
                      <a:pt x="0" y="501"/>
                    </a:cubicBezTo>
                  </a:path>
                </a:pathLst>
              </a:custGeom>
              <a:noFill/>
              <a:ln w="25400" cap="rnd">
                <a:solidFill>
                  <a:schemeClr val="accent1"/>
                </a:solidFill>
                <a:prstDash val="sysDot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D163C818-BD5D-658C-66EC-7ECDC4804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8063" y="3094038"/>
                <a:ext cx="1027113" cy="1100138"/>
              </a:xfrm>
              <a:custGeom>
                <a:avLst/>
                <a:gdLst>
                  <a:gd name="T0" fmla="*/ 0 w 457"/>
                  <a:gd name="T1" fmla="*/ 122 h 490"/>
                  <a:gd name="T2" fmla="*/ 212 w 457"/>
                  <a:gd name="T3" fmla="*/ 0 h 490"/>
                  <a:gd name="T4" fmla="*/ 457 w 457"/>
                  <a:gd name="T5" fmla="*/ 245 h 490"/>
                  <a:gd name="T6" fmla="*/ 212 w 457"/>
                  <a:gd name="T7" fmla="*/ 490 h 490"/>
                  <a:gd name="T8" fmla="*/ 0 w 457"/>
                  <a:gd name="T9" fmla="*/ 369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490">
                    <a:moveTo>
                      <a:pt x="0" y="122"/>
                    </a:moveTo>
                    <a:cubicBezTo>
                      <a:pt x="42" y="49"/>
                      <a:pt x="121" y="0"/>
                      <a:pt x="212" y="0"/>
                    </a:cubicBezTo>
                    <a:cubicBezTo>
                      <a:pt x="347" y="0"/>
                      <a:pt x="457" y="109"/>
                      <a:pt x="457" y="245"/>
                    </a:cubicBezTo>
                    <a:cubicBezTo>
                      <a:pt x="457" y="380"/>
                      <a:pt x="347" y="490"/>
                      <a:pt x="212" y="490"/>
                    </a:cubicBezTo>
                    <a:cubicBezTo>
                      <a:pt x="121" y="490"/>
                      <a:pt x="42" y="441"/>
                      <a:pt x="0" y="369"/>
                    </a:cubicBezTo>
                  </a:path>
                </a:pathLst>
              </a:custGeom>
              <a:noFill/>
              <a:ln w="19050" cap="rnd">
                <a:solidFill>
                  <a:schemeClr val="tx2"/>
                </a:solidFill>
                <a:prstDash val="sysDot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42954EB7-1810-926D-6C0E-0D0BA6074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9513" y="3338513"/>
                <a:ext cx="611188" cy="611188"/>
              </a:xfrm>
              <a:prstGeom prst="ellips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739C748-7DCE-ECB4-829C-48609AE729BF}"/>
                  </a:ext>
                </a:extLst>
              </p:cNvPr>
              <p:cNvGrpSpPr/>
              <p:nvPr/>
            </p:nvGrpSpPr>
            <p:grpSpPr>
              <a:xfrm>
                <a:off x="8089900" y="3321050"/>
                <a:ext cx="344488" cy="646113"/>
                <a:chOff x="7956550" y="3321050"/>
                <a:chExt cx="344488" cy="646113"/>
              </a:xfrm>
            </p:grpSpPr>
            <p:sp>
              <p:nvSpPr>
                <p:cNvPr id="21" name="Freeform 9">
                  <a:extLst>
                    <a:ext uri="{FF2B5EF4-FFF2-40B4-BE49-F238E27FC236}">
                      <a16:creationId xmlns:a16="http://schemas.microsoft.com/office/drawing/2014/main" id="{6C251A0F-0686-BE72-E51E-89E8163B57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3400425"/>
                  <a:ext cx="344488" cy="566738"/>
                </a:xfrm>
                <a:custGeom>
                  <a:avLst/>
                  <a:gdLst>
                    <a:gd name="T0" fmla="*/ 136 w 154"/>
                    <a:gd name="T1" fmla="*/ 17 h 252"/>
                    <a:gd name="T2" fmla="*/ 154 w 154"/>
                    <a:gd name="T3" fmla="*/ 108 h 252"/>
                    <a:gd name="T4" fmla="*/ 77 w 154"/>
                    <a:gd name="T5" fmla="*/ 252 h 252"/>
                    <a:gd name="T6" fmla="*/ 0 w 154"/>
                    <a:gd name="T7" fmla="*/ 108 h 252"/>
                    <a:gd name="T8" fmla="*/ 26 w 154"/>
                    <a:gd name="T9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252">
                      <a:moveTo>
                        <a:pt x="136" y="17"/>
                      </a:moveTo>
                      <a:cubicBezTo>
                        <a:pt x="147" y="42"/>
                        <a:pt x="154" y="73"/>
                        <a:pt x="154" y="108"/>
                      </a:cubicBezTo>
                      <a:cubicBezTo>
                        <a:pt x="154" y="187"/>
                        <a:pt x="119" y="252"/>
                        <a:pt x="77" y="252"/>
                      </a:cubicBezTo>
                      <a:cubicBezTo>
                        <a:pt x="34" y="252"/>
                        <a:pt x="0" y="187"/>
                        <a:pt x="0" y="108"/>
                      </a:cubicBezTo>
                      <a:cubicBezTo>
                        <a:pt x="0" y="65"/>
                        <a:pt x="10" y="26"/>
                        <a:pt x="26" y="0"/>
                      </a:cubicBezTo>
                    </a:path>
                  </a:pathLst>
                </a:custGeom>
                <a:noFill/>
                <a:ln w="25400" cap="flat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0">
                  <a:extLst>
                    <a:ext uri="{FF2B5EF4-FFF2-40B4-BE49-F238E27FC236}">
                      <a16:creationId xmlns:a16="http://schemas.microsoft.com/office/drawing/2014/main" id="{E1406329-1590-CE99-6D9B-4560B89137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13700" y="3321050"/>
                  <a:ext cx="115888" cy="79375"/>
                </a:xfrm>
                <a:custGeom>
                  <a:avLst/>
                  <a:gdLst>
                    <a:gd name="T0" fmla="*/ 0 w 51"/>
                    <a:gd name="T1" fmla="*/ 36 h 36"/>
                    <a:gd name="T2" fmla="*/ 51 w 51"/>
                    <a:gd name="T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1" h="36">
                      <a:moveTo>
                        <a:pt x="0" y="36"/>
                      </a:moveTo>
                      <a:cubicBezTo>
                        <a:pt x="14" y="14"/>
                        <a:pt x="31" y="0"/>
                        <a:pt x="51" y="0"/>
                      </a:cubicBezTo>
                    </a:path>
                  </a:pathLst>
                </a:custGeom>
                <a:noFill/>
                <a:ln w="25400" cap="flat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1" name="Oval 11">
                <a:extLst>
                  <a:ext uri="{FF2B5EF4-FFF2-40B4-BE49-F238E27FC236}">
                    <a16:creationId xmlns:a16="http://schemas.microsoft.com/office/drawing/2014/main" id="{6DAA52CF-0FC1-556B-60C7-81B853B0A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1745" y="3530745"/>
                <a:ext cx="225136" cy="2251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Line 15">
                <a:extLst>
                  <a:ext uri="{FF2B5EF4-FFF2-40B4-BE49-F238E27FC236}">
                    <a16:creationId xmlns:a16="http://schemas.microsoft.com/office/drawing/2014/main" id="{526B7467-5F7B-1E4B-02E0-F825E2E9AC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56550" y="3532188"/>
                <a:ext cx="469900" cy="0"/>
              </a:xfrm>
              <a:prstGeom prst="line">
                <a:avLst/>
              </a:prstGeom>
              <a:noFill/>
              <a:ln w="254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16">
                <a:extLst>
                  <a:ext uri="{FF2B5EF4-FFF2-40B4-BE49-F238E27FC236}">
                    <a16:creationId xmlns:a16="http://schemas.microsoft.com/office/drawing/2014/main" id="{18E5D286-E5AD-D40D-1764-9096019178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56550" y="3756025"/>
                <a:ext cx="469900" cy="0"/>
              </a:xfrm>
              <a:prstGeom prst="line">
                <a:avLst/>
              </a:prstGeom>
              <a:noFill/>
              <a:ln w="254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Line 17">
                <a:extLst>
                  <a:ext uri="{FF2B5EF4-FFF2-40B4-BE49-F238E27FC236}">
                    <a16:creationId xmlns:a16="http://schemas.microsoft.com/office/drawing/2014/main" id="{E8D269E8-8F93-37AA-B17C-F275E0F586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62938" y="3321049"/>
                <a:ext cx="0" cy="646113"/>
              </a:xfrm>
              <a:prstGeom prst="line">
                <a:avLst/>
              </a:prstGeom>
              <a:noFill/>
              <a:ln w="254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8">
                <a:extLst>
                  <a:ext uri="{FF2B5EF4-FFF2-40B4-BE49-F238E27FC236}">
                    <a16:creationId xmlns:a16="http://schemas.microsoft.com/office/drawing/2014/main" id="{9A3B0C01-51A2-24FC-94AD-F9AC8B4B7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6920" y="3174207"/>
                <a:ext cx="158750" cy="134938"/>
              </a:xfrm>
              <a:custGeom>
                <a:avLst/>
                <a:gdLst>
                  <a:gd name="T0" fmla="*/ 0 w 100"/>
                  <a:gd name="T1" fmla="*/ 0 h 85"/>
                  <a:gd name="T2" fmla="*/ 100 w 100"/>
                  <a:gd name="T3" fmla="*/ 17 h 85"/>
                  <a:gd name="T4" fmla="*/ 38 w 100"/>
                  <a:gd name="T5" fmla="*/ 85 h 85"/>
                  <a:gd name="T6" fmla="*/ 0 w 100"/>
                  <a:gd name="T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85">
                    <a:moveTo>
                      <a:pt x="0" y="0"/>
                    </a:moveTo>
                    <a:lnTo>
                      <a:pt x="100" y="17"/>
                    </a:lnTo>
                    <a:lnTo>
                      <a:pt x="38" y="8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Oval 19">
                <a:extLst>
                  <a:ext uri="{FF2B5EF4-FFF2-40B4-BE49-F238E27FC236}">
                    <a16:creationId xmlns:a16="http://schemas.microsoft.com/office/drawing/2014/main" id="{DB68E041-A3DE-964C-D9FA-D0FB7863E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65356" y="4342210"/>
                <a:ext cx="125413" cy="127000"/>
              </a:xfrm>
              <a:prstGeom prst="ellipse">
                <a:avLst/>
              </a:prstGeom>
              <a:solidFill>
                <a:schemeClr val="tx2"/>
              </a:solidFill>
              <a:ln w="254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Oval 20">
                <a:extLst>
                  <a:ext uri="{FF2B5EF4-FFF2-40B4-BE49-F238E27FC236}">
                    <a16:creationId xmlns:a16="http://schemas.microsoft.com/office/drawing/2014/main" id="{1E2748F1-1883-7AF6-A118-C00D0D491E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77300" y="2466975"/>
                <a:ext cx="96838" cy="93663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22">
                <a:extLst>
                  <a:ext uri="{FF2B5EF4-FFF2-40B4-BE49-F238E27FC236}">
                    <a16:creationId xmlns:a16="http://schemas.microsoft.com/office/drawing/2014/main" id="{6A530951-AC2A-C66E-FE6D-16782A15E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9775" y="2660650"/>
                <a:ext cx="447675" cy="455613"/>
              </a:xfrm>
              <a:custGeom>
                <a:avLst/>
                <a:gdLst>
                  <a:gd name="T0" fmla="*/ 10 w 282"/>
                  <a:gd name="T1" fmla="*/ 273 h 287"/>
                  <a:gd name="T2" fmla="*/ 0 w 282"/>
                  <a:gd name="T3" fmla="*/ 148 h 287"/>
                  <a:gd name="T4" fmla="*/ 140 w 282"/>
                  <a:gd name="T5" fmla="*/ 0 h 287"/>
                  <a:gd name="T6" fmla="*/ 153 w 282"/>
                  <a:gd name="T7" fmla="*/ 135 h 287"/>
                  <a:gd name="T8" fmla="*/ 282 w 282"/>
                  <a:gd name="T9" fmla="*/ 148 h 287"/>
                  <a:gd name="T10" fmla="*/ 142 w 282"/>
                  <a:gd name="T11" fmla="*/ 287 h 287"/>
                  <a:gd name="T12" fmla="*/ 10 w 282"/>
                  <a:gd name="T13" fmla="*/ 273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287">
                    <a:moveTo>
                      <a:pt x="10" y="273"/>
                    </a:moveTo>
                    <a:lnTo>
                      <a:pt x="0" y="148"/>
                    </a:lnTo>
                    <a:lnTo>
                      <a:pt x="140" y="0"/>
                    </a:lnTo>
                    <a:lnTo>
                      <a:pt x="153" y="135"/>
                    </a:lnTo>
                    <a:lnTo>
                      <a:pt x="282" y="148"/>
                    </a:lnTo>
                    <a:lnTo>
                      <a:pt x="142" y="287"/>
                    </a:lnTo>
                    <a:lnTo>
                      <a:pt x="10" y="2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Line 21">
                <a:extLst>
                  <a:ext uri="{FF2B5EF4-FFF2-40B4-BE49-F238E27FC236}">
                    <a16:creationId xmlns:a16="http://schemas.microsoft.com/office/drawing/2014/main" id="{5A87BE7F-E832-7802-8998-62C21F053D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04313" y="2876549"/>
                <a:ext cx="770731" cy="766763"/>
              </a:xfrm>
              <a:prstGeom prst="line">
                <a:avLst/>
              </a:prstGeom>
              <a:noFill/>
              <a:ln w="25400" cap="rnd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Oval 26">
                <a:extLst>
                  <a:ext uri="{FF2B5EF4-FFF2-40B4-BE49-F238E27FC236}">
                    <a16:creationId xmlns:a16="http://schemas.microsoft.com/office/drawing/2014/main" id="{DF180902-F433-5487-8A6F-3456778D51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34326" y="3321844"/>
                <a:ext cx="647700" cy="646113"/>
              </a:xfrm>
              <a:prstGeom prst="ellipse">
                <a:avLst/>
              </a:prstGeom>
              <a:noFill/>
              <a:ln w="254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2FF2324-8222-5C73-D69C-2A2D1E3F4236}"/>
                </a:ext>
              </a:extLst>
            </p:cNvPr>
            <p:cNvSpPr txBox="1"/>
            <p:nvPr/>
          </p:nvSpPr>
          <p:spPr>
            <a:xfrm>
              <a:off x="8240832" y="1459572"/>
              <a:ext cx="6703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b="1" dirty="0">
                  <a:solidFill>
                    <a:schemeClr val="accent2"/>
                  </a:solidFill>
                  <a:latin typeface="Lato" panose="020F0502020204030203" pitchFamily="34" charset="0"/>
                  <a:ea typeface="Open Sans" pitchFamily="2" charset="0"/>
                  <a:cs typeface="Open Sans" pitchFamily="2" charset="0"/>
                </a:rPr>
                <a:t>$39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5BA1732-3A3A-7B8D-D6C4-9FA836E960C7}"/>
                </a:ext>
              </a:extLst>
            </p:cNvPr>
            <p:cNvSpPr txBox="1"/>
            <p:nvPr/>
          </p:nvSpPr>
          <p:spPr>
            <a:xfrm>
              <a:off x="6692844" y="4345429"/>
              <a:ext cx="96372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accent1"/>
                  </a:solidFill>
                  <a:latin typeface="Lato" panose="020F0502020204030203" pitchFamily="34" charset="0"/>
                  <a:ea typeface="Open Sans" pitchFamily="2" charset="0"/>
                  <a:cs typeface="Open Sans" pitchFamily="2" charset="0"/>
                </a:rPr>
                <a:t>$49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196631B-3178-8B6C-D2AB-792A7E06EA60}"/>
                </a:ext>
              </a:extLst>
            </p:cNvPr>
            <p:cNvSpPr txBox="1"/>
            <p:nvPr/>
          </p:nvSpPr>
          <p:spPr>
            <a:xfrm>
              <a:off x="9912569" y="5024830"/>
              <a:ext cx="74251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accent4"/>
                  </a:solidFill>
                  <a:latin typeface="Lato" panose="020F0502020204030203" pitchFamily="34" charset="0"/>
                  <a:ea typeface="Open Sans" pitchFamily="2" charset="0"/>
                  <a:cs typeface="Open Sans" pitchFamily="2" charset="0"/>
                </a:rPr>
                <a:t>$29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FBBEEE-D270-05ED-5F93-4A288483F195}"/>
                </a:ext>
              </a:extLst>
            </p:cNvPr>
            <p:cNvSpPr txBox="1"/>
            <p:nvPr/>
          </p:nvSpPr>
          <p:spPr>
            <a:xfrm>
              <a:off x="10434946" y="2448689"/>
              <a:ext cx="559770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accent3"/>
                  </a:solidFill>
                  <a:latin typeface="Lato" panose="020F0502020204030203" pitchFamily="34" charset="0"/>
                  <a:ea typeface="Open Sans" pitchFamily="2" charset="0"/>
                  <a:cs typeface="Open Sans" pitchFamily="2" charset="0"/>
                </a:rPr>
                <a:t>$19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636DF60-93F9-E493-D662-BEBDE2BF1B01}"/>
              </a:ext>
            </a:extLst>
          </p:cNvPr>
          <p:cNvGrpSpPr/>
          <p:nvPr/>
        </p:nvGrpSpPr>
        <p:grpSpPr>
          <a:xfrm>
            <a:off x="4459140" y="2759589"/>
            <a:ext cx="829469" cy="822483"/>
            <a:chOff x="4459140" y="2759589"/>
            <a:chExt cx="829469" cy="822483"/>
          </a:xfrm>
        </p:grpSpPr>
        <p:sp>
          <p:nvSpPr>
            <p:cNvPr id="27" name="Oval 7">
              <a:extLst>
                <a:ext uri="{FF2B5EF4-FFF2-40B4-BE49-F238E27FC236}">
                  <a16:creationId xmlns:a16="http://schemas.microsoft.com/office/drawing/2014/main" id="{B6476DD3-D380-C2AB-6339-ACAEB25D8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9140" y="2759589"/>
              <a:ext cx="829469" cy="8224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Shape 2476">
              <a:extLst>
                <a:ext uri="{FF2B5EF4-FFF2-40B4-BE49-F238E27FC236}">
                  <a16:creationId xmlns:a16="http://schemas.microsoft.com/office/drawing/2014/main" id="{AC91D61A-E1A0-470D-AEA6-8B3557A5FB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45256" y="2942230"/>
              <a:ext cx="457236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Arial"/>
                <a:cs typeface="Arial"/>
                <a:sym typeface="Gill San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DAEE353-42CE-96A2-0DD6-03D005974F37}"/>
              </a:ext>
            </a:extLst>
          </p:cNvPr>
          <p:cNvGrpSpPr/>
          <p:nvPr/>
        </p:nvGrpSpPr>
        <p:grpSpPr>
          <a:xfrm>
            <a:off x="4459140" y="1640285"/>
            <a:ext cx="829469" cy="824230"/>
            <a:chOff x="4459140" y="1640285"/>
            <a:chExt cx="829469" cy="824230"/>
          </a:xfrm>
        </p:grpSpPr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C3E5B68A-0677-3FFD-4979-9A1E6DABE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9140" y="1640285"/>
              <a:ext cx="829469" cy="8242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Shape 2430">
              <a:extLst>
                <a:ext uri="{FF2B5EF4-FFF2-40B4-BE49-F238E27FC236}">
                  <a16:creationId xmlns:a16="http://schemas.microsoft.com/office/drawing/2014/main" id="{5F581F6E-5504-3D73-F5ED-A69234CAC4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45257" y="1823800"/>
              <a:ext cx="457235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Arial"/>
                <a:cs typeface="Arial"/>
                <a:sym typeface="Gill San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5B3DDCE-C48A-D3F9-8116-A8A6EF2467FB}"/>
              </a:ext>
            </a:extLst>
          </p:cNvPr>
          <p:cNvGrpSpPr/>
          <p:nvPr/>
        </p:nvGrpSpPr>
        <p:grpSpPr>
          <a:xfrm>
            <a:off x="4459140" y="4995575"/>
            <a:ext cx="829469" cy="824230"/>
            <a:chOff x="4459140" y="4995575"/>
            <a:chExt cx="829469" cy="824230"/>
          </a:xfrm>
        </p:grpSpPr>
        <p:sp>
          <p:nvSpPr>
            <p:cNvPr id="31" name="Oval 8">
              <a:extLst>
                <a:ext uri="{FF2B5EF4-FFF2-40B4-BE49-F238E27FC236}">
                  <a16:creationId xmlns:a16="http://schemas.microsoft.com/office/drawing/2014/main" id="{F35FD76F-927A-EA24-2FBF-FD7205B43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9140" y="4995575"/>
              <a:ext cx="829469" cy="824230"/>
            </a:xfrm>
            <a:prstGeom prst="ellipse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Shape 2628">
              <a:extLst>
                <a:ext uri="{FF2B5EF4-FFF2-40B4-BE49-F238E27FC236}">
                  <a16:creationId xmlns:a16="http://schemas.microsoft.com/office/drawing/2014/main" id="{22B4B65C-1C0D-D5AF-2521-2382F75B2B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45274" y="5220668"/>
              <a:ext cx="457200" cy="374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Arial"/>
                <a:cs typeface="Arial"/>
                <a:sym typeface="Gill Sans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95AB86C-DC28-0FA9-866F-46BB9BC2AF5D}"/>
              </a:ext>
            </a:extLst>
          </p:cNvPr>
          <p:cNvGrpSpPr/>
          <p:nvPr/>
        </p:nvGrpSpPr>
        <p:grpSpPr>
          <a:xfrm>
            <a:off x="4459140" y="3878019"/>
            <a:ext cx="829469" cy="822483"/>
            <a:chOff x="4459140" y="3878019"/>
            <a:chExt cx="829469" cy="822483"/>
          </a:xfrm>
        </p:grpSpPr>
        <p:sp>
          <p:nvSpPr>
            <p:cNvPr id="33" name="Oval 7">
              <a:extLst>
                <a:ext uri="{FF2B5EF4-FFF2-40B4-BE49-F238E27FC236}">
                  <a16:creationId xmlns:a16="http://schemas.microsoft.com/office/drawing/2014/main" id="{19499CBA-8F71-F8BA-41A1-4DFE5EC5B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9140" y="3878019"/>
              <a:ext cx="829469" cy="8224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Shape 2476">
              <a:extLst>
                <a:ext uri="{FF2B5EF4-FFF2-40B4-BE49-F238E27FC236}">
                  <a16:creationId xmlns:a16="http://schemas.microsoft.com/office/drawing/2014/main" id="{9E3CA910-5BFF-2ABF-291E-6FDB1EB4BF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45256" y="4060660"/>
              <a:ext cx="457236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Arial"/>
                <a:cs typeface="Arial"/>
                <a:sym typeface="Gill Sans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21E8B84-638F-528E-9D16-3F5853BC72AE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538E593-2852-3C94-87FD-ADAFF507D0F9}"/>
              </a:ext>
            </a:extLst>
          </p:cNvPr>
          <p:cNvSpPr txBox="1"/>
          <p:nvPr/>
        </p:nvSpPr>
        <p:spPr>
          <a:xfrm>
            <a:off x="180622" y="1425620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9C0095-ABC4-3168-133B-807B4AB614C5}"/>
              </a:ext>
            </a:extLst>
          </p:cNvPr>
          <p:cNvSpPr txBox="1"/>
          <p:nvPr/>
        </p:nvSpPr>
        <p:spPr>
          <a:xfrm>
            <a:off x="180622" y="2505641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90728C4-51B0-49E7-AB24-206E48ED63E8}"/>
              </a:ext>
            </a:extLst>
          </p:cNvPr>
          <p:cNvSpPr txBox="1"/>
          <p:nvPr/>
        </p:nvSpPr>
        <p:spPr>
          <a:xfrm>
            <a:off x="180622" y="3585662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4ECF1A-23E0-5520-95A5-7589C0EDD841}"/>
              </a:ext>
            </a:extLst>
          </p:cNvPr>
          <p:cNvSpPr txBox="1"/>
          <p:nvPr/>
        </p:nvSpPr>
        <p:spPr>
          <a:xfrm>
            <a:off x="180622" y="4665683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6592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02D968EF-B3A4-6B06-D404-BA8F72C6C12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20359" y="2096635"/>
            <a:ext cx="6287501" cy="344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54FC122-B82D-F5B7-21C4-91CC6ADA2C15}"/>
              </a:ext>
            </a:extLst>
          </p:cNvPr>
          <p:cNvGrpSpPr/>
          <p:nvPr/>
        </p:nvGrpSpPr>
        <p:grpSpPr>
          <a:xfrm>
            <a:off x="5740088" y="2592282"/>
            <a:ext cx="1067772" cy="2450287"/>
            <a:chOff x="5740088" y="2592282"/>
            <a:chExt cx="1067772" cy="2450287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1D79CFCE-A57C-CFE4-2D94-CD6DF7B5D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4524" y="2592282"/>
              <a:ext cx="863336" cy="2450287"/>
            </a:xfrm>
            <a:custGeom>
              <a:avLst/>
              <a:gdLst>
                <a:gd name="T0" fmla="*/ 288 w 576"/>
                <a:gd name="T1" fmla="*/ 0 h 1636"/>
                <a:gd name="T2" fmla="*/ 152 w 576"/>
                <a:gd name="T3" fmla="*/ 0 h 1636"/>
                <a:gd name="T4" fmla="*/ 152 w 576"/>
                <a:gd name="T5" fmla="*/ 97 h 1636"/>
                <a:gd name="T6" fmla="*/ 0 w 576"/>
                <a:gd name="T7" fmla="*/ 818 h 1636"/>
                <a:gd name="T8" fmla="*/ 152 w 576"/>
                <a:gd name="T9" fmla="*/ 1539 h 1636"/>
                <a:gd name="T10" fmla="*/ 152 w 576"/>
                <a:gd name="T11" fmla="*/ 1636 h 1636"/>
                <a:gd name="T12" fmla="*/ 288 w 576"/>
                <a:gd name="T13" fmla="*/ 1636 h 1636"/>
                <a:gd name="T14" fmla="*/ 576 w 576"/>
                <a:gd name="T15" fmla="*/ 818 h 1636"/>
                <a:gd name="T16" fmla="*/ 288 w 576"/>
                <a:gd name="T17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636">
                  <a:moveTo>
                    <a:pt x="288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62" y="235"/>
                    <a:pt x="0" y="506"/>
                    <a:pt x="0" y="818"/>
                  </a:cubicBezTo>
                  <a:cubicBezTo>
                    <a:pt x="0" y="1130"/>
                    <a:pt x="62" y="1401"/>
                    <a:pt x="152" y="1539"/>
                  </a:cubicBezTo>
                  <a:cubicBezTo>
                    <a:pt x="152" y="1636"/>
                    <a:pt x="152" y="1636"/>
                    <a:pt x="152" y="1636"/>
                  </a:cubicBezTo>
                  <a:cubicBezTo>
                    <a:pt x="288" y="1636"/>
                    <a:pt x="288" y="1636"/>
                    <a:pt x="288" y="1636"/>
                  </a:cubicBezTo>
                  <a:cubicBezTo>
                    <a:pt x="447" y="1636"/>
                    <a:pt x="576" y="1270"/>
                    <a:pt x="576" y="818"/>
                  </a:cubicBezTo>
                  <a:cubicBezTo>
                    <a:pt x="576" y="366"/>
                    <a:pt x="447" y="0"/>
                    <a:pt x="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32C16D1D-57E6-C3D3-CA65-CE40ABDF7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0088" y="2592282"/>
              <a:ext cx="861866" cy="24502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" name="Oval 7">
              <a:extLst>
                <a:ext uri="{FF2B5EF4-FFF2-40B4-BE49-F238E27FC236}">
                  <a16:creationId xmlns:a16="http://schemas.microsoft.com/office/drawing/2014/main" id="{A1A0F7EA-C01F-2BCB-BEC3-0F9E9115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3035" y="2839370"/>
              <a:ext cx="688316" cy="19561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364A7D79-1704-6D31-2F3C-DE57F44D3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4807" y="3121756"/>
              <a:ext cx="489763" cy="13913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859732CD-4353-46A1-8891-3BF646008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3638" y="3357077"/>
              <a:ext cx="325038" cy="9206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" name="Oval 10">
              <a:extLst>
                <a:ext uri="{FF2B5EF4-FFF2-40B4-BE49-F238E27FC236}">
                  <a16:creationId xmlns:a16="http://schemas.microsoft.com/office/drawing/2014/main" id="{8FCE7D6D-EBA9-E92A-7DFD-CA959E888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1293" y="3611519"/>
              <a:ext cx="145605" cy="4132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7E42F16-7BB3-6AA7-AE6A-5190CC61F7C7}"/>
              </a:ext>
            </a:extLst>
          </p:cNvPr>
          <p:cNvGrpSpPr/>
          <p:nvPr/>
        </p:nvGrpSpPr>
        <p:grpSpPr>
          <a:xfrm>
            <a:off x="520359" y="2095165"/>
            <a:ext cx="5144719" cy="3444521"/>
            <a:chOff x="520359" y="2095165"/>
            <a:chExt cx="5144719" cy="3444521"/>
          </a:xfrm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3088D042-3E23-E1BF-C12E-61C1E68EA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532" y="3817425"/>
              <a:ext cx="651546" cy="32357"/>
            </a:xfrm>
            <a:custGeom>
              <a:avLst/>
              <a:gdLst>
                <a:gd name="T0" fmla="*/ 411 w 443"/>
                <a:gd name="T1" fmla="*/ 0 h 22"/>
                <a:gd name="T2" fmla="*/ 411 w 443"/>
                <a:gd name="T3" fmla="*/ 0 h 22"/>
                <a:gd name="T4" fmla="*/ 0 w 443"/>
                <a:gd name="T5" fmla="*/ 0 h 22"/>
                <a:gd name="T6" fmla="*/ 0 w 443"/>
                <a:gd name="T7" fmla="*/ 22 h 22"/>
                <a:gd name="T8" fmla="*/ 411 w 443"/>
                <a:gd name="T9" fmla="*/ 22 h 22"/>
                <a:gd name="T10" fmla="*/ 443 w 443"/>
                <a:gd name="T11" fmla="*/ 0 h 22"/>
                <a:gd name="T12" fmla="*/ 411 w 443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22">
                  <a:moveTo>
                    <a:pt x="411" y="0"/>
                  </a:moveTo>
                  <a:lnTo>
                    <a:pt x="411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11" y="22"/>
                  </a:lnTo>
                  <a:lnTo>
                    <a:pt x="443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2A825F81-2AC5-C684-339D-528BB7CA2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532" y="3785068"/>
              <a:ext cx="651546" cy="32357"/>
            </a:xfrm>
            <a:custGeom>
              <a:avLst/>
              <a:gdLst>
                <a:gd name="T0" fmla="*/ 443 w 443"/>
                <a:gd name="T1" fmla="*/ 22 h 22"/>
                <a:gd name="T2" fmla="*/ 411 w 443"/>
                <a:gd name="T3" fmla="*/ 0 h 22"/>
                <a:gd name="T4" fmla="*/ 411 w 443"/>
                <a:gd name="T5" fmla="*/ 0 h 22"/>
                <a:gd name="T6" fmla="*/ 0 w 443"/>
                <a:gd name="T7" fmla="*/ 0 h 22"/>
                <a:gd name="T8" fmla="*/ 0 w 443"/>
                <a:gd name="T9" fmla="*/ 22 h 22"/>
                <a:gd name="T10" fmla="*/ 429 w 443"/>
                <a:gd name="T11" fmla="*/ 22 h 22"/>
                <a:gd name="T12" fmla="*/ 429 w 443"/>
                <a:gd name="T13" fmla="*/ 22 h 22"/>
                <a:gd name="T14" fmla="*/ 443 w 443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22">
                  <a:moveTo>
                    <a:pt x="443" y="22"/>
                  </a:moveTo>
                  <a:lnTo>
                    <a:pt x="411" y="0"/>
                  </a:lnTo>
                  <a:lnTo>
                    <a:pt x="411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29" y="22"/>
                  </a:lnTo>
                  <a:lnTo>
                    <a:pt x="429" y="22"/>
                  </a:lnTo>
                  <a:lnTo>
                    <a:pt x="443" y="2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04CF7792-36D3-94B8-4818-455E073A4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359" y="3601224"/>
              <a:ext cx="2829743" cy="416226"/>
            </a:xfrm>
            <a:custGeom>
              <a:avLst/>
              <a:gdLst>
                <a:gd name="T0" fmla="*/ 1355 w 1924"/>
                <a:gd name="T1" fmla="*/ 0 h 283"/>
                <a:gd name="T2" fmla="*/ 1355 w 1924"/>
                <a:gd name="T3" fmla="*/ 2 h 283"/>
                <a:gd name="T4" fmla="*/ 0 w 1924"/>
                <a:gd name="T5" fmla="*/ 2 h 283"/>
                <a:gd name="T6" fmla="*/ 170 w 1924"/>
                <a:gd name="T7" fmla="*/ 143 h 283"/>
                <a:gd name="T8" fmla="*/ 0 w 1924"/>
                <a:gd name="T9" fmla="*/ 283 h 283"/>
                <a:gd name="T10" fmla="*/ 1355 w 1924"/>
                <a:gd name="T11" fmla="*/ 283 h 283"/>
                <a:gd name="T12" fmla="*/ 1355 w 1924"/>
                <a:gd name="T13" fmla="*/ 281 h 283"/>
                <a:gd name="T14" fmla="*/ 1924 w 1924"/>
                <a:gd name="T15" fmla="*/ 281 h 283"/>
                <a:gd name="T16" fmla="*/ 1924 w 1924"/>
                <a:gd name="T17" fmla="*/ 0 h 283"/>
                <a:gd name="T18" fmla="*/ 1355 w 1924"/>
                <a:gd name="T1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4" h="283">
                  <a:moveTo>
                    <a:pt x="1355" y="0"/>
                  </a:moveTo>
                  <a:lnTo>
                    <a:pt x="1355" y="2"/>
                  </a:lnTo>
                  <a:lnTo>
                    <a:pt x="0" y="2"/>
                  </a:lnTo>
                  <a:lnTo>
                    <a:pt x="170" y="143"/>
                  </a:lnTo>
                  <a:lnTo>
                    <a:pt x="0" y="283"/>
                  </a:lnTo>
                  <a:lnTo>
                    <a:pt x="1355" y="283"/>
                  </a:lnTo>
                  <a:lnTo>
                    <a:pt x="1355" y="281"/>
                  </a:lnTo>
                  <a:lnTo>
                    <a:pt x="1924" y="281"/>
                  </a:lnTo>
                  <a:lnTo>
                    <a:pt x="1924" y="0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E59B562F-64E0-BE73-70B7-2F60D2BD5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04" y="2723179"/>
              <a:ext cx="2823860" cy="1361924"/>
            </a:xfrm>
            <a:custGeom>
              <a:avLst/>
              <a:gdLst>
                <a:gd name="T0" fmla="*/ 95 w 1920"/>
                <a:gd name="T1" fmla="*/ 0 h 926"/>
                <a:gd name="T2" fmla="*/ 208 w 1920"/>
                <a:gd name="T3" fmla="*/ 190 h 926"/>
                <a:gd name="T4" fmla="*/ 0 w 1920"/>
                <a:gd name="T5" fmla="*/ 263 h 926"/>
                <a:gd name="T6" fmla="*/ 1823 w 1920"/>
                <a:gd name="T7" fmla="*/ 926 h 926"/>
                <a:gd name="T8" fmla="*/ 1920 w 1920"/>
                <a:gd name="T9" fmla="*/ 663 h 926"/>
                <a:gd name="T10" fmla="*/ 95 w 1920"/>
                <a:gd name="T11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0" h="926">
                  <a:moveTo>
                    <a:pt x="95" y="0"/>
                  </a:moveTo>
                  <a:lnTo>
                    <a:pt x="208" y="190"/>
                  </a:lnTo>
                  <a:lnTo>
                    <a:pt x="0" y="263"/>
                  </a:lnTo>
                  <a:lnTo>
                    <a:pt x="1823" y="926"/>
                  </a:lnTo>
                  <a:lnTo>
                    <a:pt x="1920" y="663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7172DB0A-8645-219F-FF19-A5B876F4F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04" y="3532098"/>
              <a:ext cx="2823860" cy="1361924"/>
            </a:xfrm>
            <a:custGeom>
              <a:avLst/>
              <a:gdLst>
                <a:gd name="T0" fmla="*/ 95 w 1920"/>
                <a:gd name="T1" fmla="*/ 926 h 926"/>
                <a:gd name="T2" fmla="*/ 208 w 1920"/>
                <a:gd name="T3" fmla="*/ 737 h 926"/>
                <a:gd name="T4" fmla="*/ 0 w 1920"/>
                <a:gd name="T5" fmla="*/ 662 h 926"/>
                <a:gd name="T6" fmla="*/ 1824 w 1920"/>
                <a:gd name="T7" fmla="*/ 0 h 926"/>
                <a:gd name="T8" fmla="*/ 1920 w 1920"/>
                <a:gd name="T9" fmla="*/ 263 h 926"/>
                <a:gd name="T10" fmla="*/ 95 w 1920"/>
                <a:gd name="T11" fmla="*/ 926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0" h="926">
                  <a:moveTo>
                    <a:pt x="95" y="926"/>
                  </a:moveTo>
                  <a:lnTo>
                    <a:pt x="208" y="737"/>
                  </a:lnTo>
                  <a:lnTo>
                    <a:pt x="0" y="662"/>
                  </a:lnTo>
                  <a:lnTo>
                    <a:pt x="1824" y="0"/>
                  </a:lnTo>
                  <a:lnTo>
                    <a:pt x="1920" y="263"/>
                  </a:lnTo>
                  <a:lnTo>
                    <a:pt x="95" y="9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3DC7B1B9-35FF-E0B6-1E3D-30F0A9167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500" y="3705647"/>
              <a:ext cx="2370866" cy="1834039"/>
            </a:xfrm>
            <a:custGeom>
              <a:avLst/>
              <a:gdLst>
                <a:gd name="T0" fmla="*/ 1068 w 1582"/>
                <a:gd name="T1" fmla="*/ 437 h 1225"/>
                <a:gd name="T2" fmla="*/ 199 w 1582"/>
                <a:gd name="T3" fmla="*/ 1225 h 1225"/>
                <a:gd name="T4" fmla="*/ 216 w 1582"/>
                <a:gd name="T5" fmla="*/ 991 h 1225"/>
                <a:gd name="T6" fmla="*/ 0 w 1582"/>
                <a:gd name="T7" fmla="*/ 993 h 1225"/>
                <a:gd name="T8" fmla="*/ 937 w 1582"/>
                <a:gd name="T9" fmla="*/ 206 h 1225"/>
                <a:gd name="T10" fmla="*/ 1582 w 1582"/>
                <a:gd name="T11" fmla="*/ 0 h 1225"/>
                <a:gd name="T12" fmla="*/ 1582 w 1582"/>
                <a:gd name="T13" fmla="*/ 150 h 1225"/>
                <a:gd name="T14" fmla="*/ 1068 w 1582"/>
                <a:gd name="T15" fmla="*/ 437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2" h="1225">
                  <a:moveTo>
                    <a:pt x="1068" y="437"/>
                  </a:moveTo>
                  <a:cubicBezTo>
                    <a:pt x="199" y="1225"/>
                    <a:pt x="199" y="1225"/>
                    <a:pt x="199" y="1225"/>
                  </a:cubicBezTo>
                  <a:cubicBezTo>
                    <a:pt x="216" y="991"/>
                    <a:pt x="216" y="991"/>
                    <a:pt x="216" y="991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937" y="206"/>
                    <a:pt x="937" y="206"/>
                    <a:pt x="937" y="206"/>
                  </a:cubicBezTo>
                  <a:cubicBezTo>
                    <a:pt x="1093" y="80"/>
                    <a:pt x="1241" y="0"/>
                    <a:pt x="1582" y="0"/>
                  </a:cubicBezTo>
                  <a:cubicBezTo>
                    <a:pt x="1582" y="150"/>
                    <a:pt x="1582" y="150"/>
                    <a:pt x="1582" y="150"/>
                  </a:cubicBezTo>
                  <a:cubicBezTo>
                    <a:pt x="1408" y="165"/>
                    <a:pt x="1189" y="316"/>
                    <a:pt x="1068" y="4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" name="Freeform 69">
              <a:extLst>
                <a:ext uri="{FF2B5EF4-FFF2-40B4-BE49-F238E27FC236}">
                  <a16:creationId xmlns:a16="http://schemas.microsoft.com/office/drawing/2014/main" id="{2AC66BCC-ED88-83B7-D260-4C21A2B4E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500" y="2095165"/>
              <a:ext cx="2370866" cy="1834039"/>
            </a:xfrm>
            <a:custGeom>
              <a:avLst/>
              <a:gdLst>
                <a:gd name="T0" fmla="*/ 1068 w 1582"/>
                <a:gd name="T1" fmla="*/ 788 h 1225"/>
                <a:gd name="T2" fmla="*/ 199 w 1582"/>
                <a:gd name="T3" fmla="*/ 0 h 1225"/>
                <a:gd name="T4" fmla="*/ 216 w 1582"/>
                <a:gd name="T5" fmla="*/ 234 h 1225"/>
                <a:gd name="T6" fmla="*/ 0 w 1582"/>
                <a:gd name="T7" fmla="*/ 232 h 1225"/>
                <a:gd name="T8" fmla="*/ 937 w 1582"/>
                <a:gd name="T9" fmla="*/ 1019 h 1225"/>
                <a:gd name="T10" fmla="*/ 1582 w 1582"/>
                <a:gd name="T11" fmla="*/ 1225 h 1225"/>
                <a:gd name="T12" fmla="*/ 1582 w 1582"/>
                <a:gd name="T13" fmla="*/ 1075 h 1225"/>
                <a:gd name="T14" fmla="*/ 1068 w 1582"/>
                <a:gd name="T15" fmla="*/ 788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2" h="1225">
                  <a:moveTo>
                    <a:pt x="1068" y="788"/>
                  </a:moveTo>
                  <a:cubicBezTo>
                    <a:pt x="199" y="0"/>
                    <a:pt x="199" y="0"/>
                    <a:pt x="199" y="0"/>
                  </a:cubicBezTo>
                  <a:cubicBezTo>
                    <a:pt x="216" y="234"/>
                    <a:pt x="216" y="234"/>
                    <a:pt x="216" y="234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937" y="1019"/>
                    <a:pt x="937" y="1019"/>
                    <a:pt x="937" y="1019"/>
                  </a:cubicBezTo>
                  <a:cubicBezTo>
                    <a:pt x="1093" y="1145"/>
                    <a:pt x="1241" y="1225"/>
                    <a:pt x="1582" y="1225"/>
                  </a:cubicBezTo>
                  <a:cubicBezTo>
                    <a:pt x="1582" y="1075"/>
                    <a:pt x="1582" y="1075"/>
                    <a:pt x="1582" y="1075"/>
                  </a:cubicBezTo>
                  <a:cubicBezTo>
                    <a:pt x="1408" y="1060"/>
                    <a:pt x="1189" y="909"/>
                    <a:pt x="1068" y="7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" name="Rectangle 82">
              <a:extLst>
                <a:ext uri="{FF2B5EF4-FFF2-40B4-BE49-F238E27FC236}">
                  <a16:creationId xmlns:a16="http://schemas.microsoft.com/office/drawing/2014/main" id="{3DD35043-9057-5D47-BF56-26ADDBC92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1366" y="3705647"/>
              <a:ext cx="283856" cy="1117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" name="Rectangle 83">
              <a:extLst>
                <a:ext uri="{FF2B5EF4-FFF2-40B4-BE49-F238E27FC236}">
                  <a16:creationId xmlns:a16="http://schemas.microsoft.com/office/drawing/2014/main" id="{339B6474-7A2C-4398-9D0E-C640EB49E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1366" y="3817425"/>
              <a:ext cx="283856" cy="11177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" name="Rectangle 84">
              <a:extLst>
                <a:ext uri="{FF2B5EF4-FFF2-40B4-BE49-F238E27FC236}">
                  <a16:creationId xmlns:a16="http://schemas.microsoft.com/office/drawing/2014/main" id="{FD8B40DB-DB32-B93C-0A20-E2F5775841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9056" y="3620343"/>
              <a:ext cx="469172" cy="1985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0" name="Rectangle 85">
              <a:extLst>
                <a:ext uri="{FF2B5EF4-FFF2-40B4-BE49-F238E27FC236}">
                  <a16:creationId xmlns:a16="http://schemas.microsoft.com/office/drawing/2014/main" id="{A6AD5D99-C2B8-56BE-A6F2-32911F9A2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9056" y="3818896"/>
              <a:ext cx="469172" cy="19855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id="{A5BECEA3-E91F-6B94-C435-1727FB1DE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8228" y="3621814"/>
              <a:ext cx="85304" cy="395635"/>
            </a:xfrm>
            <a:custGeom>
              <a:avLst/>
              <a:gdLst>
                <a:gd name="T0" fmla="*/ 0 w 58"/>
                <a:gd name="T1" fmla="*/ 269 h 269"/>
                <a:gd name="T2" fmla="*/ 58 w 58"/>
                <a:gd name="T3" fmla="*/ 211 h 269"/>
                <a:gd name="T4" fmla="*/ 58 w 58"/>
                <a:gd name="T5" fmla="*/ 57 h 269"/>
                <a:gd name="T6" fmla="*/ 0 w 58"/>
                <a:gd name="T7" fmla="*/ 0 h 269"/>
                <a:gd name="T8" fmla="*/ 0 w 58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69">
                  <a:moveTo>
                    <a:pt x="0" y="269"/>
                  </a:moveTo>
                  <a:lnTo>
                    <a:pt x="58" y="211"/>
                  </a:lnTo>
                  <a:lnTo>
                    <a:pt x="58" y="57"/>
                  </a:lnTo>
                  <a:lnTo>
                    <a:pt x="0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" name="Freeform 87">
              <a:extLst>
                <a:ext uri="{FF2B5EF4-FFF2-40B4-BE49-F238E27FC236}">
                  <a16:creationId xmlns:a16="http://schemas.microsoft.com/office/drawing/2014/main" id="{E7367581-A923-F0A9-B30F-F61C6BD74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5222" y="3620343"/>
              <a:ext cx="83833" cy="397105"/>
            </a:xfrm>
            <a:custGeom>
              <a:avLst/>
              <a:gdLst>
                <a:gd name="T0" fmla="*/ 57 w 57"/>
                <a:gd name="T1" fmla="*/ 0 h 270"/>
                <a:gd name="T2" fmla="*/ 0 w 57"/>
                <a:gd name="T3" fmla="*/ 58 h 270"/>
                <a:gd name="T4" fmla="*/ 0 w 57"/>
                <a:gd name="T5" fmla="*/ 212 h 270"/>
                <a:gd name="T6" fmla="*/ 57 w 57"/>
                <a:gd name="T7" fmla="*/ 270 h 270"/>
                <a:gd name="T8" fmla="*/ 57 w 57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70">
                  <a:moveTo>
                    <a:pt x="57" y="0"/>
                  </a:moveTo>
                  <a:lnTo>
                    <a:pt x="0" y="58"/>
                  </a:lnTo>
                  <a:lnTo>
                    <a:pt x="0" y="212"/>
                  </a:lnTo>
                  <a:lnTo>
                    <a:pt x="57" y="27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" name="Rectangle 88">
              <a:extLst>
                <a:ext uri="{FF2B5EF4-FFF2-40B4-BE49-F238E27FC236}">
                  <a16:creationId xmlns:a16="http://schemas.microsoft.com/office/drawing/2014/main" id="{B4A30062-6594-D637-EF1C-498737B97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1366" y="3705647"/>
              <a:ext cx="36769" cy="22355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8443BBA-BEF0-F84B-0D65-54FEC95F7148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12FE0CB-DE26-A9C3-35D5-04D1AAA6FC4D}"/>
              </a:ext>
            </a:extLst>
          </p:cNvPr>
          <p:cNvSpPr txBox="1"/>
          <p:nvPr/>
        </p:nvSpPr>
        <p:spPr>
          <a:xfrm>
            <a:off x="8008001" y="1448440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54F91E7-02F1-C84B-96FF-809CBC9352EB}"/>
              </a:ext>
            </a:extLst>
          </p:cNvPr>
          <p:cNvSpPr txBox="1"/>
          <p:nvPr/>
        </p:nvSpPr>
        <p:spPr>
          <a:xfrm>
            <a:off x="8039482" y="2666359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D202D0-27A8-E039-A2D7-4AEEA9239BB6}"/>
              </a:ext>
            </a:extLst>
          </p:cNvPr>
          <p:cNvSpPr txBox="1"/>
          <p:nvPr/>
        </p:nvSpPr>
        <p:spPr>
          <a:xfrm>
            <a:off x="8039482" y="3901942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245FCE-1C14-E3D3-005C-3F88085D0D4C}"/>
              </a:ext>
            </a:extLst>
          </p:cNvPr>
          <p:cNvSpPr txBox="1"/>
          <p:nvPr/>
        </p:nvSpPr>
        <p:spPr>
          <a:xfrm>
            <a:off x="7984353" y="5126033"/>
            <a:ext cx="409024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12526A5-2853-ADAA-9F79-3FEC173A9A6F}"/>
              </a:ext>
            </a:extLst>
          </p:cNvPr>
          <p:cNvGrpSpPr/>
          <p:nvPr/>
        </p:nvGrpSpPr>
        <p:grpSpPr>
          <a:xfrm>
            <a:off x="7397800" y="1698502"/>
            <a:ext cx="806177" cy="806177"/>
            <a:chOff x="7397800" y="1698502"/>
            <a:chExt cx="806177" cy="806177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1FDDC585-B462-8224-449D-1E2C29C2A8EB}"/>
                </a:ext>
              </a:extLst>
            </p:cNvPr>
            <p:cNvSpPr/>
            <p:nvPr/>
          </p:nvSpPr>
          <p:spPr>
            <a:xfrm>
              <a:off x="7397800" y="1698502"/>
              <a:ext cx="806177" cy="8061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768BB6B-7A07-8FD6-8283-952C2AB95A99}"/>
                </a:ext>
              </a:extLst>
            </p:cNvPr>
            <p:cNvSpPr txBox="1"/>
            <p:nvPr/>
          </p:nvSpPr>
          <p:spPr>
            <a:xfrm>
              <a:off x="7397800" y="1823865"/>
              <a:ext cx="8061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3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en-US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216F69F-C12A-3EB7-41A6-8F2B017793A1}"/>
              </a:ext>
            </a:extLst>
          </p:cNvPr>
          <p:cNvGrpSpPr/>
          <p:nvPr/>
        </p:nvGrpSpPr>
        <p:grpSpPr>
          <a:xfrm>
            <a:off x="7397800" y="2841504"/>
            <a:ext cx="806177" cy="806177"/>
            <a:chOff x="7397800" y="2841504"/>
            <a:chExt cx="806177" cy="806177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630DD5E-5FA2-08D3-CA30-69B02F152E15}"/>
                </a:ext>
              </a:extLst>
            </p:cNvPr>
            <p:cNvSpPr/>
            <p:nvPr/>
          </p:nvSpPr>
          <p:spPr>
            <a:xfrm>
              <a:off x="7397800" y="2841504"/>
              <a:ext cx="806177" cy="8061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C90FC5A-21A5-27D8-DE0C-7615980EC933}"/>
                </a:ext>
              </a:extLst>
            </p:cNvPr>
            <p:cNvSpPr txBox="1"/>
            <p:nvPr/>
          </p:nvSpPr>
          <p:spPr>
            <a:xfrm>
              <a:off x="7397800" y="2970530"/>
              <a:ext cx="8061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3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en-US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F3BB139-6D03-723D-C6AF-3F04F7648B58}"/>
              </a:ext>
            </a:extLst>
          </p:cNvPr>
          <p:cNvGrpSpPr/>
          <p:nvPr/>
        </p:nvGrpSpPr>
        <p:grpSpPr>
          <a:xfrm>
            <a:off x="7397800" y="3984506"/>
            <a:ext cx="806177" cy="806177"/>
            <a:chOff x="7397800" y="3984506"/>
            <a:chExt cx="806177" cy="806177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644CF8D-C620-3DBA-B03D-5A8BD461BEE5}"/>
                </a:ext>
              </a:extLst>
            </p:cNvPr>
            <p:cNvSpPr/>
            <p:nvPr/>
          </p:nvSpPr>
          <p:spPr>
            <a:xfrm>
              <a:off x="7397800" y="3984506"/>
              <a:ext cx="806177" cy="8061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8A59E3F-D1EA-546F-E00F-60EB651AC9FF}"/>
                </a:ext>
              </a:extLst>
            </p:cNvPr>
            <p:cNvSpPr txBox="1"/>
            <p:nvPr/>
          </p:nvSpPr>
          <p:spPr>
            <a:xfrm>
              <a:off x="7397800" y="4119919"/>
              <a:ext cx="8061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3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lang="en-US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9E7CFB5-CFD6-6EB0-8DCB-657F67D7E98C}"/>
              </a:ext>
            </a:extLst>
          </p:cNvPr>
          <p:cNvGrpSpPr/>
          <p:nvPr/>
        </p:nvGrpSpPr>
        <p:grpSpPr>
          <a:xfrm>
            <a:off x="7397800" y="5127508"/>
            <a:ext cx="806177" cy="806177"/>
            <a:chOff x="7397800" y="5127508"/>
            <a:chExt cx="806177" cy="806177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F9C6CF9-4296-01E5-7BEE-09684B073C29}"/>
                </a:ext>
              </a:extLst>
            </p:cNvPr>
            <p:cNvSpPr/>
            <p:nvPr/>
          </p:nvSpPr>
          <p:spPr>
            <a:xfrm>
              <a:off x="7397800" y="5127508"/>
              <a:ext cx="806177" cy="806177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5464348-9868-BC4B-6625-567AEDDF48B3}"/>
                </a:ext>
              </a:extLst>
            </p:cNvPr>
            <p:cNvSpPr txBox="1"/>
            <p:nvPr/>
          </p:nvSpPr>
          <p:spPr>
            <a:xfrm>
              <a:off x="7397800" y="5266584"/>
              <a:ext cx="8061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3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04</a:t>
              </a:r>
              <a:endParaRPr lang="en-US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565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9645CC-E469-7D32-D8FE-D1A12855E35E}"/>
              </a:ext>
            </a:extLst>
          </p:cNvPr>
          <p:cNvSpPr txBox="1"/>
          <p:nvPr/>
        </p:nvSpPr>
        <p:spPr>
          <a:xfrm>
            <a:off x="1828800" y="223937"/>
            <a:ext cx="85748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562ADD4E-A2A7-1DE2-D37C-54F13B37326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73234617"/>
                  </p:ext>
                </p:extLst>
              </p:nvPr>
            </p:nvGraphicFramePr>
            <p:xfrm>
              <a:off x="9031513" y="185783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DA89495-89BD-4F47-99F3-DE112CFA2FF4}">
                    <psez:zmPr id="{7AD12DF8-7501-44C6-B5EF-9563B5AB1D5D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D3C4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562ADD4E-A2A7-1DE2-D37C-54F13B37326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31513" y="1857830"/>
                <a:ext cx="3048000" cy="1714500"/>
              </a:xfrm>
              <a:prstGeom prst="rect">
                <a:avLst/>
              </a:prstGeom>
              <a:ln w="57150">
                <a:solidFill>
                  <a:srgbClr val="3D3C41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049966BC-5591-AEA2-6978-FBB7A6A4678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56329881"/>
                  </p:ext>
                </p:extLst>
              </p:nvPr>
            </p:nvGraphicFramePr>
            <p:xfrm>
              <a:off x="4885871" y="185783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0BBBC228-093A-4C7A-A8B9-5FE2C771B8BA}">
                    <psez:zmPr id="{69218601-85D6-48D3-9DD9-E52D20A2AB4D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D3C4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049966BC-5591-AEA2-6978-FBB7A6A4678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85871" y="1857830"/>
                <a:ext cx="3048000" cy="1714500"/>
              </a:xfrm>
              <a:prstGeom prst="rect">
                <a:avLst/>
              </a:prstGeom>
              <a:ln w="57150">
                <a:solidFill>
                  <a:srgbClr val="3D3C41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AB110D01-88A0-EB87-8609-0F3201E811F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52043509"/>
                  </p:ext>
                </p:extLst>
              </p:nvPr>
            </p:nvGraphicFramePr>
            <p:xfrm>
              <a:off x="740228" y="185783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04A39026-0508-45A4-8AB3-53AA0A604617}">
                    <psez:zmPr id="{525DC490-26A1-4048-8049-F43EDD3D26CE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D3C4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AB110D01-88A0-EB87-8609-0F3201E811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40228" y="1857830"/>
                <a:ext cx="3048000" cy="1714500"/>
              </a:xfrm>
              <a:prstGeom prst="rect">
                <a:avLst/>
              </a:prstGeom>
              <a:ln w="57150">
                <a:solidFill>
                  <a:srgbClr val="3D3C41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14DEAC92-A405-A4B0-5B7E-270DFCBDEEF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80960062"/>
                  </p:ext>
                </p:extLst>
              </p:nvPr>
            </p:nvGraphicFramePr>
            <p:xfrm>
              <a:off x="8392881" y="446858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75C4211A-5DC3-4D6F-9D32-72CF494564EE}">
                    <psez:zmPr id="{55A061F2-50F0-4B31-8972-92D8AB293337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D3C4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14DEAC92-A405-A4B0-5B7E-270DFCBDEE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392881" y="4468585"/>
                <a:ext cx="3048000" cy="1714500"/>
              </a:xfrm>
              <a:prstGeom prst="rect">
                <a:avLst/>
              </a:prstGeom>
              <a:ln w="57150">
                <a:solidFill>
                  <a:srgbClr val="3D3C41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BE537BCE-25FA-3CFE-514A-456E3F77597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72513012"/>
                  </p:ext>
                </p:extLst>
              </p:nvPr>
            </p:nvGraphicFramePr>
            <p:xfrm>
              <a:off x="4247239" y="446858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11CC6562-70BB-4E19-A322-F3720FBA81BB}">
                    <psez:zmPr id="{574A94F6-82CE-40DA-A86D-362DBD49DCB3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D3C4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BE537BCE-25FA-3CFE-514A-456E3F77597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247239" y="4468585"/>
                <a:ext cx="3048000" cy="1714500"/>
              </a:xfrm>
              <a:prstGeom prst="rect">
                <a:avLst/>
              </a:prstGeom>
              <a:ln w="57150">
                <a:solidFill>
                  <a:srgbClr val="3D3C41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BE946B2A-80A1-DFC0-F98F-7FDB77F507D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52751842"/>
                  </p:ext>
                </p:extLst>
              </p:nvPr>
            </p:nvGraphicFramePr>
            <p:xfrm>
              <a:off x="101596" y="446858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EF0A4078-E262-4247-921F-0EFFDEBA109D}">
                    <psez:zmPr id="{F19570C5-743F-484B-A385-C75BF6DF036F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3D3C4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BE946B2A-80A1-DFC0-F98F-7FDB77F507D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01596" y="4468585"/>
                <a:ext cx="3048000" cy="1714500"/>
              </a:xfrm>
              <a:prstGeom prst="rect">
                <a:avLst/>
              </a:prstGeom>
              <a:ln w="57150">
                <a:solidFill>
                  <a:srgbClr val="3D3C41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817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88D2D8-57CD-6A93-2B3C-9E83D387442D}"/>
              </a:ext>
            </a:extLst>
          </p:cNvPr>
          <p:cNvSpPr txBox="1"/>
          <p:nvPr/>
        </p:nvSpPr>
        <p:spPr>
          <a:xfrm>
            <a:off x="1" y="3429000"/>
            <a:ext cx="6096000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فصل</a:t>
            </a:r>
          </a:p>
          <a:p>
            <a:pPr algn="ctr">
              <a:lnSpc>
                <a:spcPct val="20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خود را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6A03-7FBE-04FE-7689-AD0278679BD9}"/>
              </a:ext>
            </a:extLst>
          </p:cNvPr>
          <p:cNvSpPr txBox="1"/>
          <p:nvPr/>
        </p:nvSpPr>
        <p:spPr>
          <a:xfrm rot="18938411">
            <a:off x="4216681" y="3185435"/>
            <a:ext cx="559939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b="1" dirty="0">
                <a:ln w="28575">
                  <a:noFill/>
                </a:ln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</a:p>
        </p:txBody>
      </p:sp>
    </p:spTree>
    <p:extLst>
      <p:ext uri="{BB962C8B-B14F-4D97-AF65-F5344CB8AC3E}">
        <p14:creationId xmlns:p14="http://schemas.microsoft.com/office/powerpoint/2010/main" val="3362818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4EA5C8-87F7-88BC-D1C0-790E6934416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0DCF5C-1699-0A7E-BB35-3A362ACAF345}"/>
              </a:ext>
            </a:extLst>
          </p:cNvPr>
          <p:cNvSpPr txBox="1"/>
          <p:nvPr/>
        </p:nvSpPr>
        <p:spPr>
          <a:xfrm>
            <a:off x="348343" y="1269032"/>
            <a:ext cx="11509829" cy="244682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74C5F5-BB91-E736-CAC5-B57606516264}"/>
              </a:ext>
            </a:extLst>
          </p:cNvPr>
          <p:cNvSpPr txBox="1"/>
          <p:nvPr/>
        </p:nvSpPr>
        <p:spPr>
          <a:xfrm>
            <a:off x="341085" y="3932404"/>
            <a:ext cx="11509829" cy="244682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6960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EFDEC4C-0EA9-D8D6-3A22-483511B95CB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7" r="21587"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9E87A96-DE43-6F29-42A5-7F1C8552F6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4" r="17294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4BE024-56DE-E32F-E8D4-FE7251D88627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9EB591-663E-0F14-C074-4279F475A32D}"/>
              </a:ext>
            </a:extLst>
          </p:cNvPr>
          <p:cNvSpPr txBox="1"/>
          <p:nvPr/>
        </p:nvSpPr>
        <p:spPr>
          <a:xfrm>
            <a:off x="371616" y="632162"/>
            <a:ext cx="5794213" cy="24468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2045527-4A19-B028-86D3-CF892F87C906}"/>
              </a:ext>
            </a:extLst>
          </p:cNvPr>
          <p:cNvGrpSpPr/>
          <p:nvPr/>
        </p:nvGrpSpPr>
        <p:grpSpPr>
          <a:xfrm>
            <a:off x="4845758" y="3722453"/>
            <a:ext cx="806177" cy="2253982"/>
            <a:chOff x="4845758" y="3722453"/>
            <a:chExt cx="806177" cy="225398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77E193BF-C03A-180A-2C38-11B956B22CE8}"/>
                </a:ext>
              </a:extLst>
            </p:cNvPr>
            <p:cNvSpPr/>
            <p:nvPr/>
          </p:nvSpPr>
          <p:spPr>
            <a:xfrm>
              <a:off x="4845758" y="3722453"/>
              <a:ext cx="806177" cy="8061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A802E80-ACAF-0E4F-51DF-69138B3CBEDB}"/>
                </a:ext>
              </a:extLst>
            </p:cNvPr>
            <p:cNvSpPr/>
            <p:nvPr/>
          </p:nvSpPr>
          <p:spPr>
            <a:xfrm>
              <a:off x="4845758" y="5170258"/>
              <a:ext cx="806177" cy="8061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27">
              <a:extLst>
                <a:ext uri="{FF2B5EF4-FFF2-40B4-BE49-F238E27FC236}">
                  <a16:creationId xmlns:a16="http://schemas.microsoft.com/office/drawing/2014/main" id="{96AB2855-904C-CD5E-9EF7-3D2A1BA9E5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1675" y="5361576"/>
              <a:ext cx="425986" cy="423540"/>
            </a:xfrm>
            <a:custGeom>
              <a:avLst/>
              <a:gdLst>
                <a:gd name="T0" fmla="*/ 305 w 348"/>
                <a:gd name="T1" fmla="*/ 136 h 346"/>
                <a:gd name="T2" fmla="*/ 306 w 348"/>
                <a:gd name="T3" fmla="*/ 94 h 346"/>
                <a:gd name="T4" fmla="*/ 285 w 348"/>
                <a:gd name="T5" fmla="*/ 40 h 346"/>
                <a:gd name="T6" fmla="*/ 253 w 348"/>
                <a:gd name="T7" fmla="*/ 40 h 346"/>
                <a:gd name="T8" fmla="*/ 211 w 348"/>
                <a:gd name="T9" fmla="*/ 43 h 346"/>
                <a:gd name="T10" fmla="*/ 189 w 348"/>
                <a:gd name="T11" fmla="*/ 0 h 346"/>
                <a:gd name="T12" fmla="*/ 136 w 348"/>
                <a:gd name="T13" fmla="*/ 22 h 346"/>
                <a:gd name="T14" fmla="*/ 108 w 348"/>
                <a:gd name="T15" fmla="*/ 55 h 346"/>
                <a:gd name="T16" fmla="*/ 79 w 348"/>
                <a:gd name="T17" fmla="*/ 34 h 346"/>
                <a:gd name="T18" fmla="*/ 40 w 348"/>
                <a:gd name="T19" fmla="*/ 62 h 346"/>
                <a:gd name="T20" fmla="*/ 55 w 348"/>
                <a:gd name="T21" fmla="*/ 108 h 346"/>
                <a:gd name="T22" fmla="*/ 22 w 348"/>
                <a:gd name="T23" fmla="*/ 136 h 346"/>
                <a:gd name="T24" fmla="*/ 0 w 348"/>
                <a:gd name="T25" fmla="*/ 188 h 346"/>
                <a:gd name="T26" fmla="*/ 43 w 348"/>
                <a:gd name="T27" fmla="*/ 210 h 346"/>
                <a:gd name="T28" fmla="*/ 40 w 348"/>
                <a:gd name="T29" fmla="*/ 252 h 346"/>
                <a:gd name="T30" fmla="*/ 62 w 348"/>
                <a:gd name="T31" fmla="*/ 305 h 346"/>
                <a:gd name="T32" fmla="*/ 94 w 348"/>
                <a:gd name="T33" fmla="*/ 305 h 346"/>
                <a:gd name="T34" fmla="*/ 136 w 348"/>
                <a:gd name="T35" fmla="*/ 304 h 346"/>
                <a:gd name="T36" fmla="*/ 159 w 348"/>
                <a:gd name="T37" fmla="*/ 346 h 346"/>
                <a:gd name="T38" fmla="*/ 211 w 348"/>
                <a:gd name="T39" fmla="*/ 323 h 346"/>
                <a:gd name="T40" fmla="*/ 239 w 348"/>
                <a:gd name="T41" fmla="*/ 292 h 346"/>
                <a:gd name="T42" fmla="*/ 269 w 348"/>
                <a:gd name="T43" fmla="*/ 312 h 346"/>
                <a:gd name="T44" fmla="*/ 306 w 348"/>
                <a:gd name="T45" fmla="*/ 284 h 346"/>
                <a:gd name="T46" fmla="*/ 293 w 348"/>
                <a:gd name="T47" fmla="*/ 238 h 346"/>
                <a:gd name="T48" fmla="*/ 325 w 348"/>
                <a:gd name="T49" fmla="*/ 210 h 346"/>
                <a:gd name="T50" fmla="*/ 348 w 348"/>
                <a:gd name="T51" fmla="*/ 158 h 346"/>
                <a:gd name="T52" fmla="*/ 325 w 348"/>
                <a:gd name="T53" fmla="*/ 188 h 346"/>
                <a:gd name="T54" fmla="*/ 285 w 348"/>
                <a:gd name="T55" fmla="*/ 197 h 346"/>
                <a:gd name="T56" fmla="*/ 271 w 348"/>
                <a:gd name="T57" fmla="*/ 247 h 346"/>
                <a:gd name="T58" fmla="*/ 270 w 348"/>
                <a:gd name="T59" fmla="*/ 288 h 346"/>
                <a:gd name="T60" fmla="*/ 242 w 348"/>
                <a:gd name="T61" fmla="*/ 265 h 346"/>
                <a:gd name="T62" fmla="*/ 200 w 348"/>
                <a:gd name="T63" fmla="*/ 282 h 346"/>
                <a:gd name="T64" fmla="*/ 191 w 348"/>
                <a:gd name="T65" fmla="*/ 322 h 346"/>
                <a:gd name="T66" fmla="*/ 161 w 348"/>
                <a:gd name="T67" fmla="*/ 292 h 346"/>
                <a:gd name="T68" fmla="*/ 116 w 348"/>
                <a:gd name="T69" fmla="*/ 267 h 346"/>
                <a:gd name="T70" fmla="*/ 102 w 348"/>
                <a:gd name="T71" fmla="*/ 269 h 346"/>
                <a:gd name="T72" fmla="*/ 60 w 348"/>
                <a:gd name="T73" fmla="*/ 267 h 346"/>
                <a:gd name="T74" fmla="*/ 81 w 348"/>
                <a:gd name="T75" fmla="*/ 233 h 346"/>
                <a:gd name="T76" fmla="*/ 56 w 348"/>
                <a:gd name="T77" fmla="*/ 188 h 346"/>
                <a:gd name="T78" fmla="*/ 26 w 348"/>
                <a:gd name="T79" fmla="*/ 158 h 346"/>
                <a:gd name="T80" fmla="*/ 67 w 348"/>
                <a:gd name="T81" fmla="*/ 150 h 346"/>
                <a:gd name="T82" fmla="*/ 80 w 348"/>
                <a:gd name="T83" fmla="*/ 99 h 346"/>
                <a:gd name="T84" fmla="*/ 81 w 348"/>
                <a:gd name="T85" fmla="*/ 57 h 346"/>
                <a:gd name="T86" fmla="*/ 109 w 348"/>
                <a:gd name="T87" fmla="*/ 81 h 346"/>
                <a:gd name="T88" fmla="*/ 152 w 348"/>
                <a:gd name="T89" fmla="*/ 64 h 346"/>
                <a:gd name="T90" fmla="*/ 161 w 348"/>
                <a:gd name="T91" fmla="*/ 25 h 346"/>
                <a:gd name="T92" fmla="*/ 191 w 348"/>
                <a:gd name="T93" fmla="*/ 53 h 346"/>
                <a:gd name="T94" fmla="*/ 236 w 348"/>
                <a:gd name="T95" fmla="*/ 79 h 346"/>
                <a:gd name="T96" fmla="*/ 250 w 348"/>
                <a:gd name="T97" fmla="*/ 78 h 346"/>
                <a:gd name="T98" fmla="*/ 292 w 348"/>
                <a:gd name="T99" fmla="*/ 79 h 346"/>
                <a:gd name="T100" fmla="*/ 270 w 348"/>
                <a:gd name="T101" fmla="*/ 113 h 346"/>
                <a:gd name="T102" fmla="*/ 296 w 348"/>
                <a:gd name="T103" fmla="*/ 158 h 346"/>
                <a:gd name="T104" fmla="*/ 325 w 348"/>
                <a:gd name="T105" fmla="*/ 188 h 346"/>
                <a:gd name="T106" fmla="*/ 99 w 348"/>
                <a:gd name="T107" fmla="*/ 173 h 346"/>
                <a:gd name="T108" fmla="*/ 250 w 348"/>
                <a:gd name="T109" fmla="*/ 173 h 346"/>
                <a:gd name="T110" fmla="*/ 175 w 348"/>
                <a:gd name="T111" fmla="*/ 226 h 346"/>
                <a:gd name="T112" fmla="*/ 175 w 348"/>
                <a:gd name="T113" fmla="*/ 120 h 346"/>
                <a:gd name="T114" fmla="*/ 175 w 348"/>
                <a:gd name="T115" fmla="*/ 22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8" h="346">
                  <a:moveTo>
                    <a:pt x="325" y="136"/>
                  </a:moveTo>
                  <a:cubicBezTo>
                    <a:pt x="305" y="136"/>
                    <a:pt x="305" y="136"/>
                    <a:pt x="305" y="136"/>
                  </a:cubicBezTo>
                  <a:cubicBezTo>
                    <a:pt x="301" y="126"/>
                    <a:pt x="298" y="116"/>
                    <a:pt x="293" y="108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15" y="85"/>
                    <a:pt x="315" y="72"/>
                    <a:pt x="306" y="62"/>
                  </a:cubicBezTo>
                  <a:cubicBezTo>
                    <a:pt x="285" y="40"/>
                    <a:pt x="285" y="40"/>
                    <a:pt x="285" y="40"/>
                  </a:cubicBezTo>
                  <a:cubicBezTo>
                    <a:pt x="281" y="36"/>
                    <a:pt x="275" y="34"/>
                    <a:pt x="269" y="34"/>
                  </a:cubicBezTo>
                  <a:cubicBezTo>
                    <a:pt x="264" y="34"/>
                    <a:pt x="258" y="36"/>
                    <a:pt x="253" y="40"/>
                  </a:cubicBezTo>
                  <a:cubicBezTo>
                    <a:pt x="239" y="55"/>
                    <a:pt x="239" y="55"/>
                    <a:pt x="239" y="55"/>
                  </a:cubicBezTo>
                  <a:cubicBezTo>
                    <a:pt x="231" y="49"/>
                    <a:pt x="221" y="46"/>
                    <a:pt x="211" y="43"/>
                  </a:cubicBezTo>
                  <a:cubicBezTo>
                    <a:pt x="211" y="22"/>
                    <a:pt x="211" y="22"/>
                    <a:pt x="211" y="22"/>
                  </a:cubicBezTo>
                  <a:cubicBezTo>
                    <a:pt x="211" y="9"/>
                    <a:pt x="202" y="0"/>
                    <a:pt x="18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6" y="0"/>
                    <a:pt x="136" y="9"/>
                    <a:pt x="136" y="2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26" y="46"/>
                    <a:pt x="117" y="49"/>
                    <a:pt x="108" y="55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0" y="36"/>
                    <a:pt x="84" y="34"/>
                    <a:pt x="79" y="34"/>
                  </a:cubicBezTo>
                  <a:cubicBezTo>
                    <a:pt x="73" y="34"/>
                    <a:pt x="67" y="36"/>
                    <a:pt x="62" y="4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1" y="70"/>
                    <a:pt x="31" y="85"/>
                    <a:pt x="40" y="94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9" y="116"/>
                    <a:pt x="46" y="126"/>
                    <a:pt x="43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9" y="136"/>
                    <a:pt x="0" y="145"/>
                    <a:pt x="0" y="1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9" y="210"/>
                    <a:pt x="2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20"/>
                    <a:pt x="49" y="230"/>
                    <a:pt x="55" y="238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31" y="261"/>
                    <a:pt x="31" y="275"/>
                    <a:pt x="40" y="284"/>
                  </a:cubicBezTo>
                  <a:cubicBezTo>
                    <a:pt x="62" y="305"/>
                    <a:pt x="62" y="305"/>
                    <a:pt x="62" y="305"/>
                  </a:cubicBezTo>
                  <a:cubicBezTo>
                    <a:pt x="66" y="310"/>
                    <a:pt x="72" y="312"/>
                    <a:pt x="78" y="312"/>
                  </a:cubicBezTo>
                  <a:cubicBezTo>
                    <a:pt x="83" y="312"/>
                    <a:pt x="89" y="310"/>
                    <a:pt x="94" y="305"/>
                  </a:cubicBezTo>
                  <a:cubicBezTo>
                    <a:pt x="108" y="292"/>
                    <a:pt x="108" y="292"/>
                    <a:pt x="108" y="292"/>
                  </a:cubicBezTo>
                  <a:cubicBezTo>
                    <a:pt x="117" y="297"/>
                    <a:pt x="126" y="300"/>
                    <a:pt x="136" y="304"/>
                  </a:cubicBezTo>
                  <a:cubicBezTo>
                    <a:pt x="136" y="323"/>
                    <a:pt x="136" y="323"/>
                    <a:pt x="136" y="323"/>
                  </a:cubicBezTo>
                  <a:cubicBezTo>
                    <a:pt x="136" y="336"/>
                    <a:pt x="146" y="346"/>
                    <a:pt x="159" y="346"/>
                  </a:cubicBezTo>
                  <a:cubicBezTo>
                    <a:pt x="189" y="346"/>
                    <a:pt x="189" y="346"/>
                    <a:pt x="189" y="346"/>
                  </a:cubicBezTo>
                  <a:cubicBezTo>
                    <a:pt x="202" y="346"/>
                    <a:pt x="211" y="336"/>
                    <a:pt x="211" y="323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21" y="300"/>
                    <a:pt x="231" y="297"/>
                    <a:pt x="239" y="292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7" y="310"/>
                    <a:pt x="263" y="312"/>
                    <a:pt x="269" y="312"/>
                  </a:cubicBezTo>
                  <a:cubicBezTo>
                    <a:pt x="274" y="312"/>
                    <a:pt x="280" y="310"/>
                    <a:pt x="285" y="305"/>
                  </a:cubicBezTo>
                  <a:cubicBezTo>
                    <a:pt x="306" y="284"/>
                    <a:pt x="306" y="284"/>
                    <a:pt x="306" y="284"/>
                  </a:cubicBezTo>
                  <a:cubicBezTo>
                    <a:pt x="315" y="275"/>
                    <a:pt x="315" y="262"/>
                    <a:pt x="306" y="252"/>
                  </a:cubicBezTo>
                  <a:cubicBezTo>
                    <a:pt x="293" y="238"/>
                    <a:pt x="293" y="238"/>
                    <a:pt x="293" y="238"/>
                  </a:cubicBezTo>
                  <a:cubicBezTo>
                    <a:pt x="298" y="229"/>
                    <a:pt x="301" y="220"/>
                    <a:pt x="305" y="210"/>
                  </a:cubicBezTo>
                  <a:cubicBezTo>
                    <a:pt x="325" y="210"/>
                    <a:pt x="325" y="210"/>
                    <a:pt x="325" y="210"/>
                  </a:cubicBezTo>
                  <a:cubicBezTo>
                    <a:pt x="338" y="210"/>
                    <a:pt x="348" y="201"/>
                    <a:pt x="348" y="188"/>
                  </a:cubicBezTo>
                  <a:cubicBezTo>
                    <a:pt x="348" y="158"/>
                    <a:pt x="348" y="158"/>
                    <a:pt x="348" y="158"/>
                  </a:cubicBezTo>
                  <a:cubicBezTo>
                    <a:pt x="348" y="145"/>
                    <a:pt x="337" y="136"/>
                    <a:pt x="325" y="136"/>
                  </a:cubicBezTo>
                  <a:close/>
                  <a:moveTo>
                    <a:pt x="325" y="188"/>
                  </a:moveTo>
                  <a:cubicBezTo>
                    <a:pt x="296" y="188"/>
                    <a:pt x="296" y="188"/>
                    <a:pt x="296" y="188"/>
                  </a:cubicBezTo>
                  <a:cubicBezTo>
                    <a:pt x="291" y="188"/>
                    <a:pt x="287" y="192"/>
                    <a:pt x="285" y="197"/>
                  </a:cubicBezTo>
                  <a:cubicBezTo>
                    <a:pt x="282" y="209"/>
                    <a:pt x="278" y="222"/>
                    <a:pt x="270" y="233"/>
                  </a:cubicBezTo>
                  <a:cubicBezTo>
                    <a:pt x="267" y="237"/>
                    <a:pt x="269" y="244"/>
                    <a:pt x="271" y="247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70" y="288"/>
                    <a:pt x="270" y="288"/>
                    <a:pt x="270" y="288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48" y="266"/>
                    <a:pt x="245" y="265"/>
                    <a:pt x="242" y="265"/>
                  </a:cubicBezTo>
                  <a:cubicBezTo>
                    <a:pt x="240" y="265"/>
                    <a:pt x="238" y="266"/>
                    <a:pt x="236" y="267"/>
                  </a:cubicBezTo>
                  <a:cubicBezTo>
                    <a:pt x="224" y="275"/>
                    <a:pt x="213" y="280"/>
                    <a:pt x="200" y="282"/>
                  </a:cubicBezTo>
                  <a:cubicBezTo>
                    <a:pt x="194" y="283"/>
                    <a:pt x="191" y="287"/>
                    <a:pt x="191" y="29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61" y="292"/>
                    <a:pt x="161" y="292"/>
                    <a:pt x="161" y="292"/>
                  </a:cubicBezTo>
                  <a:cubicBezTo>
                    <a:pt x="161" y="287"/>
                    <a:pt x="158" y="283"/>
                    <a:pt x="152" y="282"/>
                  </a:cubicBezTo>
                  <a:cubicBezTo>
                    <a:pt x="140" y="279"/>
                    <a:pt x="127" y="275"/>
                    <a:pt x="116" y="267"/>
                  </a:cubicBezTo>
                  <a:cubicBezTo>
                    <a:pt x="114" y="266"/>
                    <a:pt x="112" y="265"/>
                    <a:pt x="110" y="265"/>
                  </a:cubicBezTo>
                  <a:cubicBezTo>
                    <a:pt x="107" y="265"/>
                    <a:pt x="104" y="266"/>
                    <a:pt x="102" y="269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84" y="244"/>
                    <a:pt x="85" y="237"/>
                    <a:pt x="81" y="233"/>
                  </a:cubicBezTo>
                  <a:cubicBezTo>
                    <a:pt x="74" y="221"/>
                    <a:pt x="68" y="209"/>
                    <a:pt x="67" y="197"/>
                  </a:cubicBezTo>
                  <a:cubicBezTo>
                    <a:pt x="65" y="192"/>
                    <a:pt x="61" y="188"/>
                    <a:pt x="56" y="188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61" y="158"/>
                    <a:pt x="65" y="155"/>
                    <a:pt x="67" y="150"/>
                  </a:cubicBezTo>
                  <a:cubicBezTo>
                    <a:pt x="69" y="137"/>
                    <a:pt x="74" y="124"/>
                    <a:pt x="81" y="113"/>
                  </a:cubicBezTo>
                  <a:cubicBezTo>
                    <a:pt x="85" y="109"/>
                    <a:pt x="84" y="103"/>
                    <a:pt x="80" y="9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4" y="80"/>
                    <a:pt x="107" y="81"/>
                    <a:pt x="109" y="81"/>
                  </a:cubicBezTo>
                  <a:cubicBezTo>
                    <a:pt x="112" y="81"/>
                    <a:pt x="114" y="80"/>
                    <a:pt x="116" y="79"/>
                  </a:cubicBezTo>
                  <a:cubicBezTo>
                    <a:pt x="128" y="72"/>
                    <a:pt x="140" y="66"/>
                    <a:pt x="152" y="64"/>
                  </a:cubicBezTo>
                  <a:cubicBezTo>
                    <a:pt x="158" y="63"/>
                    <a:pt x="161" y="59"/>
                    <a:pt x="161" y="5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1" y="59"/>
                    <a:pt x="194" y="63"/>
                    <a:pt x="200" y="64"/>
                  </a:cubicBezTo>
                  <a:cubicBezTo>
                    <a:pt x="213" y="67"/>
                    <a:pt x="226" y="72"/>
                    <a:pt x="236" y="79"/>
                  </a:cubicBezTo>
                  <a:cubicBezTo>
                    <a:pt x="238" y="80"/>
                    <a:pt x="240" y="81"/>
                    <a:pt x="243" y="81"/>
                  </a:cubicBezTo>
                  <a:cubicBezTo>
                    <a:pt x="245" y="81"/>
                    <a:pt x="248" y="80"/>
                    <a:pt x="250" y="78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69" y="103"/>
                    <a:pt x="267" y="109"/>
                    <a:pt x="270" y="113"/>
                  </a:cubicBezTo>
                  <a:cubicBezTo>
                    <a:pt x="278" y="125"/>
                    <a:pt x="283" y="137"/>
                    <a:pt x="285" y="150"/>
                  </a:cubicBezTo>
                  <a:cubicBezTo>
                    <a:pt x="287" y="155"/>
                    <a:pt x="291" y="158"/>
                    <a:pt x="296" y="158"/>
                  </a:cubicBezTo>
                  <a:cubicBezTo>
                    <a:pt x="325" y="158"/>
                    <a:pt x="325" y="158"/>
                    <a:pt x="325" y="158"/>
                  </a:cubicBezTo>
                  <a:lnTo>
                    <a:pt x="325" y="188"/>
                  </a:lnTo>
                  <a:close/>
                  <a:moveTo>
                    <a:pt x="175" y="98"/>
                  </a:moveTo>
                  <a:cubicBezTo>
                    <a:pt x="133" y="98"/>
                    <a:pt x="99" y="131"/>
                    <a:pt x="99" y="173"/>
                  </a:cubicBezTo>
                  <a:cubicBezTo>
                    <a:pt x="99" y="215"/>
                    <a:pt x="133" y="248"/>
                    <a:pt x="175" y="248"/>
                  </a:cubicBezTo>
                  <a:cubicBezTo>
                    <a:pt x="216" y="248"/>
                    <a:pt x="250" y="215"/>
                    <a:pt x="250" y="173"/>
                  </a:cubicBezTo>
                  <a:cubicBezTo>
                    <a:pt x="250" y="131"/>
                    <a:pt x="215" y="98"/>
                    <a:pt x="175" y="98"/>
                  </a:cubicBezTo>
                  <a:close/>
                  <a:moveTo>
                    <a:pt x="175" y="226"/>
                  </a:moveTo>
                  <a:cubicBezTo>
                    <a:pt x="146" y="226"/>
                    <a:pt x="122" y="202"/>
                    <a:pt x="122" y="173"/>
                  </a:cubicBezTo>
                  <a:cubicBezTo>
                    <a:pt x="122" y="144"/>
                    <a:pt x="146" y="120"/>
                    <a:pt x="175" y="120"/>
                  </a:cubicBezTo>
                  <a:cubicBezTo>
                    <a:pt x="203" y="120"/>
                    <a:pt x="227" y="144"/>
                    <a:pt x="227" y="173"/>
                  </a:cubicBezTo>
                  <a:cubicBezTo>
                    <a:pt x="227" y="202"/>
                    <a:pt x="203" y="226"/>
                    <a:pt x="175" y="2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7">
              <a:extLst>
                <a:ext uri="{FF2B5EF4-FFF2-40B4-BE49-F238E27FC236}">
                  <a16:creationId xmlns:a16="http://schemas.microsoft.com/office/drawing/2014/main" id="{B50F4BED-206B-ED5A-9D81-8A5E48042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5240" y="3914026"/>
              <a:ext cx="427211" cy="424763"/>
            </a:xfrm>
            <a:custGeom>
              <a:avLst/>
              <a:gdLst>
                <a:gd name="T0" fmla="*/ 174 w 349"/>
                <a:gd name="T1" fmla="*/ 75 h 347"/>
                <a:gd name="T2" fmla="*/ 198 w 349"/>
                <a:gd name="T3" fmla="*/ 97 h 347"/>
                <a:gd name="T4" fmla="*/ 174 w 349"/>
                <a:gd name="T5" fmla="*/ 121 h 347"/>
                <a:gd name="T6" fmla="*/ 152 w 349"/>
                <a:gd name="T7" fmla="*/ 97 h 347"/>
                <a:gd name="T8" fmla="*/ 174 w 349"/>
                <a:gd name="T9" fmla="*/ 75 h 347"/>
                <a:gd name="T10" fmla="*/ 329 w 349"/>
                <a:gd name="T11" fmla="*/ 22 h 347"/>
                <a:gd name="T12" fmla="*/ 329 w 349"/>
                <a:gd name="T13" fmla="*/ 143 h 347"/>
                <a:gd name="T14" fmla="*/ 225 w 349"/>
                <a:gd name="T15" fmla="*/ 143 h 347"/>
                <a:gd name="T16" fmla="*/ 208 w 349"/>
                <a:gd name="T17" fmla="*/ 129 h 347"/>
                <a:gd name="T18" fmla="*/ 221 w 349"/>
                <a:gd name="T19" fmla="*/ 97 h 347"/>
                <a:gd name="T20" fmla="*/ 175 w 349"/>
                <a:gd name="T21" fmla="*/ 52 h 347"/>
                <a:gd name="T22" fmla="*/ 130 w 349"/>
                <a:gd name="T23" fmla="*/ 97 h 347"/>
                <a:gd name="T24" fmla="*/ 143 w 349"/>
                <a:gd name="T25" fmla="*/ 129 h 347"/>
                <a:gd name="T26" fmla="*/ 125 w 349"/>
                <a:gd name="T27" fmla="*/ 143 h 347"/>
                <a:gd name="T28" fmla="*/ 25 w 349"/>
                <a:gd name="T29" fmla="*/ 143 h 347"/>
                <a:gd name="T30" fmla="*/ 25 w 349"/>
                <a:gd name="T31" fmla="*/ 22 h 347"/>
                <a:gd name="T32" fmla="*/ 329 w 349"/>
                <a:gd name="T33" fmla="*/ 22 h 347"/>
                <a:gd name="T34" fmla="*/ 174 w 349"/>
                <a:gd name="T35" fmla="*/ 143 h 347"/>
                <a:gd name="T36" fmla="*/ 220 w 349"/>
                <a:gd name="T37" fmla="*/ 188 h 347"/>
                <a:gd name="T38" fmla="*/ 129 w 349"/>
                <a:gd name="T39" fmla="*/ 188 h 347"/>
                <a:gd name="T40" fmla="*/ 174 w 349"/>
                <a:gd name="T41" fmla="*/ 143 h 347"/>
                <a:gd name="T42" fmla="*/ 229 w 349"/>
                <a:gd name="T43" fmla="*/ 212 h 347"/>
                <a:gd name="T44" fmla="*/ 210 w 349"/>
                <a:gd name="T45" fmla="*/ 325 h 347"/>
                <a:gd name="T46" fmla="*/ 138 w 349"/>
                <a:gd name="T47" fmla="*/ 325 h 347"/>
                <a:gd name="T48" fmla="*/ 118 w 349"/>
                <a:gd name="T49" fmla="*/ 212 h 347"/>
                <a:gd name="T50" fmla="*/ 229 w 349"/>
                <a:gd name="T51" fmla="*/ 212 h 347"/>
                <a:gd name="T52" fmla="*/ 11 w 349"/>
                <a:gd name="T53" fmla="*/ 0 h 347"/>
                <a:gd name="T54" fmla="*/ 0 w 349"/>
                <a:gd name="T55" fmla="*/ 10 h 347"/>
                <a:gd name="T56" fmla="*/ 0 w 349"/>
                <a:gd name="T57" fmla="*/ 154 h 347"/>
                <a:gd name="T58" fmla="*/ 11 w 349"/>
                <a:gd name="T59" fmla="*/ 165 h 347"/>
                <a:gd name="T60" fmla="*/ 110 w 349"/>
                <a:gd name="T61" fmla="*/ 165 h 347"/>
                <a:gd name="T62" fmla="*/ 105 w 349"/>
                <a:gd name="T63" fmla="*/ 187 h 347"/>
                <a:gd name="T64" fmla="*/ 83 w 349"/>
                <a:gd name="T65" fmla="*/ 187 h 347"/>
                <a:gd name="T66" fmla="*/ 72 w 349"/>
                <a:gd name="T67" fmla="*/ 199 h 347"/>
                <a:gd name="T68" fmla="*/ 83 w 349"/>
                <a:gd name="T69" fmla="*/ 210 h 347"/>
                <a:gd name="T70" fmla="*/ 96 w 349"/>
                <a:gd name="T71" fmla="*/ 210 h 347"/>
                <a:gd name="T72" fmla="*/ 118 w 349"/>
                <a:gd name="T73" fmla="*/ 336 h 347"/>
                <a:gd name="T74" fmla="*/ 129 w 349"/>
                <a:gd name="T75" fmla="*/ 347 h 347"/>
                <a:gd name="T76" fmla="*/ 220 w 349"/>
                <a:gd name="T77" fmla="*/ 347 h 347"/>
                <a:gd name="T78" fmla="*/ 231 w 349"/>
                <a:gd name="T79" fmla="*/ 336 h 347"/>
                <a:gd name="T80" fmla="*/ 252 w 349"/>
                <a:gd name="T81" fmla="*/ 210 h 347"/>
                <a:gd name="T82" fmla="*/ 265 w 349"/>
                <a:gd name="T83" fmla="*/ 210 h 347"/>
                <a:gd name="T84" fmla="*/ 277 w 349"/>
                <a:gd name="T85" fmla="*/ 198 h 347"/>
                <a:gd name="T86" fmla="*/ 265 w 349"/>
                <a:gd name="T87" fmla="*/ 187 h 347"/>
                <a:gd name="T88" fmla="*/ 243 w 349"/>
                <a:gd name="T89" fmla="*/ 187 h 347"/>
                <a:gd name="T90" fmla="*/ 238 w 349"/>
                <a:gd name="T91" fmla="*/ 165 h 347"/>
                <a:gd name="T92" fmla="*/ 338 w 349"/>
                <a:gd name="T93" fmla="*/ 165 h 347"/>
                <a:gd name="T94" fmla="*/ 348 w 349"/>
                <a:gd name="T95" fmla="*/ 154 h 347"/>
                <a:gd name="T96" fmla="*/ 348 w 349"/>
                <a:gd name="T97" fmla="*/ 10 h 347"/>
                <a:gd name="T98" fmla="*/ 339 w 349"/>
                <a:gd name="T99" fmla="*/ 0 h 347"/>
                <a:gd name="T100" fmla="*/ 11 w 349"/>
                <a:gd name="T10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347">
                  <a:moveTo>
                    <a:pt x="174" y="75"/>
                  </a:moveTo>
                  <a:cubicBezTo>
                    <a:pt x="187" y="75"/>
                    <a:pt x="198" y="84"/>
                    <a:pt x="198" y="97"/>
                  </a:cubicBezTo>
                  <a:cubicBezTo>
                    <a:pt x="198" y="110"/>
                    <a:pt x="187" y="121"/>
                    <a:pt x="174" y="121"/>
                  </a:cubicBezTo>
                  <a:cubicBezTo>
                    <a:pt x="162" y="121"/>
                    <a:pt x="152" y="110"/>
                    <a:pt x="152" y="97"/>
                  </a:cubicBezTo>
                  <a:cubicBezTo>
                    <a:pt x="152" y="84"/>
                    <a:pt x="161" y="75"/>
                    <a:pt x="174" y="75"/>
                  </a:cubicBezTo>
                  <a:close/>
                  <a:moveTo>
                    <a:pt x="329" y="22"/>
                  </a:moveTo>
                  <a:cubicBezTo>
                    <a:pt x="329" y="143"/>
                    <a:pt x="329" y="143"/>
                    <a:pt x="329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0" y="138"/>
                    <a:pt x="214" y="132"/>
                    <a:pt x="208" y="129"/>
                  </a:cubicBezTo>
                  <a:cubicBezTo>
                    <a:pt x="216" y="121"/>
                    <a:pt x="221" y="109"/>
                    <a:pt x="221" y="97"/>
                  </a:cubicBezTo>
                  <a:cubicBezTo>
                    <a:pt x="221" y="73"/>
                    <a:pt x="200" y="52"/>
                    <a:pt x="175" y="52"/>
                  </a:cubicBezTo>
                  <a:cubicBezTo>
                    <a:pt x="151" y="52"/>
                    <a:pt x="130" y="73"/>
                    <a:pt x="130" y="97"/>
                  </a:cubicBezTo>
                  <a:cubicBezTo>
                    <a:pt x="130" y="109"/>
                    <a:pt x="134" y="121"/>
                    <a:pt x="143" y="129"/>
                  </a:cubicBezTo>
                  <a:cubicBezTo>
                    <a:pt x="136" y="132"/>
                    <a:pt x="130" y="138"/>
                    <a:pt x="125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29" y="22"/>
                    <a:pt x="329" y="22"/>
                    <a:pt x="329" y="22"/>
                  </a:cubicBezTo>
                  <a:close/>
                  <a:moveTo>
                    <a:pt x="174" y="143"/>
                  </a:moveTo>
                  <a:cubicBezTo>
                    <a:pt x="199" y="143"/>
                    <a:pt x="220" y="164"/>
                    <a:pt x="220" y="188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29" y="164"/>
                    <a:pt x="149" y="143"/>
                    <a:pt x="174" y="143"/>
                  </a:cubicBezTo>
                  <a:close/>
                  <a:moveTo>
                    <a:pt x="229" y="212"/>
                  </a:moveTo>
                  <a:cubicBezTo>
                    <a:pt x="210" y="325"/>
                    <a:pt x="210" y="325"/>
                    <a:pt x="210" y="325"/>
                  </a:cubicBezTo>
                  <a:cubicBezTo>
                    <a:pt x="138" y="325"/>
                    <a:pt x="138" y="325"/>
                    <a:pt x="138" y="325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229" y="212"/>
                    <a:pt x="229" y="212"/>
                    <a:pt x="229" y="212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1"/>
                    <a:pt x="5" y="165"/>
                    <a:pt x="11" y="165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73"/>
                    <a:pt x="105" y="180"/>
                    <a:pt x="105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77" y="187"/>
                    <a:pt x="72" y="193"/>
                    <a:pt x="72" y="199"/>
                  </a:cubicBezTo>
                  <a:cubicBezTo>
                    <a:pt x="72" y="205"/>
                    <a:pt x="78" y="210"/>
                    <a:pt x="83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18" y="336"/>
                    <a:pt x="118" y="336"/>
                    <a:pt x="118" y="336"/>
                  </a:cubicBezTo>
                  <a:cubicBezTo>
                    <a:pt x="118" y="342"/>
                    <a:pt x="123" y="347"/>
                    <a:pt x="129" y="347"/>
                  </a:cubicBezTo>
                  <a:cubicBezTo>
                    <a:pt x="220" y="347"/>
                    <a:pt x="220" y="347"/>
                    <a:pt x="220" y="347"/>
                  </a:cubicBezTo>
                  <a:cubicBezTo>
                    <a:pt x="225" y="347"/>
                    <a:pt x="231" y="342"/>
                    <a:pt x="231" y="336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65" y="210"/>
                    <a:pt x="265" y="210"/>
                    <a:pt x="265" y="210"/>
                  </a:cubicBezTo>
                  <a:cubicBezTo>
                    <a:pt x="272" y="210"/>
                    <a:pt x="277" y="205"/>
                    <a:pt x="277" y="198"/>
                  </a:cubicBezTo>
                  <a:cubicBezTo>
                    <a:pt x="277" y="192"/>
                    <a:pt x="271" y="187"/>
                    <a:pt x="265" y="187"/>
                  </a:cubicBezTo>
                  <a:cubicBezTo>
                    <a:pt x="243" y="187"/>
                    <a:pt x="243" y="187"/>
                    <a:pt x="243" y="187"/>
                  </a:cubicBezTo>
                  <a:cubicBezTo>
                    <a:pt x="243" y="180"/>
                    <a:pt x="242" y="172"/>
                    <a:pt x="238" y="165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44" y="165"/>
                    <a:pt x="348" y="159"/>
                    <a:pt x="348" y="154"/>
                  </a:cubicBezTo>
                  <a:cubicBezTo>
                    <a:pt x="348" y="10"/>
                    <a:pt x="348" y="10"/>
                    <a:pt x="348" y="10"/>
                  </a:cubicBezTo>
                  <a:cubicBezTo>
                    <a:pt x="349" y="5"/>
                    <a:pt x="344" y="0"/>
                    <a:pt x="339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D140552-B202-20F3-0C0F-DD6B2778D2A1}"/>
              </a:ext>
            </a:extLst>
          </p:cNvPr>
          <p:cNvSpPr txBox="1"/>
          <p:nvPr/>
        </p:nvSpPr>
        <p:spPr>
          <a:xfrm>
            <a:off x="371616" y="3319027"/>
            <a:ext cx="447414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FEB189-3B13-6665-CDA8-9D085DB3642D}"/>
              </a:ext>
            </a:extLst>
          </p:cNvPr>
          <p:cNvSpPr txBox="1"/>
          <p:nvPr/>
        </p:nvSpPr>
        <p:spPr>
          <a:xfrm>
            <a:off x="371616" y="4834827"/>
            <a:ext cx="447414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110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C21D566-3B90-A8C4-B7AF-0F1BA4FA4DAE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54009D6-775D-D449-8B21-D991A3EB6D9C}"/>
              </a:ext>
            </a:extLst>
          </p:cNvPr>
          <p:cNvGrpSpPr/>
          <p:nvPr/>
        </p:nvGrpSpPr>
        <p:grpSpPr>
          <a:xfrm>
            <a:off x="3042078" y="1068819"/>
            <a:ext cx="2437078" cy="2595713"/>
            <a:chOff x="3042078" y="1068819"/>
            <a:chExt cx="2437078" cy="259571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4AF363C-8D35-FCDF-2D25-305FE218460A}"/>
                </a:ext>
              </a:extLst>
            </p:cNvPr>
            <p:cNvSpPr/>
            <p:nvPr/>
          </p:nvSpPr>
          <p:spPr>
            <a:xfrm>
              <a:off x="3042078" y="1068819"/>
              <a:ext cx="2437078" cy="2595713"/>
            </a:xfrm>
            <a:prstGeom prst="roundRect">
              <a:avLst>
                <a:gd name="adj" fmla="val 8328"/>
              </a:avLst>
            </a:prstGeom>
            <a:solidFill>
              <a:schemeClr val="bg1"/>
            </a:solidFill>
            <a:ln>
              <a:solidFill>
                <a:srgbClr val="E5664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377">
              <a:extLst>
                <a:ext uri="{FF2B5EF4-FFF2-40B4-BE49-F238E27FC236}">
                  <a16:creationId xmlns:a16="http://schemas.microsoft.com/office/drawing/2014/main" id="{F2E95A40-780A-517A-36D8-C1A9972B7E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5836" y="1396480"/>
              <a:ext cx="529563" cy="529563"/>
            </a:xfrm>
            <a:custGeom>
              <a:avLst/>
              <a:gdLst>
                <a:gd name="T0" fmla="*/ 21 w 160"/>
                <a:gd name="T1" fmla="*/ 25 h 160"/>
                <a:gd name="T2" fmla="*/ 21 w 160"/>
                <a:gd name="T3" fmla="*/ 29 h 160"/>
                <a:gd name="T4" fmla="*/ 28 w 160"/>
                <a:gd name="T5" fmla="*/ 26 h 160"/>
                <a:gd name="T6" fmla="*/ 27 w 160"/>
                <a:gd name="T7" fmla="*/ 21 h 160"/>
                <a:gd name="T8" fmla="*/ 56 w 160"/>
                <a:gd name="T9" fmla="*/ 26 h 160"/>
                <a:gd name="T10" fmla="*/ 55 w 160"/>
                <a:gd name="T11" fmla="*/ 21 h 160"/>
                <a:gd name="T12" fmla="*/ 31 w 160"/>
                <a:gd name="T13" fmla="*/ 25 h 160"/>
                <a:gd name="T14" fmla="*/ 32 w 160"/>
                <a:gd name="T15" fmla="*/ 29 h 160"/>
                <a:gd name="T16" fmla="*/ 56 w 160"/>
                <a:gd name="T17" fmla="*/ 26 h 160"/>
                <a:gd name="T18" fmla="*/ 12 w 160"/>
                <a:gd name="T19" fmla="*/ 0 h 160"/>
                <a:gd name="T20" fmla="*/ 0 w 160"/>
                <a:gd name="T21" fmla="*/ 148 h 160"/>
                <a:gd name="T22" fmla="*/ 148 w 160"/>
                <a:gd name="T23" fmla="*/ 160 h 160"/>
                <a:gd name="T24" fmla="*/ 160 w 160"/>
                <a:gd name="T25" fmla="*/ 12 h 160"/>
                <a:gd name="T26" fmla="*/ 138 w 160"/>
                <a:gd name="T27" fmla="*/ 12 h 160"/>
                <a:gd name="T28" fmla="*/ 138 w 160"/>
                <a:gd name="T29" fmla="*/ 29 h 160"/>
                <a:gd name="T30" fmla="*/ 138 w 160"/>
                <a:gd name="T31" fmla="*/ 12 h 160"/>
                <a:gd name="T32" fmla="*/ 122 w 160"/>
                <a:gd name="T33" fmla="*/ 21 h 160"/>
                <a:gd name="T34" fmla="*/ 105 w 160"/>
                <a:gd name="T35" fmla="*/ 21 h 160"/>
                <a:gd name="T36" fmla="*/ 90 w 160"/>
                <a:gd name="T37" fmla="*/ 12 h 160"/>
                <a:gd name="T38" fmla="*/ 90 w 160"/>
                <a:gd name="T39" fmla="*/ 29 h 160"/>
                <a:gd name="T40" fmla="*/ 90 w 160"/>
                <a:gd name="T41" fmla="*/ 12 h 160"/>
                <a:gd name="T42" fmla="*/ 140 w 160"/>
                <a:gd name="T43" fmla="*/ 150 h 160"/>
                <a:gd name="T44" fmla="*/ 8 w 160"/>
                <a:gd name="T45" fmla="*/ 140 h 160"/>
                <a:gd name="T46" fmla="*/ 19 w 160"/>
                <a:gd name="T47" fmla="*/ 10 h 160"/>
                <a:gd name="T48" fmla="*/ 68 w 160"/>
                <a:gd name="T49" fmla="*/ 20 h 160"/>
                <a:gd name="T50" fmla="*/ 151 w 160"/>
                <a:gd name="T51" fmla="*/ 38 h 160"/>
                <a:gd name="T52" fmla="*/ 59 w 160"/>
                <a:gd name="T53" fmla="*/ 73 h 160"/>
                <a:gd name="T54" fmla="*/ 79 w 160"/>
                <a:gd name="T55" fmla="*/ 127 h 160"/>
                <a:gd name="T56" fmla="*/ 84 w 160"/>
                <a:gd name="T57" fmla="*/ 127 h 160"/>
                <a:gd name="T58" fmla="*/ 107 w 160"/>
                <a:gd name="T59" fmla="*/ 132 h 160"/>
                <a:gd name="T60" fmla="*/ 111 w 160"/>
                <a:gd name="T61" fmla="*/ 132 h 160"/>
                <a:gd name="T62" fmla="*/ 119 w 160"/>
                <a:gd name="T63" fmla="*/ 120 h 160"/>
                <a:gd name="T64" fmla="*/ 114 w 160"/>
                <a:gd name="T65" fmla="*/ 97 h 160"/>
                <a:gd name="T66" fmla="*/ 114 w 160"/>
                <a:gd name="T67" fmla="*/ 92 h 160"/>
                <a:gd name="T68" fmla="*/ 59 w 160"/>
                <a:gd name="T69" fmla="*/ 73 h 160"/>
                <a:gd name="T70" fmla="*/ 49 w 160"/>
                <a:gd name="T71" fmla="*/ 76 h 160"/>
                <a:gd name="T72" fmla="*/ 38 w 160"/>
                <a:gd name="T73" fmla="*/ 78 h 160"/>
                <a:gd name="T74" fmla="*/ 49 w 160"/>
                <a:gd name="T75" fmla="*/ 81 h 160"/>
                <a:gd name="T76" fmla="*/ 65 w 160"/>
                <a:gd name="T77" fmla="*/ 65 h 160"/>
                <a:gd name="T78" fmla="*/ 68 w 160"/>
                <a:gd name="T79" fmla="*/ 54 h 160"/>
                <a:gd name="T80" fmla="*/ 62 w 160"/>
                <a:gd name="T81" fmla="*/ 54 h 160"/>
                <a:gd name="T82" fmla="*/ 65 w 160"/>
                <a:gd name="T83" fmla="*/ 65 h 160"/>
                <a:gd name="T84" fmla="*/ 77 w 160"/>
                <a:gd name="T85" fmla="*/ 68 h 160"/>
                <a:gd name="T86" fmla="*/ 83 w 160"/>
                <a:gd name="T87" fmla="*/ 58 h 160"/>
                <a:gd name="T88" fmla="*/ 73 w 160"/>
                <a:gd name="T89" fmla="*/ 64 h 160"/>
                <a:gd name="T90" fmla="*/ 75 w 160"/>
                <a:gd name="T91" fmla="*/ 69 h 160"/>
                <a:gd name="T92" fmla="*/ 45 w 160"/>
                <a:gd name="T93" fmla="*/ 93 h 160"/>
                <a:gd name="T94" fmla="*/ 47 w 160"/>
                <a:gd name="T95" fmla="*/ 97 h 160"/>
                <a:gd name="T96" fmla="*/ 55 w 160"/>
                <a:gd name="T97" fmla="*/ 91 h 160"/>
                <a:gd name="T98" fmla="*/ 51 w 160"/>
                <a:gd name="T99" fmla="*/ 87 h 160"/>
                <a:gd name="T100" fmla="*/ 46 w 160"/>
                <a:gd name="T101" fmla="*/ 60 h 160"/>
                <a:gd name="T102" fmla="*/ 52 w 160"/>
                <a:gd name="T103" fmla="*/ 69 h 160"/>
                <a:gd name="T104" fmla="*/ 56 w 160"/>
                <a:gd name="T105" fmla="*/ 69 h 160"/>
                <a:gd name="T106" fmla="*/ 50 w 160"/>
                <a:gd name="T107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" h="160">
                  <a:moveTo>
                    <a:pt x="21" y="21"/>
                  </a:moveTo>
                  <a:cubicBezTo>
                    <a:pt x="21" y="21"/>
                    <a:pt x="21" y="23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8"/>
                    <a:pt x="28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3"/>
                    <a:pt x="27" y="21"/>
                    <a:pt x="27" y="21"/>
                  </a:cubicBezTo>
                  <a:lnTo>
                    <a:pt x="21" y="21"/>
                  </a:lnTo>
                  <a:close/>
                  <a:moveTo>
                    <a:pt x="56" y="26"/>
                  </a:moveTo>
                  <a:cubicBezTo>
                    <a:pt x="56" y="25"/>
                    <a:pt x="56" y="25"/>
                    <a:pt x="56" y="25"/>
                  </a:cubicBezTo>
                  <a:cubicBezTo>
                    <a:pt x="56" y="23"/>
                    <a:pt x="56" y="21"/>
                    <a:pt x="55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3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8"/>
                    <a:pt x="31" y="29"/>
                    <a:pt x="32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8"/>
                    <a:pt x="56" y="26"/>
                  </a:cubicBezTo>
                  <a:close/>
                  <a:moveTo>
                    <a:pt x="14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54" y="160"/>
                    <a:pt x="160" y="155"/>
                    <a:pt x="160" y="148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5"/>
                    <a:pt x="154" y="0"/>
                    <a:pt x="148" y="0"/>
                  </a:cubicBezTo>
                  <a:close/>
                  <a:moveTo>
                    <a:pt x="138" y="12"/>
                  </a:moveTo>
                  <a:cubicBezTo>
                    <a:pt x="142" y="12"/>
                    <a:pt x="146" y="16"/>
                    <a:pt x="146" y="21"/>
                  </a:cubicBezTo>
                  <a:cubicBezTo>
                    <a:pt x="146" y="25"/>
                    <a:pt x="142" y="29"/>
                    <a:pt x="138" y="29"/>
                  </a:cubicBezTo>
                  <a:cubicBezTo>
                    <a:pt x="133" y="29"/>
                    <a:pt x="129" y="25"/>
                    <a:pt x="129" y="21"/>
                  </a:cubicBezTo>
                  <a:cubicBezTo>
                    <a:pt x="129" y="16"/>
                    <a:pt x="133" y="12"/>
                    <a:pt x="138" y="12"/>
                  </a:cubicBezTo>
                  <a:close/>
                  <a:moveTo>
                    <a:pt x="114" y="12"/>
                  </a:moveTo>
                  <a:cubicBezTo>
                    <a:pt x="118" y="12"/>
                    <a:pt x="122" y="16"/>
                    <a:pt x="122" y="21"/>
                  </a:cubicBezTo>
                  <a:cubicBezTo>
                    <a:pt x="122" y="25"/>
                    <a:pt x="118" y="29"/>
                    <a:pt x="114" y="29"/>
                  </a:cubicBezTo>
                  <a:cubicBezTo>
                    <a:pt x="109" y="29"/>
                    <a:pt x="105" y="25"/>
                    <a:pt x="105" y="21"/>
                  </a:cubicBezTo>
                  <a:cubicBezTo>
                    <a:pt x="105" y="16"/>
                    <a:pt x="109" y="12"/>
                    <a:pt x="114" y="12"/>
                  </a:cubicBezTo>
                  <a:close/>
                  <a:moveTo>
                    <a:pt x="90" y="12"/>
                  </a:moveTo>
                  <a:cubicBezTo>
                    <a:pt x="94" y="12"/>
                    <a:pt x="98" y="16"/>
                    <a:pt x="98" y="21"/>
                  </a:cubicBezTo>
                  <a:cubicBezTo>
                    <a:pt x="98" y="25"/>
                    <a:pt x="94" y="29"/>
                    <a:pt x="90" y="29"/>
                  </a:cubicBezTo>
                  <a:cubicBezTo>
                    <a:pt x="85" y="29"/>
                    <a:pt x="81" y="25"/>
                    <a:pt x="81" y="21"/>
                  </a:cubicBezTo>
                  <a:cubicBezTo>
                    <a:pt x="81" y="16"/>
                    <a:pt x="85" y="12"/>
                    <a:pt x="90" y="12"/>
                  </a:cubicBezTo>
                  <a:close/>
                  <a:moveTo>
                    <a:pt x="151" y="140"/>
                  </a:moveTo>
                  <a:cubicBezTo>
                    <a:pt x="151" y="146"/>
                    <a:pt x="146" y="150"/>
                    <a:pt x="14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3" y="150"/>
                    <a:pt x="8" y="146"/>
                    <a:pt x="8" y="14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5"/>
                    <a:pt x="13" y="10"/>
                    <a:pt x="1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10"/>
                    <a:pt x="68" y="15"/>
                    <a:pt x="68" y="20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151" y="38"/>
                    <a:pt x="151" y="38"/>
                    <a:pt x="151" y="38"/>
                  </a:cubicBezTo>
                  <a:lnTo>
                    <a:pt x="151" y="140"/>
                  </a:lnTo>
                  <a:close/>
                  <a:moveTo>
                    <a:pt x="59" y="73"/>
                  </a:moveTo>
                  <a:cubicBezTo>
                    <a:pt x="58" y="73"/>
                    <a:pt x="58" y="74"/>
                    <a:pt x="59" y="7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8"/>
                    <a:pt x="80" y="129"/>
                    <a:pt x="81" y="129"/>
                  </a:cubicBezTo>
                  <a:cubicBezTo>
                    <a:pt x="82" y="129"/>
                    <a:pt x="83" y="128"/>
                    <a:pt x="84" y="127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8" y="133"/>
                    <a:pt x="109" y="133"/>
                  </a:cubicBezTo>
                  <a:cubicBezTo>
                    <a:pt x="109" y="133"/>
                    <a:pt x="110" y="132"/>
                    <a:pt x="111" y="132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20" y="123"/>
                    <a:pt x="120" y="121"/>
                    <a:pt x="119" y="120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5" y="97"/>
                    <a:pt x="115" y="96"/>
                    <a:pt x="115" y="95"/>
                  </a:cubicBezTo>
                  <a:cubicBezTo>
                    <a:pt x="115" y="94"/>
                    <a:pt x="115" y="93"/>
                    <a:pt x="114" y="9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2"/>
                    <a:pt x="60" y="72"/>
                    <a:pt x="59" y="73"/>
                  </a:cubicBezTo>
                  <a:close/>
                  <a:moveTo>
                    <a:pt x="52" y="78"/>
                  </a:moveTo>
                  <a:cubicBezTo>
                    <a:pt x="52" y="77"/>
                    <a:pt x="51" y="76"/>
                    <a:pt x="49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9" y="76"/>
                    <a:pt x="38" y="77"/>
                    <a:pt x="38" y="78"/>
                  </a:cubicBezTo>
                  <a:cubicBezTo>
                    <a:pt x="38" y="80"/>
                    <a:pt x="39" y="81"/>
                    <a:pt x="41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1" y="81"/>
                    <a:pt x="52" y="80"/>
                    <a:pt x="52" y="78"/>
                  </a:cubicBezTo>
                  <a:close/>
                  <a:moveTo>
                    <a:pt x="65" y="65"/>
                  </a:moveTo>
                  <a:cubicBezTo>
                    <a:pt x="66" y="65"/>
                    <a:pt x="68" y="64"/>
                    <a:pt x="68" y="6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3"/>
                    <a:pt x="66" y="51"/>
                    <a:pt x="65" y="51"/>
                  </a:cubicBezTo>
                  <a:cubicBezTo>
                    <a:pt x="63" y="51"/>
                    <a:pt x="62" y="53"/>
                    <a:pt x="62" y="54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4"/>
                    <a:pt x="63" y="65"/>
                    <a:pt x="65" y="65"/>
                  </a:cubicBezTo>
                  <a:close/>
                  <a:moveTo>
                    <a:pt x="75" y="69"/>
                  </a:moveTo>
                  <a:cubicBezTo>
                    <a:pt x="76" y="69"/>
                    <a:pt x="77" y="69"/>
                    <a:pt x="77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1"/>
                    <a:pt x="84" y="59"/>
                    <a:pt x="83" y="58"/>
                  </a:cubicBezTo>
                  <a:cubicBezTo>
                    <a:pt x="82" y="57"/>
                    <a:pt x="80" y="57"/>
                    <a:pt x="79" y="58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2" y="65"/>
                    <a:pt x="72" y="67"/>
                    <a:pt x="73" y="68"/>
                  </a:cubicBezTo>
                  <a:cubicBezTo>
                    <a:pt x="74" y="69"/>
                    <a:pt x="75" y="69"/>
                    <a:pt x="75" y="69"/>
                  </a:cubicBezTo>
                  <a:close/>
                  <a:moveTo>
                    <a:pt x="51" y="87"/>
                  </a:moveTo>
                  <a:cubicBezTo>
                    <a:pt x="45" y="93"/>
                    <a:pt x="45" y="93"/>
                    <a:pt x="45" y="93"/>
                  </a:cubicBezTo>
                  <a:cubicBezTo>
                    <a:pt x="44" y="94"/>
                    <a:pt x="44" y="96"/>
                    <a:pt x="45" y="97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7"/>
                    <a:pt x="48" y="97"/>
                    <a:pt x="49" y="97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6" y="89"/>
                    <a:pt x="56" y="88"/>
                    <a:pt x="55" y="87"/>
                  </a:cubicBezTo>
                  <a:cubicBezTo>
                    <a:pt x="54" y="86"/>
                    <a:pt x="52" y="86"/>
                    <a:pt x="51" y="87"/>
                  </a:cubicBezTo>
                  <a:close/>
                  <a:moveTo>
                    <a:pt x="50" y="60"/>
                  </a:moveTo>
                  <a:cubicBezTo>
                    <a:pt x="49" y="58"/>
                    <a:pt x="47" y="58"/>
                    <a:pt x="46" y="60"/>
                  </a:cubicBezTo>
                  <a:cubicBezTo>
                    <a:pt x="45" y="61"/>
                    <a:pt x="45" y="62"/>
                    <a:pt x="46" y="63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3" y="70"/>
                    <a:pt x="53" y="70"/>
                    <a:pt x="54" y="70"/>
                  </a:cubicBezTo>
                  <a:cubicBezTo>
                    <a:pt x="55" y="70"/>
                    <a:pt x="56" y="70"/>
                    <a:pt x="56" y="69"/>
                  </a:cubicBezTo>
                  <a:cubicBezTo>
                    <a:pt x="57" y="68"/>
                    <a:pt x="57" y="67"/>
                    <a:pt x="56" y="66"/>
                  </a:cubicBezTo>
                  <a:lnTo>
                    <a:pt x="50" y="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CE4047E-3971-3C1B-4DE1-4DABFFDDFA25}"/>
                </a:ext>
              </a:extLst>
            </p:cNvPr>
            <p:cNvCxnSpPr>
              <a:cxnSpLocks/>
            </p:cNvCxnSpPr>
            <p:nvPr/>
          </p:nvCxnSpPr>
          <p:spPr>
            <a:xfrm>
              <a:off x="4123457" y="2546254"/>
              <a:ext cx="274320" cy="0"/>
            </a:xfrm>
            <a:prstGeom prst="line">
              <a:avLst/>
            </a:prstGeom>
            <a:ln w="38100">
              <a:solidFill>
                <a:srgbClr val="3D3C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8C4098C-2B31-2D62-094E-DE010F29FCFF}"/>
                </a:ext>
              </a:extLst>
            </p:cNvPr>
            <p:cNvSpPr txBox="1"/>
            <p:nvPr/>
          </p:nvSpPr>
          <p:spPr>
            <a:xfrm>
              <a:off x="3042078" y="2633681"/>
              <a:ext cx="243707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AFF25A-0FB6-7258-D856-D6373B2AE6B4}"/>
                </a:ext>
              </a:extLst>
            </p:cNvPr>
            <p:cNvSpPr txBox="1"/>
            <p:nvPr/>
          </p:nvSpPr>
          <p:spPr>
            <a:xfrm>
              <a:off x="3042078" y="2109070"/>
              <a:ext cx="24370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7228D14-D216-4AA7-6D1F-CD789485E43D}"/>
              </a:ext>
            </a:extLst>
          </p:cNvPr>
          <p:cNvGrpSpPr/>
          <p:nvPr/>
        </p:nvGrpSpPr>
        <p:grpSpPr>
          <a:xfrm>
            <a:off x="3042078" y="3982887"/>
            <a:ext cx="2437078" cy="2595713"/>
            <a:chOff x="3042078" y="3982887"/>
            <a:chExt cx="2437078" cy="2595713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4300EA1-1A15-C615-3BD2-BBC2665C1D17}"/>
                </a:ext>
              </a:extLst>
            </p:cNvPr>
            <p:cNvSpPr/>
            <p:nvPr/>
          </p:nvSpPr>
          <p:spPr>
            <a:xfrm>
              <a:off x="3042078" y="3982887"/>
              <a:ext cx="2437078" cy="2595713"/>
            </a:xfrm>
            <a:prstGeom prst="roundRect">
              <a:avLst>
                <a:gd name="adj" fmla="val 8328"/>
              </a:avLst>
            </a:prstGeom>
            <a:solidFill>
              <a:schemeClr val="bg1"/>
            </a:solidFill>
            <a:ln>
              <a:solidFill>
                <a:srgbClr val="3D3C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379">
              <a:extLst>
                <a:ext uri="{FF2B5EF4-FFF2-40B4-BE49-F238E27FC236}">
                  <a16:creationId xmlns:a16="http://schemas.microsoft.com/office/drawing/2014/main" id="{7FD53D9F-C834-DE65-41B9-A12FB3EAA1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5835" y="4317037"/>
              <a:ext cx="529565" cy="526254"/>
            </a:xfrm>
            <a:custGeom>
              <a:avLst/>
              <a:gdLst>
                <a:gd name="T0" fmla="*/ 0 w 160"/>
                <a:gd name="T1" fmla="*/ 91 h 159"/>
                <a:gd name="T2" fmla="*/ 17 w 160"/>
                <a:gd name="T3" fmla="*/ 159 h 159"/>
                <a:gd name="T4" fmla="*/ 17 w 160"/>
                <a:gd name="T5" fmla="*/ 86 h 159"/>
                <a:gd name="T6" fmla="*/ 0 w 160"/>
                <a:gd name="T7" fmla="*/ 51 h 159"/>
                <a:gd name="T8" fmla="*/ 17 w 160"/>
                <a:gd name="T9" fmla="*/ 77 h 159"/>
                <a:gd name="T10" fmla="*/ 17 w 160"/>
                <a:gd name="T11" fmla="*/ 45 h 159"/>
                <a:gd name="T12" fmla="*/ 12 w 160"/>
                <a:gd name="T13" fmla="*/ 74 h 159"/>
                <a:gd name="T14" fmla="*/ 12 w 160"/>
                <a:gd name="T15" fmla="*/ 47 h 159"/>
                <a:gd name="T16" fmla="*/ 26 w 160"/>
                <a:gd name="T17" fmla="*/ 70 h 159"/>
                <a:gd name="T18" fmla="*/ 44 w 160"/>
                <a:gd name="T19" fmla="*/ 67 h 159"/>
                <a:gd name="T20" fmla="*/ 61 w 160"/>
                <a:gd name="T21" fmla="*/ 159 h 159"/>
                <a:gd name="T22" fmla="*/ 61 w 160"/>
                <a:gd name="T23" fmla="*/ 62 h 159"/>
                <a:gd name="T24" fmla="*/ 44 w 160"/>
                <a:gd name="T25" fmla="*/ 27 h 159"/>
                <a:gd name="T26" fmla="*/ 61 w 160"/>
                <a:gd name="T27" fmla="*/ 53 h 159"/>
                <a:gd name="T28" fmla="*/ 61 w 160"/>
                <a:gd name="T29" fmla="*/ 21 h 159"/>
                <a:gd name="T30" fmla="*/ 56 w 160"/>
                <a:gd name="T31" fmla="*/ 50 h 159"/>
                <a:gd name="T32" fmla="*/ 56 w 160"/>
                <a:gd name="T33" fmla="*/ 23 h 159"/>
                <a:gd name="T34" fmla="*/ 70 w 160"/>
                <a:gd name="T35" fmla="*/ 46 h 159"/>
                <a:gd name="T36" fmla="*/ 88 w 160"/>
                <a:gd name="T37" fmla="*/ 47 h 159"/>
                <a:gd name="T38" fmla="*/ 105 w 160"/>
                <a:gd name="T39" fmla="*/ 159 h 159"/>
                <a:gd name="T40" fmla="*/ 105 w 160"/>
                <a:gd name="T41" fmla="*/ 42 h 159"/>
                <a:gd name="T42" fmla="*/ 132 w 160"/>
                <a:gd name="T43" fmla="*/ 106 h 159"/>
                <a:gd name="T44" fmla="*/ 149 w 160"/>
                <a:gd name="T45" fmla="*/ 159 h 159"/>
                <a:gd name="T46" fmla="*/ 149 w 160"/>
                <a:gd name="T47" fmla="*/ 100 h 159"/>
                <a:gd name="T48" fmla="*/ 132 w 160"/>
                <a:gd name="T49" fmla="*/ 65 h 159"/>
                <a:gd name="T50" fmla="*/ 149 w 160"/>
                <a:gd name="T51" fmla="*/ 91 h 159"/>
                <a:gd name="T52" fmla="*/ 149 w 160"/>
                <a:gd name="T53" fmla="*/ 59 h 159"/>
                <a:gd name="T54" fmla="*/ 144 w 160"/>
                <a:gd name="T55" fmla="*/ 88 h 159"/>
                <a:gd name="T56" fmla="*/ 144 w 160"/>
                <a:gd name="T57" fmla="*/ 62 h 159"/>
                <a:gd name="T58" fmla="*/ 158 w 160"/>
                <a:gd name="T59" fmla="*/ 85 h 159"/>
                <a:gd name="T60" fmla="*/ 20 w 160"/>
                <a:gd name="T61" fmla="*/ 60 h 159"/>
                <a:gd name="T62" fmla="*/ 18 w 160"/>
                <a:gd name="T63" fmla="*/ 53 h 159"/>
                <a:gd name="T64" fmla="*/ 10 w 160"/>
                <a:gd name="T65" fmla="*/ 55 h 159"/>
                <a:gd name="T66" fmla="*/ 14 w 160"/>
                <a:gd name="T67" fmla="*/ 56 h 159"/>
                <a:gd name="T68" fmla="*/ 17 w 160"/>
                <a:gd name="T69" fmla="*/ 57 h 159"/>
                <a:gd name="T70" fmla="*/ 10 w 160"/>
                <a:gd name="T71" fmla="*/ 64 h 159"/>
                <a:gd name="T72" fmla="*/ 21 w 160"/>
                <a:gd name="T73" fmla="*/ 65 h 159"/>
                <a:gd name="T74" fmla="*/ 63 w 160"/>
                <a:gd name="T75" fmla="*/ 36 h 159"/>
                <a:gd name="T76" fmla="*/ 64 w 160"/>
                <a:gd name="T77" fmla="*/ 32 h 159"/>
                <a:gd name="T78" fmla="*/ 55 w 160"/>
                <a:gd name="T79" fmla="*/ 30 h 159"/>
                <a:gd name="T80" fmla="*/ 57 w 160"/>
                <a:gd name="T81" fmla="*/ 32 h 159"/>
                <a:gd name="T82" fmla="*/ 60 w 160"/>
                <a:gd name="T83" fmla="*/ 33 h 159"/>
                <a:gd name="T84" fmla="*/ 58 w 160"/>
                <a:gd name="T85" fmla="*/ 34 h 159"/>
                <a:gd name="T86" fmla="*/ 60 w 160"/>
                <a:gd name="T87" fmla="*/ 37 h 159"/>
                <a:gd name="T88" fmla="*/ 59 w 160"/>
                <a:gd name="T89" fmla="*/ 41 h 159"/>
                <a:gd name="T90" fmla="*/ 53 w 160"/>
                <a:gd name="T91" fmla="*/ 40 h 159"/>
                <a:gd name="T92" fmla="*/ 59 w 160"/>
                <a:gd name="T93" fmla="*/ 44 h 159"/>
                <a:gd name="T94" fmla="*/ 65 w 160"/>
                <a:gd name="T95" fmla="*/ 39 h 159"/>
                <a:gd name="T96" fmla="*/ 103 w 160"/>
                <a:gd name="T97" fmla="*/ 18 h 159"/>
                <a:gd name="T98" fmla="*/ 103 w 160"/>
                <a:gd name="T99" fmla="*/ 18 h 159"/>
                <a:gd name="T100" fmla="*/ 88 w 160"/>
                <a:gd name="T101" fmla="*/ 6 h 159"/>
                <a:gd name="T102" fmla="*/ 105 w 160"/>
                <a:gd name="T103" fmla="*/ 32 h 159"/>
                <a:gd name="T104" fmla="*/ 105 w 160"/>
                <a:gd name="T105" fmla="*/ 0 h 159"/>
                <a:gd name="T106" fmla="*/ 107 w 160"/>
                <a:gd name="T107" fmla="*/ 24 h 159"/>
                <a:gd name="T108" fmla="*/ 96 w 160"/>
                <a:gd name="T109" fmla="*/ 21 h 159"/>
                <a:gd name="T110" fmla="*/ 107 w 160"/>
                <a:gd name="T111" fmla="*/ 9 h 159"/>
                <a:gd name="T112" fmla="*/ 108 w 160"/>
                <a:gd name="T113" fmla="*/ 21 h 159"/>
                <a:gd name="T114" fmla="*/ 141 w 160"/>
                <a:gd name="T115" fmla="*/ 75 h 159"/>
                <a:gd name="T116" fmla="*/ 146 w 160"/>
                <a:gd name="T117" fmla="*/ 82 h 159"/>
                <a:gd name="T118" fmla="*/ 146 w 160"/>
                <a:gd name="T119" fmla="*/ 6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" h="159">
                  <a:moveTo>
                    <a:pt x="17" y="86"/>
                  </a:moveTo>
                  <a:cubicBezTo>
                    <a:pt x="12" y="86"/>
                    <a:pt x="12" y="86"/>
                    <a:pt x="12" y="86"/>
                  </a:cubicBezTo>
                  <a:cubicBezTo>
                    <a:pt x="6" y="86"/>
                    <a:pt x="0" y="88"/>
                    <a:pt x="0" y="9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6" y="159"/>
                    <a:pt x="12" y="159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24" y="159"/>
                    <a:pt x="29" y="157"/>
                    <a:pt x="29" y="154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9" y="88"/>
                    <a:pt x="24" y="86"/>
                    <a:pt x="17" y="86"/>
                  </a:cubicBezTo>
                  <a:close/>
                  <a:moveTo>
                    <a:pt x="17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6" y="45"/>
                    <a:pt x="0" y="47"/>
                    <a:pt x="0" y="5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6" y="77"/>
                    <a:pt x="12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24" y="77"/>
                    <a:pt x="29" y="74"/>
                    <a:pt x="29" y="70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47"/>
                    <a:pt x="24" y="45"/>
                    <a:pt x="17" y="45"/>
                  </a:cubicBezTo>
                  <a:close/>
                  <a:moveTo>
                    <a:pt x="26" y="70"/>
                  </a:moveTo>
                  <a:cubicBezTo>
                    <a:pt x="26" y="71"/>
                    <a:pt x="23" y="74"/>
                    <a:pt x="17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6" y="74"/>
                    <a:pt x="3" y="71"/>
                    <a:pt x="3" y="7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0"/>
                    <a:pt x="6" y="47"/>
                    <a:pt x="12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3" y="47"/>
                    <a:pt x="26" y="50"/>
                    <a:pt x="26" y="51"/>
                  </a:cubicBezTo>
                  <a:lnTo>
                    <a:pt x="26" y="70"/>
                  </a:lnTo>
                  <a:close/>
                  <a:moveTo>
                    <a:pt x="61" y="62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50" y="62"/>
                    <a:pt x="44" y="64"/>
                    <a:pt x="44" y="67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7"/>
                    <a:pt x="50" y="159"/>
                    <a:pt x="56" y="159"/>
                  </a:cubicBezTo>
                  <a:cubicBezTo>
                    <a:pt x="61" y="159"/>
                    <a:pt x="61" y="159"/>
                    <a:pt x="61" y="159"/>
                  </a:cubicBezTo>
                  <a:cubicBezTo>
                    <a:pt x="68" y="159"/>
                    <a:pt x="73" y="157"/>
                    <a:pt x="73" y="154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4"/>
                    <a:pt x="68" y="62"/>
                    <a:pt x="61" y="62"/>
                  </a:cubicBezTo>
                  <a:close/>
                  <a:moveTo>
                    <a:pt x="61" y="21"/>
                  </a:moveTo>
                  <a:cubicBezTo>
                    <a:pt x="56" y="21"/>
                    <a:pt x="56" y="21"/>
                    <a:pt x="56" y="21"/>
                  </a:cubicBezTo>
                  <a:cubicBezTo>
                    <a:pt x="50" y="21"/>
                    <a:pt x="44" y="23"/>
                    <a:pt x="44" y="2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50"/>
                    <a:pt x="50" y="53"/>
                    <a:pt x="56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8" y="53"/>
                    <a:pt x="73" y="50"/>
                    <a:pt x="73" y="4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3"/>
                    <a:pt x="68" y="21"/>
                    <a:pt x="61" y="21"/>
                  </a:cubicBezTo>
                  <a:close/>
                  <a:moveTo>
                    <a:pt x="70" y="46"/>
                  </a:moveTo>
                  <a:cubicBezTo>
                    <a:pt x="70" y="47"/>
                    <a:pt x="67" y="50"/>
                    <a:pt x="61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0" y="50"/>
                    <a:pt x="47" y="47"/>
                    <a:pt x="47" y="4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50" y="23"/>
                    <a:pt x="56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7" y="23"/>
                    <a:pt x="70" y="26"/>
                    <a:pt x="70" y="27"/>
                  </a:cubicBezTo>
                  <a:lnTo>
                    <a:pt x="70" y="46"/>
                  </a:lnTo>
                  <a:close/>
                  <a:moveTo>
                    <a:pt x="105" y="42"/>
                  </a:moveTo>
                  <a:cubicBezTo>
                    <a:pt x="100" y="42"/>
                    <a:pt x="100" y="42"/>
                    <a:pt x="100" y="42"/>
                  </a:cubicBezTo>
                  <a:cubicBezTo>
                    <a:pt x="93" y="42"/>
                    <a:pt x="88" y="44"/>
                    <a:pt x="88" y="47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7"/>
                    <a:pt x="93" y="159"/>
                    <a:pt x="100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11" y="159"/>
                    <a:pt x="117" y="157"/>
                    <a:pt x="117" y="154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7" y="44"/>
                    <a:pt x="111" y="42"/>
                    <a:pt x="105" y="42"/>
                  </a:cubicBezTo>
                  <a:close/>
                  <a:moveTo>
                    <a:pt x="149" y="100"/>
                  </a:moveTo>
                  <a:cubicBezTo>
                    <a:pt x="144" y="100"/>
                    <a:pt x="144" y="100"/>
                    <a:pt x="144" y="100"/>
                  </a:cubicBezTo>
                  <a:cubicBezTo>
                    <a:pt x="137" y="100"/>
                    <a:pt x="132" y="103"/>
                    <a:pt x="132" y="106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2" y="157"/>
                    <a:pt x="137" y="159"/>
                    <a:pt x="144" y="159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55" y="159"/>
                    <a:pt x="160" y="157"/>
                    <a:pt x="160" y="154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0" y="103"/>
                    <a:pt x="155" y="100"/>
                    <a:pt x="149" y="100"/>
                  </a:cubicBezTo>
                  <a:close/>
                  <a:moveTo>
                    <a:pt x="149" y="59"/>
                  </a:moveTo>
                  <a:cubicBezTo>
                    <a:pt x="144" y="59"/>
                    <a:pt x="144" y="59"/>
                    <a:pt x="144" y="59"/>
                  </a:cubicBezTo>
                  <a:cubicBezTo>
                    <a:pt x="137" y="59"/>
                    <a:pt x="132" y="62"/>
                    <a:pt x="132" y="6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8"/>
                    <a:pt x="137" y="91"/>
                    <a:pt x="144" y="91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55" y="91"/>
                    <a:pt x="160" y="88"/>
                    <a:pt x="160" y="85"/>
                  </a:cubicBezTo>
                  <a:cubicBezTo>
                    <a:pt x="160" y="65"/>
                    <a:pt x="160" y="65"/>
                    <a:pt x="160" y="65"/>
                  </a:cubicBezTo>
                  <a:cubicBezTo>
                    <a:pt x="160" y="62"/>
                    <a:pt x="155" y="59"/>
                    <a:pt x="149" y="59"/>
                  </a:cubicBezTo>
                  <a:close/>
                  <a:moveTo>
                    <a:pt x="158" y="85"/>
                  </a:moveTo>
                  <a:cubicBezTo>
                    <a:pt x="158" y="86"/>
                    <a:pt x="154" y="88"/>
                    <a:pt x="149" y="88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38" y="88"/>
                    <a:pt x="135" y="86"/>
                    <a:pt x="135" y="8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4"/>
                    <a:pt x="138" y="62"/>
                    <a:pt x="144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4" y="62"/>
                    <a:pt x="158" y="64"/>
                    <a:pt x="158" y="65"/>
                  </a:cubicBezTo>
                  <a:lnTo>
                    <a:pt x="158" y="85"/>
                  </a:lnTo>
                  <a:close/>
                  <a:moveTo>
                    <a:pt x="15" y="64"/>
                  </a:moveTo>
                  <a:cubicBezTo>
                    <a:pt x="16" y="63"/>
                    <a:pt x="16" y="63"/>
                    <a:pt x="17" y="62"/>
                  </a:cubicBezTo>
                  <a:cubicBezTo>
                    <a:pt x="18" y="61"/>
                    <a:pt x="19" y="61"/>
                    <a:pt x="20" y="60"/>
                  </a:cubicBezTo>
                  <a:cubicBezTo>
                    <a:pt x="20" y="59"/>
                    <a:pt x="21" y="58"/>
                    <a:pt x="21" y="57"/>
                  </a:cubicBezTo>
                  <a:cubicBezTo>
                    <a:pt x="21" y="56"/>
                    <a:pt x="20" y="56"/>
                    <a:pt x="20" y="55"/>
                  </a:cubicBezTo>
                  <a:cubicBezTo>
                    <a:pt x="19" y="54"/>
                    <a:pt x="19" y="54"/>
                    <a:pt x="18" y="53"/>
                  </a:cubicBezTo>
                  <a:cubicBezTo>
                    <a:pt x="17" y="53"/>
                    <a:pt x="16" y="53"/>
                    <a:pt x="15" y="53"/>
                  </a:cubicBezTo>
                  <a:cubicBezTo>
                    <a:pt x="13" y="53"/>
                    <a:pt x="12" y="53"/>
                    <a:pt x="11" y="54"/>
                  </a:cubicBezTo>
                  <a:cubicBezTo>
                    <a:pt x="11" y="54"/>
                    <a:pt x="10" y="54"/>
                    <a:pt x="10" y="55"/>
                  </a:cubicBezTo>
                  <a:cubicBezTo>
                    <a:pt x="9" y="56"/>
                    <a:pt x="9" y="57"/>
                    <a:pt x="9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4" y="56"/>
                  </a:cubicBezTo>
                  <a:cubicBezTo>
                    <a:pt x="14" y="56"/>
                    <a:pt x="14" y="56"/>
                    <a:pt x="15" y="56"/>
                  </a:cubicBezTo>
                  <a:cubicBezTo>
                    <a:pt x="15" y="56"/>
                    <a:pt x="16" y="56"/>
                    <a:pt x="16" y="56"/>
                  </a:cubicBezTo>
                  <a:cubicBezTo>
                    <a:pt x="16" y="57"/>
                    <a:pt x="17" y="57"/>
                    <a:pt x="17" y="57"/>
                  </a:cubicBezTo>
                  <a:cubicBezTo>
                    <a:pt x="17" y="58"/>
                    <a:pt x="16" y="58"/>
                    <a:pt x="16" y="59"/>
                  </a:cubicBezTo>
                  <a:cubicBezTo>
                    <a:pt x="16" y="59"/>
                    <a:pt x="15" y="60"/>
                    <a:pt x="14" y="61"/>
                  </a:cubicBezTo>
                  <a:cubicBezTo>
                    <a:pt x="12" y="62"/>
                    <a:pt x="10" y="63"/>
                    <a:pt x="10" y="64"/>
                  </a:cubicBezTo>
                  <a:cubicBezTo>
                    <a:pt x="9" y="65"/>
                    <a:pt x="9" y="67"/>
                    <a:pt x="8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5" y="64"/>
                    <a:pt x="15" y="64"/>
                    <a:pt x="15" y="64"/>
                  </a:cubicBezTo>
                  <a:close/>
                  <a:moveTo>
                    <a:pt x="63" y="36"/>
                  </a:moveTo>
                  <a:cubicBezTo>
                    <a:pt x="63" y="36"/>
                    <a:pt x="62" y="35"/>
                    <a:pt x="62" y="35"/>
                  </a:cubicBezTo>
                  <a:cubicBezTo>
                    <a:pt x="63" y="35"/>
                    <a:pt x="63" y="35"/>
                    <a:pt x="63" y="34"/>
                  </a:cubicBezTo>
                  <a:cubicBezTo>
                    <a:pt x="64" y="34"/>
                    <a:pt x="64" y="33"/>
                    <a:pt x="64" y="32"/>
                  </a:cubicBezTo>
                  <a:cubicBezTo>
                    <a:pt x="64" y="31"/>
                    <a:pt x="64" y="30"/>
                    <a:pt x="63" y="30"/>
                  </a:cubicBezTo>
                  <a:cubicBezTo>
                    <a:pt x="62" y="29"/>
                    <a:pt x="60" y="29"/>
                    <a:pt x="59" y="29"/>
                  </a:cubicBezTo>
                  <a:cubicBezTo>
                    <a:pt x="57" y="29"/>
                    <a:pt x="56" y="29"/>
                    <a:pt x="55" y="30"/>
                  </a:cubicBezTo>
                  <a:cubicBezTo>
                    <a:pt x="54" y="30"/>
                    <a:pt x="53" y="31"/>
                    <a:pt x="53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1"/>
                    <a:pt x="59" y="31"/>
                    <a:pt x="60" y="31"/>
                  </a:cubicBezTo>
                  <a:cubicBezTo>
                    <a:pt x="60" y="32"/>
                    <a:pt x="60" y="32"/>
                    <a:pt x="60" y="33"/>
                  </a:cubicBezTo>
                  <a:cubicBezTo>
                    <a:pt x="60" y="33"/>
                    <a:pt x="60" y="33"/>
                    <a:pt x="59" y="34"/>
                  </a:cubicBezTo>
                  <a:cubicBezTo>
                    <a:pt x="59" y="34"/>
                    <a:pt x="59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7"/>
                    <a:pt x="60" y="37"/>
                    <a:pt x="60" y="37"/>
                  </a:cubicBezTo>
                  <a:cubicBezTo>
                    <a:pt x="60" y="38"/>
                    <a:pt x="61" y="38"/>
                    <a:pt x="61" y="39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60" y="41"/>
                    <a:pt x="59" y="41"/>
                    <a:pt x="59" y="41"/>
                  </a:cubicBezTo>
                  <a:cubicBezTo>
                    <a:pt x="58" y="41"/>
                    <a:pt x="58" y="41"/>
                    <a:pt x="57" y="41"/>
                  </a:cubicBezTo>
                  <a:cubicBezTo>
                    <a:pt x="57" y="40"/>
                    <a:pt x="57" y="40"/>
                    <a:pt x="57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1"/>
                    <a:pt x="54" y="42"/>
                  </a:cubicBezTo>
                  <a:cubicBezTo>
                    <a:pt x="54" y="42"/>
                    <a:pt x="55" y="43"/>
                    <a:pt x="56" y="43"/>
                  </a:cubicBezTo>
                  <a:cubicBezTo>
                    <a:pt x="56" y="43"/>
                    <a:pt x="57" y="44"/>
                    <a:pt x="59" y="44"/>
                  </a:cubicBezTo>
                  <a:cubicBezTo>
                    <a:pt x="60" y="44"/>
                    <a:pt x="61" y="43"/>
                    <a:pt x="62" y="43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5" y="40"/>
                    <a:pt x="65" y="39"/>
                  </a:cubicBezTo>
                  <a:cubicBezTo>
                    <a:pt x="65" y="38"/>
                    <a:pt x="65" y="38"/>
                    <a:pt x="64" y="37"/>
                  </a:cubicBezTo>
                  <a:cubicBezTo>
                    <a:pt x="64" y="37"/>
                    <a:pt x="64" y="36"/>
                    <a:pt x="63" y="36"/>
                  </a:cubicBezTo>
                  <a:close/>
                  <a:moveTo>
                    <a:pt x="103" y="18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99" y="18"/>
                    <a:pt x="99" y="18"/>
                    <a:pt x="99" y="18"/>
                  </a:cubicBezTo>
                  <a:lnTo>
                    <a:pt x="103" y="18"/>
                  </a:lnTo>
                  <a:close/>
                  <a:moveTo>
                    <a:pt x="105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3" y="0"/>
                    <a:pt x="88" y="3"/>
                    <a:pt x="88" y="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9"/>
                    <a:pt x="93" y="32"/>
                    <a:pt x="100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11" y="32"/>
                    <a:pt x="117" y="29"/>
                    <a:pt x="117" y="2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3"/>
                    <a:pt x="111" y="0"/>
                    <a:pt x="105" y="0"/>
                  </a:cubicBezTo>
                  <a:close/>
                  <a:moveTo>
                    <a:pt x="108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18"/>
                    <a:pt x="108" y="18"/>
                    <a:pt x="108" y="18"/>
                  </a:cubicBezTo>
                  <a:lnTo>
                    <a:pt x="108" y="21"/>
                  </a:lnTo>
                  <a:close/>
                  <a:moveTo>
                    <a:pt x="145" y="70"/>
                  </a:moveTo>
                  <a:cubicBezTo>
                    <a:pt x="144" y="71"/>
                    <a:pt x="143" y="71"/>
                    <a:pt x="141" y="72"/>
                  </a:cubicBezTo>
                  <a:cubicBezTo>
                    <a:pt x="141" y="75"/>
                    <a:pt x="141" y="75"/>
                    <a:pt x="141" y="75"/>
                  </a:cubicBezTo>
                  <a:cubicBezTo>
                    <a:pt x="142" y="75"/>
                    <a:pt x="143" y="74"/>
                    <a:pt x="144" y="74"/>
                  </a:cubicBezTo>
                  <a:cubicBezTo>
                    <a:pt x="144" y="74"/>
                    <a:pt x="145" y="73"/>
                    <a:pt x="146" y="73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50" y="82"/>
                    <a:pt x="150" y="82"/>
                    <a:pt x="150" y="82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9"/>
                    <a:pt x="145" y="69"/>
                    <a:pt x="145" y="70"/>
                  </a:cubicBez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8FEF519-653D-E4C1-0A60-3E3AEE2FBDFA}"/>
                </a:ext>
              </a:extLst>
            </p:cNvPr>
            <p:cNvCxnSpPr>
              <a:cxnSpLocks/>
            </p:cNvCxnSpPr>
            <p:nvPr/>
          </p:nvCxnSpPr>
          <p:spPr>
            <a:xfrm>
              <a:off x="4123457" y="5465658"/>
              <a:ext cx="274320" cy="0"/>
            </a:xfrm>
            <a:prstGeom prst="line">
              <a:avLst/>
            </a:prstGeom>
            <a:ln w="38100">
              <a:solidFill>
                <a:srgbClr val="3D3C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B7E1CFD-7F0E-3FFE-9F03-7E8655B79336}"/>
                </a:ext>
              </a:extLst>
            </p:cNvPr>
            <p:cNvSpPr txBox="1"/>
            <p:nvPr/>
          </p:nvSpPr>
          <p:spPr>
            <a:xfrm>
              <a:off x="3042078" y="5015353"/>
              <a:ext cx="24370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71757BA-79DF-EDDB-4173-F8E844E1506B}"/>
                </a:ext>
              </a:extLst>
            </p:cNvPr>
            <p:cNvSpPr txBox="1"/>
            <p:nvPr/>
          </p:nvSpPr>
          <p:spPr>
            <a:xfrm>
              <a:off x="3042078" y="5547154"/>
              <a:ext cx="243707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CBDF05B-7931-1FCB-2141-796D1CC3FC35}"/>
              </a:ext>
            </a:extLst>
          </p:cNvPr>
          <p:cNvGrpSpPr/>
          <p:nvPr/>
        </p:nvGrpSpPr>
        <p:grpSpPr>
          <a:xfrm>
            <a:off x="286644" y="1068819"/>
            <a:ext cx="2437079" cy="2595713"/>
            <a:chOff x="286644" y="1068819"/>
            <a:chExt cx="2437079" cy="259571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65A814A-B8D6-9957-81D6-FB25018D5A04}"/>
                </a:ext>
              </a:extLst>
            </p:cNvPr>
            <p:cNvSpPr/>
            <p:nvPr/>
          </p:nvSpPr>
          <p:spPr>
            <a:xfrm>
              <a:off x="286645" y="1068819"/>
              <a:ext cx="2437078" cy="2595713"/>
            </a:xfrm>
            <a:prstGeom prst="roundRect">
              <a:avLst>
                <a:gd name="adj" fmla="val 8328"/>
              </a:avLst>
            </a:prstGeom>
            <a:solidFill>
              <a:schemeClr val="bg1"/>
            </a:solidFill>
            <a:ln>
              <a:solidFill>
                <a:srgbClr val="3D3C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C8E148B-9B4A-680C-7E67-E13B10C54CAD}"/>
                </a:ext>
              </a:extLst>
            </p:cNvPr>
            <p:cNvCxnSpPr>
              <a:cxnSpLocks/>
            </p:cNvCxnSpPr>
            <p:nvPr/>
          </p:nvCxnSpPr>
          <p:spPr>
            <a:xfrm>
              <a:off x="1368024" y="2523676"/>
              <a:ext cx="274320" cy="0"/>
            </a:xfrm>
            <a:prstGeom prst="line">
              <a:avLst/>
            </a:prstGeom>
            <a:ln w="38100">
              <a:solidFill>
                <a:srgbClr val="3D3C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375">
              <a:extLst>
                <a:ext uri="{FF2B5EF4-FFF2-40B4-BE49-F238E27FC236}">
                  <a16:creationId xmlns:a16="http://schemas.microsoft.com/office/drawing/2014/main" id="{367E2B8F-F53E-D15C-9D84-AB04A6B1F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0403" y="1422958"/>
              <a:ext cx="529563" cy="476607"/>
            </a:xfrm>
            <a:custGeom>
              <a:avLst/>
              <a:gdLst>
                <a:gd name="T0" fmla="*/ 10 w 160"/>
                <a:gd name="T1" fmla="*/ 0 h 144"/>
                <a:gd name="T2" fmla="*/ 0 w 160"/>
                <a:gd name="T3" fmla="*/ 111 h 144"/>
                <a:gd name="T4" fmla="*/ 151 w 160"/>
                <a:gd name="T5" fmla="*/ 121 h 144"/>
                <a:gd name="T6" fmla="*/ 160 w 160"/>
                <a:gd name="T7" fmla="*/ 10 h 144"/>
                <a:gd name="T8" fmla="*/ 148 w 160"/>
                <a:gd name="T9" fmla="*/ 104 h 144"/>
                <a:gd name="T10" fmla="*/ 13 w 160"/>
                <a:gd name="T11" fmla="*/ 14 h 144"/>
                <a:gd name="T12" fmla="*/ 148 w 160"/>
                <a:gd name="T13" fmla="*/ 104 h 144"/>
                <a:gd name="T14" fmla="*/ 44 w 160"/>
                <a:gd name="T15" fmla="*/ 144 h 144"/>
                <a:gd name="T16" fmla="*/ 99 w 160"/>
                <a:gd name="T17" fmla="*/ 125 h 144"/>
                <a:gd name="T18" fmla="*/ 88 w 160"/>
                <a:gd name="T19" fmla="*/ 54 h 144"/>
                <a:gd name="T20" fmla="*/ 66 w 160"/>
                <a:gd name="T21" fmla="*/ 55 h 144"/>
                <a:gd name="T22" fmla="*/ 69 w 160"/>
                <a:gd name="T23" fmla="*/ 92 h 144"/>
                <a:gd name="T24" fmla="*/ 91 w 160"/>
                <a:gd name="T25" fmla="*/ 91 h 144"/>
                <a:gd name="T26" fmla="*/ 88 w 160"/>
                <a:gd name="T27" fmla="*/ 54 h 144"/>
                <a:gd name="T28" fmla="*/ 45 w 160"/>
                <a:gd name="T29" fmla="*/ 55 h 144"/>
                <a:gd name="T30" fmla="*/ 70 w 160"/>
                <a:gd name="T31" fmla="*/ 33 h 144"/>
                <a:gd name="T32" fmla="*/ 76 w 160"/>
                <a:gd name="T33" fmla="*/ 33 h 144"/>
                <a:gd name="T34" fmla="*/ 90 w 160"/>
                <a:gd name="T35" fmla="*/ 47 h 144"/>
                <a:gd name="T36" fmla="*/ 101 w 160"/>
                <a:gd name="T37" fmla="*/ 47 h 144"/>
                <a:gd name="T38" fmla="*/ 116 w 160"/>
                <a:gd name="T39" fmla="*/ 32 h 144"/>
                <a:gd name="T40" fmla="*/ 124 w 160"/>
                <a:gd name="T41" fmla="*/ 27 h 144"/>
                <a:gd name="T42" fmla="*/ 113 w 160"/>
                <a:gd name="T43" fmla="*/ 27 h 144"/>
                <a:gd name="T44" fmla="*/ 99 w 160"/>
                <a:gd name="T45" fmla="*/ 42 h 144"/>
                <a:gd name="T46" fmla="*/ 92 w 160"/>
                <a:gd name="T47" fmla="*/ 42 h 144"/>
                <a:gd name="T48" fmla="*/ 79 w 160"/>
                <a:gd name="T49" fmla="*/ 29 h 144"/>
                <a:gd name="T50" fmla="*/ 68 w 160"/>
                <a:gd name="T51" fmla="*/ 29 h 144"/>
                <a:gd name="T52" fmla="*/ 42 w 160"/>
                <a:gd name="T53" fmla="*/ 51 h 144"/>
                <a:gd name="T54" fmla="*/ 33 w 160"/>
                <a:gd name="T55" fmla="*/ 55 h 144"/>
                <a:gd name="T56" fmla="*/ 35 w 160"/>
                <a:gd name="T57" fmla="*/ 92 h 144"/>
                <a:gd name="T58" fmla="*/ 57 w 160"/>
                <a:gd name="T59" fmla="*/ 91 h 144"/>
                <a:gd name="T60" fmla="*/ 54 w 160"/>
                <a:gd name="T61" fmla="*/ 66 h 144"/>
                <a:gd name="T62" fmla="*/ 32 w 160"/>
                <a:gd name="T63" fmla="*/ 68 h 144"/>
                <a:gd name="T64" fmla="*/ 35 w 160"/>
                <a:gd name="T65" fmla="*/ 92 h 144"/>
                <a:gd name="T66" fmla="*/ 99 w 160"/>
                <a:gd name="T67" fmla="*/ 62 h 144"/>
                <a:gd name="T68" fmla="*/ 102 w 160"/>
                <a:gd name="T69" fmla="*/ 92 h 144"/>
                <a:gd name="T70" fmla="*/ 124 w 160"/>
                <a:gd name="T71" fmla="*/ 91 h 144"/>
                <a:gd name="T72" fmla="*/ 121 w 160"/>
                <a:gd name="T73" fmla="*/ 6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" h="144">
                  <a:moveTo>
                    <a:pt x="15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1"/>
                    <a:pt x="10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6" y="121"/>
                    <a:pt x="160" y="116"/>
                    <a:pt x="160" y="111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5"/>
                    <a:pt x="156" y="0"/>
                    <a:pt x="151" y="0"/>
                  </a:cubicBezTo>
                  <a:close/>
                  <a:moveTo>
                    <a:pt x="148" y="104"/>
                  </a:moveTo>
                  <a:cubicBezTo>
                    <a:pt x="13" y="104"/>
                    <a:pt x="13" y="104"/>
                    <a:pt x="13" y="10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8" y="14"/>
                    <a:pt x="148" y="14"/>
                    <a:pt x="148" y="14"/>
                  </a:cubicBezTo>
                  <a:lnTo>
                    <a:pt x="148" y="104"/>
                  </a:lnTo>
                  <a:close/>
                  <a:moveTo>
                    <a:pt x="62" y="125"/>
                  </a:moveTo>
                  <a:cubicBezTo>
                    <a:pt x="44" y="144"/>
                    <a:pt x="44" y="144"/>
                    <a:pt x="44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99" y="125"/>
                    <a:pt x="99" y="125"/>
                    <a:pt x="99" y="125"/>
                  </a:cubicBezTo>
                  <a:lnTo>
                    <a:pt x="62" y="125"/>
                  </a:lnTo>
                  <a:close/>
                  <a:moveTo>
                    <a:pt x="88" y="54"/>
                  </a:moveTo>
                  <a:cubicBezTo>
                    <a:pt x="69" y="54"/>
                    <a:pt x="69" y="54"/>
                    <a:pt x="69" y="54"/>
                  </a:cubicBezTo>
                  <a:cubicBezTo>
                    <a:pt x="67" y="54"/>
                    <a:pt x="66" y="55"/>
                    <a:pt x="66" y="55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2"/>
                    <a:pt x="67" y="92"/>
                    <a:pt x="69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9" y="92"/>
                    <a:pt x="91" y="92"/>
                    <a:pt x="91" y="91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89" y="54"/>
                    <a:pt x="88" y="54"/>
                  </a:cubicBezTo>
                  <a:close/>
                  <a:moveTo>
                    <a:pt x="39" y="61"/>
                  </a:moveTo>
                  <a:cubicBezTo>
                    <a:pt x="42" y="61"/>
                    <a:pt x="45" y="58"/>
                    <a:pt x="45" y="55"/>
                  </a:cubicBezTo>
                  <a:cubicBezTo>
                    <a:pt x="45" y="55"/>
                    <a:pt x="44" y="54"/>
                    <a:pt x="44" y="54"/>
                  </a:cubicBezTo>
                  <a:cubicBezTo>
                    <a:pt x="51" y="48"/>
                    <a:pt x="64" y="38"/>
                    <a:pt x="70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4" y="34"/>
                    <a:pt x="75" y="34"/>
                    <a:pt x="76" y="33"/>
                  </a:cubicBezTo>
                  <a:cubicBezTo>
                    <a:pt x="80" y="37"/>
                    <a:pt x="86" y="42"/>
                    <a:pt x="90" y="46"/>
                  </a:cubicBezTo>
                  <a:cubicBezTo>
                    <a:pt x="90" y="46"/>
                    <a:pt x="90" y="46"/>
                    <a:pt x="90" y="47"/>
                  </a:cubicBezTo>
                  <a:cubicBezTo>
                    <a:pt x="90" y="50"/>
                    <a:pt x="93" y="52"/>
                    <a:pt x="96" y="52"/>
                  </a:cubicBezTo>
                  <a:cubicBezTo>
                    <a:pt x="99" y="52"/>
                    <a:pt x="101" y="50"/>
                    <a:pt x="101" y="47"/>
                  </a:cubicBezTo>
                  <a:cubicBezTo>
                    <a:pt x="101" y="46"/>
                    <a:pt x="101" y="46"/>
                    <a:pt x="101" y="4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32"/>
                    <a:pt x="117" y="33"/>
                    <a:pt x="118" y="33"/>
                  </a:cubicBezTo>
                  <a:cubicBezTo>
                    <a:pt x="121" y="33"/>
                    <a:pt x="124" y="30"/>
                    <a:pt x="124" y="27"/>
                  </a:cubicBezTo>
                  <a:cubicBezTo>
                    <a:pt x="124" y="24"/>
                    <a:pt x="121" y="22"/>
                    <a:pt x="118" y="22"/>
                  </a:cubicBezTo>
                  <a:cubicBezTo>
                    <a:pt x="115" y="22"/>
                    <a:pt x="113" y="24"/>
                    <a:pt x="113" y="27"/>
                  </a:cubicBezTo>
                  <a:cubicBezTo>
                    <a:pt x="113" y="28"/>
                    <a:pt x="113" y="29"/>
                    <a:pt x="113" y="29"/>
                  </a:cubicBezTo>
                  <a:cubicBezTo>
                    <a:pt x="109" y="33"/>
                    <a:pt x="103" y="39"/>
                    <a:pt x="99" y="42"/>
                  </a:cubicBezTo>
                  <a:cubicBezTo>
                    <a:pt x="98" y="42"/>
                    <a:pt x="97" y="41"/>
                    <a:pt x="96" y="41"/>
                  </a:cubicBezTo>
                  <a:cubicBezTo>
                    <a:pt x="94" y="41"/>
                    <a:pt x="93" y="42"/>
                    <a:pt x="92" y="42"/>
                  </a:cubicBezTo>
                  <a:cubicBezTo>
                    <a:pt x="89" y="39"/>
                    <a:pt x="83" y="34"/>
                    <a:pt x="78" y="31"/>
                  </a:cubicBezTo>
                  <a:cubicBezTo>
                    <a:pt x="79" y="30"/>
                    <a:pt x="79" y="29"/>
                    <a:pt x="79" y="29"/>
                  </a:cubicBezTo>
                  <a:cubicBezTo>
                    <a:pt x="79" y="25"/>
                    <a:pt x="76" y="23"/>
                    <a:pt x="73" y="23"/>
                  </a:cubicBezTo>
                  <a:cubicBezTo>
                    <a:pt x="70" y="23"/>
                    <a:pt x="68" y="25"/>
                    <a:pt x="68" y="29"/>
                  </a:cubicBezTo>
                  <a:cubicBezTo>
                    <a:pt x="68" y="29"/>
                    <a:pt x="68" y="30"/>
                    <a:pt x="68" y="3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0"/>
                    <a:pt x="40" y="50"/>
                    <a:pt x="39" y="50"/>
                  </a:cubicBezTo>
                  <a:cubicBezTo>
                    <a:pt x="36" y="50"/>
                    <a:pt x="33" y="52"/>
                    <a:pt x="33" y="55"/>
                  </a:cubicBezTo>
                  <a:cubicBezTo>
                    <a:pt x="33" y="58"/>
                    <a:pt x="36" y="61"/>
                    <a:pt x="39" y="61"/>
                  </a:cubicBezTo>
                  <a:close/>
                  <a:moveTo>
                    <a:pt x="35" y="92"/>
                  </a:moveTo>
                  <a:cubicBezTo>
                    <a:pt x="54" y="92"/>
                    <a:pt x="54" y="92"/>
                    <a:pt x="54" y="92"/>
                  </a:cubicBezTo>
                  <a:cubicBezTo>
                    <a:pt x="56" y="92"/>
                    <a:pt x="57" y="92"/>
                    <a:pt x="57" y="9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67"/>
                    <a:pt x="56" y="66"/>
                    <a:pt x="54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4" y="66"/>
                    <a:pt x="32" y="67"/>
                    <a:pt x="32" y="68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2"/>
                    <a:pt x="34" y="92"/>
                    <a:pt x="35" y="92"/>
                  </a:cubicBezTo>
                  <a:close/>
                  <a:moveTo>
                    <a:pt x="102" y="60"/>
                  </a:moveTo>
                  <a:cubicBezTo>
                    <a:pt x="101" y="60"/>
                    <a:pt x="99" y="61"/>
                    <a:pt x="99" y="6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2"/>
                    <a:pt x="101" y="92"/>
                    <a:pt x="102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3" y="92"/>
                    <a:pt x="124" y="92"/>
                    <a:pt x="124" y="91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1"/>
                    <a:pt x="123" y="60"/>
                    <a:pt x="121" y="60"/>
                  </a:cubicBezTo>
                  <a:lnTo>
                    <a:pt x="102" y="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B5A683-051B-F4AF-041C-476708A5019B}"/>
                </a:ext>
              </a:extLst>
            </p:cNvPr>
            <p:cNvSpPr txBox="1"/>
            <p:nvPr/>
          </p:nvSpPr>
          <p:spPr>
            <a:xfrm>
              <a:off x="286645" y="2109070"/>
              <a:ext cx="24370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0C4678-8B14-E0DD-C16B-CE7F1C8E175B}"/>
                </a:ext>
              </a:extLst>
            </p:cNvPr>
            <p:cNvSpPr txBox="1"/>
            <p:nvPr/>
          </p:nvSpPr>
          <p:spPr>
            <a:xfrm>
              <a:off x="286644" y="2687907"/>
              <a:ext cx="238956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503BB75-F07E-A6A6-D901-79656E25A9D1}"/>
              </a:ext>
            </a:extLst>
          </p:cNvPr>
          <p:cNvGrpSpPr/>
          <p:nvPr/>
        </p:nvGrpSpPr>
        <p:grpSpPr>
          <a:xfrm>
            <a:off x="286644" y="3982887"/>
            <a:ext cx="2437079" cy="2595713"/>
            <a:chOff x="286644" y="3982887"/>
            <a:chExt cx="2437079" cy="259571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12C8C75-92CB-E273-163A-BFC3FEAF9248}"/>
                </a:ext>
              </a:extLst>
            </p:cNvPr>
            <p:cNvSpPr/>
            <p:nvPr/>
          </p:nvSpPr>
          <p:spPr>
            <a:xfrm>
              <a:off x="286645" y="3982887"/>
              <a:ext cx="2437078" cy="2595713"/>
            </a:xfrm>
            <a:prstGeom prst="roundRect">
              <a:avLst>
                <a:gd name="adj" fmla="val 8328"/>
              </a:avLst>
            </a:prstGeom>
            <a:solidFill>
              <a:schemeClr val="bg1"/>
            </a:solidFill>
            <a:ln>
              <a:solidFill>
                <a:srgbClr val="E5664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378">
              <a:extLst>
                <a:ext uri="{FF2B5EF4-FFF2-40B4-BE49-F238E27FC236}">
                  <a16:creationId xmlns:a16="http://schemas.microsoft.com/office/drawing/2014/main" id="{E30423CC-9223-F6AC-A5F4-9BFBA7E080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0403" y="4315383"/>
              <a:ext cx="529563" cy="529563"/>
            </a:xfrm>
            <a:custGeom>
              <a:avLst/>
              <a:gdLst>
                <a:gd name="T0" fmla="*/ 114 w 160"/>
                <a:gd name="T1" fmla="*/ 57 h 160"/>
                <a:gd name="T2" fmla="*/ 68 w 160"/>
                <a:gd name="T3" fmla="*/ 98 h 160"/>
                <a:gd name="T4" fmla="*/ 47 w 160"/>
                <a:gd name="T5" fmla="*/ 80 h 160"/>
                <a:gd name="T6" fmla="*/ 39 w 160"/>
                <a:gd name="T7" fmla="*/ 94 h 160"/>
                <a:gd name="T8" fmla="*/ 73 w 160"/>
                <a:gd name="T9" fmla="*/ 118 h 160"/>
                <a:gd name="T10" fmla="*/ 125 w 160"/>
                <a:gd name="T11" fmla="*/ 66 h 160"/>
                <a:gd name="T12" fmla="*/ 38 w 160"/>
                <a:gd name="T13" fmla="*/ 157 h 160"/>
                <a:gd name="T14" fmla="*/ 49 w 160"/>
                <a:gd name="T15" fmla="*/ 160 h 160"/>
                <a:gd name="T16" fmla="*/ 58 w 160"/>
                <a:gd name="T17" fmla="*/ 123 h 160"/>
                <a:gd name="T18" fmla="*/ 38 w 160"/>
                <a:gd name="T19" fmla="*/ 157 h 160"/>
                <a:gd name="T20" fmla="*/ 110 w 160"/>
                <a:gd name="T21" fmla="*/ 160 h 160"/>
                <a:gd name="T22" fmla="*/ 120 w 160"/>
                <a:gd name="T23" fmla="*/ 157 h 160"/>
                <a:gd name="T24" fmla="*/ 101 w 160"/>
                <a:gd name="T25" fmla="*/ 107 h 160"/>
                <a:gd name="T26" fmla="*/ 71 w 160"/>
                <a:gd name="T27" fmla="*/ 131 h 160"/>
                <a:gd name="T28" fmla="*/ 70 w 160"/>
                <a:gd name="T29" fmla="*/ 157 h 160"/>
                <a:gd name="T30" fmla="*/ 80 w 160"/>
                <a:gd name="T31" fmla="*/ 160 h 160"/>
                <a:gd name="T32" fmla="*/ 89 w 160"/>
                <a:gd name="T33" fmla="*/ 118 h 160"/>
                <a:gd name="T34" fmla="*/ 71 w 160"/>
                <a:gd name="T35" fmla="*/ 131 h 160"/>
                <a:gd name="T36" fmla="*/ 56 w 160"/>
                <a:gd name="T37" fmla="*/ 25 h 160"/>
                <a:gd name="T38" fmla="*/ 32 w 160"/>
                <a:gd name="T39" fmla="*/ 21 h 160"/>
                <a:gd name="T40" fmla="*/ 31 w 160"/>
                <a:gd name="T41" fmla="*/ 26 h 160"/>
                <a:gd name="T42" fmla="*/ 55 w 160"/>
                <a:gd name="T43" fmla="*/ 29 h 160"/>
                <a:gd name="T44" fmla="*/ 21 w 160"/>
                <a:gd name="T45" fmla="*/ 25 h 160"/>
                <a:gd name="T46" fmla="*/ 21 w 160"/>
                <a:gd name="T47" fmla="*/ 29 h 160"/>
                <a:gd name="T48" fmla="*/ 28 w 160"/>
                <a:gd name="T49" fmla="*/ 26 h 160"/>
                <a:gd name="T50" fmla="*/ 28 w 160"/>
                <a:gd name="T51" fmla="*/ 21 h 160"/>
                <a:gd name="T52" fmla="*/ 21 w 160"/>
                <a:gd name="T53" fmla="*/ 25 h 160"/>
                <a:gd name="T54" fmla="*/ 12 w 160"/>
                <a:gd name="T55" fmla="*/ 0 h 160"/>
                <a:gd name="T56" fmla="*/ 0 w 160"/>
                <a:gd name="T57" fmla="*/ 148 h 160"/>
                <a:gd name="T58" fmla="*/ 29 w 160"/>
                <a:gd name="T59" fmla="*/ 160 h 160"/>
                <a:gd name="T60" fmla="*/ 19 w 160"/>
                <a:gd name="T61" fmla="*/ 150 h 160"/>
                <a:gd name="T62" fmla="*/ 9 w 160"/>
                <a:gd name="T63" fmla="*/ 20 h 160"/>
                <a:gd name="T64" fmla="*/ 58 w 160"/>
                <a:gd name="T65" fmla="*/ 10 h 160"/>
                <a:gd name="T66" fmla="*/ 69 w 160"/>
                <a:gd name="T67" fmla="*/ 38 h 160"/>
                <a:gd name="T68" fmla="*/ 151 w 160"/>
                <a:gd name="T69" fmla="*/ 140 h 160"/>
                <a:gd name="T70" fmla="*/ 129 w 160"/>
                <a:gd name="T71" fmla="*/ 150 h 160"/>
                <a:gd name="T72" fmla="*/ 148 w 160"/>
                <a:gd name="T73" fmla="*/ 160 h 160"/>
                <a:gd name="T74" fmla="*/ 160 w 160"/>
                <a:gd name="T75" fmla="*/ 12 h 160"/>
                <a:gd name="T76" fmla="*/ 90 w 160"/>
                <a:gd name="T77" fmla="*/ 29 h 160"/>
                <a:gd name="T78" fmla="*/ 90 w 160"/>
                <a:gd name="T79" fmla="*/ 12 h 160"/>
                <a:gd name="T80" fmla="*/ 90 w 160"/>
                <a:gd name="T81" fmla="*/ 29 h 160"/>
                <a:gd name="T82" fmla="*/ 106 w 160"/>
                <a:gd name="T83" fmla="*/ 21 h 160"/>
                <a:gd name="T84" fmla="*/ 123 w 160"/>
                <a:gd name="T85" fmla="*/ 21 h 160"/>
                <a:gd name="T86" fmla="*/ 138 w 160"/>
                <a:gd name="T87" fmla="*/ 29 h 160"/>
                <a:gd name="T88" fmla="*/ 138 w 160"/>
                <a:gd name="T89" fmla="*/ 12 h 160"/>
                <a:gd name="T90" fmla="*/ 138 w 160"/>
                <a:gd name="T91" fmla="*/ 2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" h="160">
                  <a:moveTo>
                    <a:pt x="118" y="57"/>
                  </a:moveTo>
                  <a:cubicBezTo>
                    <a:pt x="117" y="56"/>
                    <a:pt x="115" y="56"/>
                    <a:pt x="114" y="5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1" y="99"/>
                    <a:pt x="69" y="99"/>
                    <a:pt x="68" y="98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0" y="79"/>
                    <a:pt x="48" y="79"/>
                    <a:pt x="47" y="8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8" y="91"/>
                    <a:pt x="38" y="93"/>
                    <a:pt x="39" y="94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0" y="119"/>
                    <a:pt x="71" y="119"/>
                    <a:pt x="73" y="118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6" y="69"/>
                    <a:pt x="126" y="68"/>
                    <a:pt x="125" y="66"/>
                  </a:cubicBezTo>
                  <a:lnTo>
                    <a:pt x="118" y="57"/>
                  </a:lnTo>
                  <a:close/>
                  <a:moveTo>
                    <a:pt x="38" y="157"/>
                  </a:moveTo>
                  <a:cubicBezTo>
                    <a:pt x="38" y="160"/>
                    <a:pt x="42" y="160"/>
                    <a:pt x="47" y="160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54" y="160"/>
                    <a:pt x="58" y="160"/>
                    <a:pt x="58" y="157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38" y="107"/>
                    <a:pt x="38" y="107"/>
                    <a:pt x="38" y="107"/>
                  </a:cubicBezTo>
                  <a:lnTo>
                    <a:pt x="38" y="157"/>
                  </a:lnTo>
                  <a:close/>
                  <a:moveTo>
                    <a:pt x="101" y="157"/>
                  </a:moveTo>
                  <a:cubicBezTo>
                    <a:pt x="101" y="160"/>
                    <a:pt x="105" y="160"/>
                    <a:pt x="110" y="160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6" y="160"/>
                    <a:pt x="120" y="160"/>
                    <a:pt x="120" y="157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01" y="107"/>
                    <a:pt x="101" y="107"/>
                    <a:pt x="101" y="107"/>
                  </a:cubicBezTo>
                  <a:lnTo>
                    <a:pt x="101" y="157"/>
                  </a:lnTo>
                  <a:close/>
                  <a:moveTo>
                    <a:pt x="71" y="131"/>
                  </a:moveTo>
                  <a:cubicBezTo>
                    <a:pt x="70" y="131"/>
                    <a:pt x="70" y="131"/>
                    <a:pt x="70" y="131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0" y="160"/>
                    <a:pt x="73" y="160"/>
                    <a:pt x="78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85" y="160"/>
                    <a:pt x="89" y="160"/>
                    <a:pt x="89" y="157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4" y="131"/>
                    <a:pt x="72" y="131"/>
                    <a:pt x="71" y="131"/>
                  </a:cubicBezTo>
                  <a:close/>
                  <a:moveTo>
                    <a:pt x="56" y="26"/>
                  </a:moveTo>
                  <a:cubicBezTo>
                    <a:pt x="56" y="25"/>
                    <a:pt x="56" y="25"/>
                    <a:pt x="56" y="25"/>
                  </a:cubicBezTo>
                  <a:cubicBezTo>
                    <a:pt x="56" y="23"/>
                    <a:pt x="56" y="21"/>
                    <a:pt x="55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3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8"/>
                    <a:pt x="32" y="29"/>
                    <a:pt x="32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8"/>
                    <a:pt x="56" y="26"/>
                  </a:cubicBezTo>
                  <a:close/>
                  <a:moveTo>
                    <a:pt x="21" y="2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8"/>
                    <a:pt x="28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3"/>
                    <a:pt x="28" y="21"/>
                    <a:pt x="28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3"/>
                    <a:pt x="21" y="25"/>
                  </a:cubicBezTo>
                  <a:close/>
                  <a:moveTo>
                    <a:pt x="14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4" y="150"/>
                    <a:pt x="9" y="146"/>
                    <a:pt x="9" y="14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14" y="10"/>
                    <a:pt x="1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10"/>
                    <a:pt x="69" y="15"/>
                    <a:pt x="69" y="20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6"/>
                    <a:pt x="147" y="150"/>
                    <a:pt x="141" y="150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5"/>
                    <a:pt x="155" y="0"/>
                    <a:pt x="148" y="0"/>
                  </a:cubicBezTo>
                  <a:close/>
                  <a:moveTo>
                    <a:pt x="90" y="29"/>
                  </a:moveTo>
                  <a:cubicBezTo>
                    <a:pt x="85" y="29"/>
                    <a:pt x="82" y="25"/>
                    <a:pt x="82" y="21"/>
                  </a:cubicBezTo>
                  <a:cubicBezTo>
                    <a:pt x="82" y="16"/>
                    <a:pt x="85" y="12"/>
                    <a:pt x="90" y="12"/>
                  </a:cubicBezTo>
                  <a:cubicBezTo>
                    <a:pt x="95" y="12"/>
                    <a:pt x="99" y="16"/>
                    <a:pt x="99" y="21"/>
                  </a:cubicBezTo>
                  <a:cubicBezTo>
                    <a:pt x="99" y="25"/>
                    <a:pt x="95" y="29"/>
                    <a:pt x="90" y="29"/>
                  </a:cubicBezTo>
                  <a:close/>
                  <a:moveTo>
                    <a:pt x="114" y="29"/>
                  </a:moveTo>
                  <a:cubicBezTo>
                    <a:pt x="109" y="29"/>
                    <a:pt x="106" y="25"/>
                    <a:pt x="106" y="21"/>
                  </a:cubicBezTo>
                  <a:cubicBezTo>
                    <a:pt x="106" y="16"/>
                    <a:pt x="109" y="12"/>
                    <a:pt x="114" y="12"/>
                  </a:cubicBezTo>
                  <a:cubicBezTo>
                    <a:pt x="119" y="12"/>
                    <a:pt x="123" y="16"/>
                    <a:pt x="123" y="21"/>
                  </a:cubicBezTo>
                  <a:cubicBezTo>
                    <a:pt x="123" y="25"/>
                    <a:pt x="119" y="29"/>
                    <a:pt x="114" y="29"/>
                  </a:cubicBezTo>
                  <a:close/>
                  <a:moveTo>
                    <a:pt x="138" y="29"/>
                  </a:moveTo>
                  <a:cubicBezTo>
                    <a:pt x="133" y="29"/>
                    <a:pt x="130" y="25"/>
                    <a:pt x="130" y="21"/>
                  </a:cubicBezTo>
                  <a:cubicBezTo>
                    <a:pt x="130" y="16"/>
                    <a:pt x="133" y="12"/>
                    <a:pt x="138" y="12"/>
                  </a:cubicBezTo>
                  <a:cubicBezTo>
                    <a:pt x="143" y="12"/>
                    <a:pt x="147" y="16"/>
                    <a:pt x="147" y="21"/>
                  </a:cubicBezTo>
                  <a:cubicBezTo>
                    <a:pt x="147" y="25"/>
                    <a:pt x="143" y="29"/>
                    <a:pt x="138" y="2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7D28813-0298-ECA9-8D59-DCE1FDC130B1}"/>
                </a:ext>
              </a:extLst>
            </p:cNvPr>
            <p:cNvCxnSpPr>
              <a:cxnSpLocks/>
            </p:cNvCxnSpPr>
            <p:nvPr/>
          </p:nvCxnSpPr>
          <p:spPr>
            <a:xfrm>
              <a:off x="1368024" y="5465658"/>
              <a:ext cx="274320" cy="0"/>
            </a:xfrm>
            <a:prstGeom prst="line">
              <a:avLst/>
            </a:prstGeom>
            <a:ln w="38100">
              <a:solidFill>
                <a:srgbClr val="3D3C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39958A-5AF3-5AD9-9A50-62BA31FC0943}"/>
                </a:ext>
              </a:extLst>
            </p:cNvPr>
            <p:cNvSpPr txBox="1"/>
            <p:nvPr/>
          </p:nvSpPr>
          <p:spPr>
            <a:xfrm>
              <a:off x="286645" y="5015353"/>
              <a:ext cx="24370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D6E1E15-5221-B145-EBA0-7CCDAC7FFEDE}"/>
                </a:ext>
              </a:extLst>
            </p:cNvPr>
            <p:cNvSpPr txBox="1"/>
            <p:nvPr/>
          </p:nvSpPr>
          <p:spPr>
            <a:xfrm>
              <a:off x="286644" y="5601380"/>
              <a:ext cx="243707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2" name="Graphic 120">
            <a:extLst>
              <a:ext uri="{FF2B5EF4-FFF2-40B4-BE49-F238E27FC236}">
                <a16:creationId xmlns:a16="http://schemas.microsoft.com/office/drawing/2014/main" id="{C4FE3AAA-DEBF-944D-8E9B-5915BED3E09A}"/>
              </a:ext>
            </a:extLst>
          </p:cNvPr>
          <p:cNvGrpSpPr/>
          <p:nvPr/>
        </p:nvGrpSpPr>
        <p:grpSpPr>
          <a:xfrm>
            <a:off x="6300178" y="996382"/>
            <a:ext cx="5336300" cy="5336300"/>
            <a:chOff x="6300178" y="996382"/>
            <a:chExt cx="5336300" cy="5336300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C19792C-C229-40D4-3EFF-2A4421FEE538}"/>
                </a:ext>
              </a:extLst>
            </p:cNvPr>
            <p:cNvSpPr/>
            <p:nvPr/>
          </p:nvSpPr>
          <p:spPr>
            <a:xfrm>
              <a:off x="6300178" y="996382"/>
              <a:ext cx="5336300" cy="5336300"/>
            </a:xfrm>
            <a:custGeom>
              <a:avLst/>
              <a:gdLst>
                <a:gd name="connsiteX0" fmla="*/ 0 w 5336300"/>
                <a:gd name="connsiteY0" fmla="*/ 0 h 5336300"/>
                <a:gd name="connsiteX1" fmla="*/ 5336300 w 5336300"/>
                <a:gd name="connsiteY1" fmla="*/ 0 h 5336300"/>
                <a:gd name="connsiteX2" fmla="*/ 5336300 w 5336300"/>
                <a:gd name="connsiteY2" fmla="*/ 5336300 h 5336300"/>
                <a:gd name="connsiteX3" fmla="*/ 0 w 5336300"/>
                <a:gd name="connsiteY3" fmla="*/ 5336300 h 533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6300" h="5336300">
                  <a:moveTo>
                    <a:pt x="0" y="0"/>
                  </a:moveTo>
                  <a:lnTo>
                    <a:pt x="5336300" y="0"/>
                  </a:lnTo>
                  <a:lnTo>
                    <a:pt x="5336300" y="5336300"/>
                  </a:lnTo>
                  <a:lnTo>
                    <a:pt x="0" y="5336300"/>
                  </a:lnTo>
                  <a:close/>
                </a:path>
              </a:pathLst>
            </a:custGeom>
            <a:solidFill>
              <a:srgbClr val="FFFFFF"/>
            </a:solidFill>
            <a:ln w="1066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24" name="Graphic 120">
              <a:extLst>
                <a:ext uri="{FF2B5EF4-FFF2-40B4-BE49-F238E27FC236}">
                  <a16:creationId xmlns:a16="http://schemas.microsoft.com/office/drawing/2014/main" id="{0A96ACBF-C7BE-B2C9-73E4-2B167B75675C}"/>
                </a:ext>
              </a:extLst>
            </p:cNvPr>
            <p:cNvGrpSpPr/>
            <p:nvPr/>
          </p:nvGrpSpPr>
          <p:grpSpPr>
            <a:xfrm>
              <a:off x="6300178" y="996382"/>
              <a:ext cx="5169166" cy="5173222"/>
              <a:chOff x="6300178" y="996382"/>
              <a:chExt cx="5169166" cy="5173222"/>
            </a:xfrm>
          </p:grpSpPr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649906A7-1E28-E004-98C4-023265609B10}"/>
                  </a:ext>
                </a:extLst>
              </p:cNvPr>
              <p:cNvSpPr/>
              <p:nvPr/>
            </p:nvSpPr>
            <p:spPr>
              <a:xfrm>
                <a:off x="7754760" y="1369496"/>
                <a:ext cx="639168" cy="360983"/>
              </a:xfrm>
              <a:custGeom>
                <a:avLst/>
                <a:gdLst>
                  <a:gd name="connsiteX0" fmla="*/ 639169 w 639168"/>
                  <a:gd name="connsiteY0" fmla="*/ 338961 h 360983"/>
                  <a:gd name="connsiteX1" fmla="*/ 632338 w 639168"/>
                  <a:gd name="connsiteY1" fmla="*/ 341523 h 360983"/>
                  <a:gd name="connsiteX2" fmla="*/ 192200 w 639168"/>
                  <a:gd name="connsiteY2" fmla="*/ 217293 h 360983"/>
                  <a:gd name="connsiteX3" fmla="*/ 93 w 639168"/>
                  <a:gd name="connsiteY3" fmla="*/ 157954 h 360983"/>
                  <a:gd name="connsiteX4" fmla="*/ 734 w 639168"/>
                  <a:gd name="connsiteY4" fmla="*/ 156353 h 360983"/>
                  <a:gd name="connsiteX5" fmla="*/ 87502 w 639168"/>
                  <a:gd name="connsiteY5" fmla="*/ 168840 h 360983"/>
                  <a:gd name="connsiteX6" fmla="*/ 6497 w 639168"/>
                  <a:gd name="connsiteY6" fmla="*/ 117932 h 360983"/>
                  <a:gd name="connsiteX7" fmla="*/ 97321 w 639168"/>
                  <a:gd name="connsiteY7" fmla="*/ 138423 h 360983"/>
                  <a:gd name="connsiteX8" fmla="*/ 14501 w 639168"/>
                  <a:gd name="connsiteY8" fmla="*/ 74387 h 360983"/>
                  <a:gd name="connsiteX9" fmla="*/ 113543 w 639168"/>
                  <a:gd name="connsiteY9" fmla="*/ 106405 h 360983"/>
                  <a:gd name="connsiteX10" fmla="*/ 33712 w 639168"/>
                  <a:gd name="connsiteY10" fmla="*/ 21024 h 360983"/>
                  <a:gd name="connsiteX11" fmla="*/ 170215 w 639168"/>
                  <a:gd name="connsiteY11" fmla="*/ 101176 h 360983"/>
                  <a:gd name="connsiteX12" fmla="*/ 182488 w 639168"/>
                  <a:gd name="connsiteY12" fmla="*/ 426 h 360983"/>
                  <a:gd name="connsiteX13" fmla="*/ 245136 w 639168"/>
                  <a:gd name="connsiteY13" fmla="*/ 157634 h 360983"/>
                  <a:gd name="connsiteX14" fmla="*/ 601601 w 639168"/>
                  <a:gd name="connsiteY14" fmla="*/ 267241 h 360983"/>
                  <a:gd name="connsiteX15" fmla="*/ 639169 w 639168"/>
                  <a:gd name="connsiteY15" fmla="*/ 338961 h 360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39168" h="360983">
                    <a:moveTo>
                      <a:pt x="639169" y="338961"/>
                    </a:moveTo>
                    <a:lnTo>
                      <a:pt x="632338" y="341523"/>
                    </a:lnTo>
                    <a:cubicBezTo>
                      <a:pt x="450904" y="413136"/>
                      <a:pt x="229234" y="267775"/>
                      <a:pt x="192200" y="217293"/>
                    </a:cubicBezTo>
                    <a:cubicBezTo>
                      <a:pt x="99242" y="257422"/>
                      <a:pt x="-3535" y="175670"/>
                      <a:pt x="93" y="157954"/>
                    </a:cubicBezTo>
                    <a:cubicBezTo>
                      <a:pt x="168" y="157374"/>
                      <a:pt x="381" y="156822"/>
                      <a:pt x="734" y="156353"/>
                    </a:cubicBezTo>
                    <a:cubicBezTo>
                      <a:pt x="8205" y="143012"/>
                      <a:pt x="78750" y="166065"/>
                      <a:pt x="87502" y="168840"/>
                    </a:cubicBezTo>
                    <a:cubicBezTo>
                      <a:pt x="78110" y="164998"/>
                      <a:pt x="414" y="132873"/>
                      <a:pt x="6497" y="117932"/>
                    </a:cubicBezTo>
                    <a:cubicBezTo>
                      <a:pt x="12580" y="102990"/>
                      <a:pt x="89530" y="135008"/>
                      <a:pt x="97321" y="138423"/>
                    </a:cubicBezTo>
                    <a:cubicBezTo>
                      <a:pt x="89743" y="134581"/>
                      <a:pt x="11940" y="95733"/>
                      <a:pt x="14501" y="74387"/>
                    </a:cubicBezTo>
                    <a:cubicBezTo>
                      <a:pt x="17063" y="53042"/>
                      <a:pt x="99882" y="98934"/>
                      <a:pt x="113543" y="106405"/>
                    </a:cubicBezTo>
                    <a:cubicBezTo>
                      <a:pt x="99455" y="97867"/>
                      <a:pt x="19197" y="47386"/>
                      <a:pt x="33712" y="21024"/>
                    </a:cubicBezTo>
                    <a:cubicBezTo>
                      <a:pt x="49828" y="-7898"/>
                      <a:pt x="170215" y="101176"/>
                      <a:pt x="170215" y="101176"/>
                    </a:cubicBezTo>
                    <a:cubicBezTo>
                      <a:pt x="170215" y="101176"/>
                      <a:pt x="156981" y="8751"/>
                      <a:pt x="182488" y="426"/>
                    </a:cubicBezTo>
                    <a:cubicBezTo>
                      <a:pt x="207996" y="-7898"/>
                      <a:pt x="235851" y="107899"/>
                      <a:pt x="245136" y="157634"/>
                    </a:cubicBezTo>
                    <a:cubicBezTo>
                      <a:pt x="424863" y="309932"/>
                      <a:pt x="601601" y="267241"/>
                      <a:pt x="601601" y="267241"/>
                    </a:cubicBezTo>
                    <a:cubicBezTo>
                      <a:pt x="601601" y="267241"/>
                      <a:pt x="631164" y="322952"/>
                      <a:pt x="639169" y="338961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12AD756F-B8CA-4561-89CA-27FD4DBC66EB}"/>
                  </a:ext>
                </a:extLst>
              </p:cNvPr>
              <p:cNvSpPr/>
              <p:nvPr/>
            </p:nvSpPr>
            <p:spPr>
              <a:xfrm>
                <a:off x="7754760" y="1369923"/>
                <a:ext cx="639168" cy="360984"/>
              </a:xfrm>
              <a:custGeom>
                <a:avLst/>
                <a:gdLst>
                  <a:gd name="connsiteX0" fmla="*/ 601601 w 639168"/>
                  <a:gd name="connsiteY0" fmla="*/ 266815 h 360984"/>
                  <a:gd name="connsiteX1" fmla="*/ 639169 w 639168"/>
                  <a:gd name="connsiteY1" fmla="*/ 338962 h 360984"/>
                  <a:gd name="connsiteX2" fmla="*/ 632338 w 639168"/>
                  <a:gd name="connsiteY2" fmla="*/ 341523 h 360984"/>
                  <a:gd name="connsiteX3" fmla="*/ 192200 w 639168"/>
                  <a:gd name="connsiteY3" fmla="*/ 217294 h 360984"/>
                  <a:gd name="connsiteX4" fmla="*/ 93 w 639168"/>
                  <a:gd name="connsiteY4" fmla="*/ 157954 h 360984"/>
                  <a:gd name="connsiteX5" fmla="*/ 734 w 639168"/>
                  <a:gd name="connsiteY5" fmla="*/ 156354 h 360984"/>
                  <a:gd name="connsiteX6" fmla="*/ 87502 w 639168"/>
                  <a:gd name="connsiteY6" fmla="*/ 168841 h 360984"/>
                  <a:gd name="connsiteX7" fmla="*/ 6497 w 639168"/>
                  <a:gd name="connsiteY7" fmla="*/ 117932 h 360984"/>
                  <a:gd name="connsiteX8" fmla="*/ 97321 w 639168"/>
                  <a:gd name="connsiteY8" fmla="*/ 138424 h 360984"/>
                  <a:gd name="connsiteX9" fmla="*/ 14501 w 639168"/>
                  <a:gd name="connsiteY9" fmla="*/ 74388 h 360984"/>
                  <a:gd name="connsiteX10" fmla="*/ 113543 w 639168"/>
                  <a:gd name="connsiteY10" fmla="*/ 106406 h 360984"/>
                  <a:gd name="connsiteX11" fmla="*/ 33712 w 639168"/>
                  <a:gd name="connsiteY11" fmla="*/ 21025 h 360984"/>
                  <a:gd name="connsiteX12" fmla="*/ 170215 w 639168"/>
                  <a:gd name="connsiteY12" fmla="*/ 101176 h 360984"/>
                  <a:gd name="connsiteX13" fmla="*/ 182488 w 639168"/>
                  <a:gd name="connsiteY13" fmla="*/ 0 h 360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9168" h="360984">
                    <a:moveTo>
                      <a:pt x="601601" y="266815"/>
                    </a:moveTo>
                    <a:cubicBezTo>
                      <a:pt x="601601" y="266815"/>
                      <a:pt x="631164" y="322953"/>
                      <a:pt x="639169" y="338962"/>
                    </a:cubicBezTo>
                    <a:lnTo>
                      <a:pt x="632338" y="341523"/>
                    </a:lnTo>
                    <a:cubicBezTo>
                      <a:pt x="450904" y="413136"/>
                      <a:pt x="229234" y="267776"/>
                      <a:pt x="192200" y="217294"/>
                    </a:cubicBezTo>
                    <a:cubicBezTo>
                      <a:pt x="99242" y="257423"/>
                      <a:pt x="-3535" y="175671"/>
                      <a:pt x="93" y="157954"/>
                    </a:cubicBezTo>
                    <a:cubicBezTo>
                      <a:pt x="168" y="157375"/>
                      <a:pt x="381" y="156823"/>
                      <a:pt x="734" y="156354"/>
                    </a:cubicBezTo>
                    <a:cubicBezTo>
                      <a:pt x="8205" y="143013"/>
                      <a:pt x="78750" y="166066"/>
                      <a:pt x="87502" y="168841"/>
                    </a:cubicBezTo>
                    <a:cubicBezTo>
                      <a:pt x="78110" y="164998"/>
                      <a:pt x="414" y="132874"/>
                      <a:pt x="6497" y="117932"/>
                    </a:cubicBezTo>
                    <a:cubicBezTo>
                      <a:pt x="12580" y="102991"/>
                      <a:pt x="89530" y="135008"/>
                      <a:pt x="97321" y="138424"/>
                    </a:cubicBezTo>
                    <a:cubicBezTo>
                      <a:pt x="89743" y="134582"/>
                      <a:pt x="11940" y="95733"/>
                      <a:pt x="14501" y="74388"/>
                    </a:cubicBezTo>
                    <a:cubicBezTo>
                      <a:pt x="17063" y="53043"/>
                      <a:pt x="99882" y="98935"/>
                      <a:pt x="113543" y="106406"/>
                    </a:cubicBezTo>
                    <a:cubicBezTo>
                      <a:pt x="99455" y="97868"/>
                      <a:pt x="19197" y="47386"/>
                      <a:pt x="33712" y="21025"/>
                    </a:cubicBezTo>
                    <a:cubicBezTo>
                      <a:pt x="49828" y="-7898"/>
                      <a:pt x="170215" y="101176"/>
                      <a:pt x="170215" y="101176"/>
                    </a:cubicBezTo>
                    <a:cubicBezTo>
                      <a:pt x="170215" y="101176"/>
                      <a:pt x="156981" y="8325"/>
                      <a:pt x="182488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8B90CA0-EA40-2319-EB09-C2CC7DAC0F02}"/>
                  </a:ext>
                </a:extLst>
              </p:cNvPr>
              <p:cNvSpPr/>
              <p:nvPr/>
            </p:nvSpPr>
            <p:spPr>
              <a:xfrm>
                <a:off x="7754760" y="1526276"/>
                <a:ext cx="632338" cy="204630"/>
              </a:xfrm>
              <a:custGeom>
                <a:avLst/>
                <a:gdLst>
                  <a:gd name="connsiteX0" fmla="*/ 632338 w 632338"/>
                  <a:gd name="connsiteY0" fmla="*/ 185170 h 204630"/>
                  <a:gd name="connsiteX1" fmla="*/ 192200 w 632338"/>
                  <a:gd name="connsiteY1" fmla="*/ 60941 h 204630"/>
                  <a:gd name="connsiteX2" fmla="*/ 93 w 632338"/>
                  <a:gd name="connsiteY2" fmla="*/ 1601 h 204630"/>
                  <a:gd name="connsiteX3" fmla="*/ 734 w 632338"/>
                  <a:gd name="connsiteY3" fmla="*/ 0 h 204630"/>
                  <a:gd name="connsiteX4" fmla="*/ 195615 w 632338"/>
                  <a:gd name="connsiteY4" fmla="*/ 44291 h 204630"/>
                  <a:gd name="connsiteX5" fmla="*/ 618997 w 632338"/>
                  <a:gd name="connsiteY5" fmla="*/ 166279 h 204630"/>
                  <a:gd name="connsiteX6" fmla="*/ 632338 w 632338"/>
                  <a:gd name="connsiteY6" fmla="*/ 185170 h 20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2338" h="204630">
                    <a:moveTo>
                      <a:pt x="632338" y="185170"/>
                    </a:moveTo>
                    <a:cubicBezTo>
                      <a:pt x="450904" y="256783"/>
                      <a:pt x="229234" y="111422"/>
                      <a:pt x="192200" y="60941"/>
                    </a:cubicBezTo>
                    <a:cubicBezTo>
                      <a:pt x="99242" y="101069"/>
                      <a:pt x="-3535" y="19317"/>
                      <a:pt x="93" y="1601"/>
                    </a:cubicBezTo>
                    <a:cubicBezTo>
                      <a:pt x="168" y="1021"/>
                      <a:pt x="381" y="470"/>
                      <a:pt x="734" y="0"/>
                    </a:cubicBezTo>
                    <a:cubicBezTo>
                      <a:pt x="35526" y="34899"/>
                      <a:pt x="114931" y="50695"/>
                      <a:pt x="195615" y="44291"/>
                    </a:cubicBezTo>
                    <a:cubicBezTo>
                      <a:pt x="381105" y="223911"/>
                      <a:pt x="618997" y="166279"/>
                      <a:pt x="618997" y="166279"/>
                    </a:cubicBezTo>
                    <a:cubicBezTo>
                      <a:pt x="618997" y="166279"/>
                      <a:pt x="624334" y="173857"/>
                      <a:pt x="632338" y="185170"/>
                    </a:cubicBezTo>
                    <a:close/>
                  </a:path>
                </a:pathLst>
              </a:custGeom>
              <a:solidFill>
                <a:srgbClr val="EFD1BD">
                  <a:alpha val="27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D9ADF817-F59C-7BC7-349B-C1C79D37216E}"/>
                  </a:ext>
                </a:extLst>
              </p:cNvPr>
              <p:cNvSpPr/>
              <p:nvPr/>
            </p:nvSpPr>
            <p:spPr>
              <a:xfrm>
                <a:off x="8277603" y="1206164"/>
                <a:ext cx="438698" cy="436442"/>
              </a:xfrm>
              <a:custGeom>
                <a:avLst/>
                <a:gdLst>
                  <a:gd name="connsiteX0" fmla="*/ 93059 w 438698"/>
                  <a:gd name="connsiteY0" fmla="*/ 417553 h 436442"/>
                  <a:gd name="connsiteX1" fmla="*/ 85055 w 438698"/>
                  <a:gd name="connsiteY1" fmla="*/ 281157 h 436442"/>
                  <a:gd name="connsiteX2" fmla="*/ 38522 w 438698"/>
                  <a:gd name="connsiteY2" fmla="*/ 191294 h 436442"/>
                  <a:gd name="connsiteX3" fmla="*/ 48234 w 438698"/>
                  <a:gd name="connsiteY3" fmla="*/ 69413 h 436442"/>
                  <a:gd name="connsiteX4" fmla="*/ 168515 w 438698"/>
                  <a:gd name="connsiteY4" fmla="*/ 30885 h 436442"/>
                  <a:gd name="connsiteX5" fmla="*/ 210244 w 438698"/>
                  <a:gd name="connsiteY5" fmla="*/ 468 h 436442"/>
                  <a:gd name="connsiteX6" fmla="*/ 308112 w 438698"/>
                  <a:gd name="connsiteY6" fmla="*/ 130354 h 436442"/>
                  <a:gd name="connsiteX7" fmla="*/ 367452 w 438698"/>
                  <a:gd name="connsiteY7" fmla="*/ 205809 h 436442"/>
                  <a:gd name="connsiteX8" fmla="*/ 391465 w 438698"/>
                  <a:gd name="connsiteY8" fmla="*/ 263548 h 436442"/>
                  <a:gd name="connsiteX9" fmla="*/ 410783 w 438698"/>
                  <a:gd name="connsiteY9" fmla="*/ 372622 h 436442"/>
                  <a:gd name="connsiteX10" fmla="*/ 93059 w 438698"/>
                  <a:gd name="connsiteY10" fmla="*/ 417553 h 43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8698" h="436442">
                    <a:moveTo>
                      <a:pt x="93059" y="417553"/>
                    </a:moveTo>
                    <a:cubicBezTo>
                      <a:pt x="89644" y="413818"/>
                      <a:pt x="41724" y="350102"/>
                      <a:pt x="85055" y="281157"/>
                    </a:cubicBezTo>
                    <a:cubicBezTo>
                      <a:pt x="48234" y="295565"/>
                      <a:pt x="14509" y="220217"/>
                      <a:pt x="38522" y="191294"/>
                    </a:cubicBezTo>
                    <a:cubicBezTo>
                      <a:pt x="-4702" y="189693"/>
                      <a:pt x="-24019" y="115946"/>
                      <a:pt x="48234" y="69413"/>
                    </a:cubicBezTo>
                    <a:cubicBezTo>
                      <a:pt x="120488" y="22881"/>
                      <a:pt x="168515" y="30885"/>
                      <a:pt x="168515" y="30885"/>
                    </a:cubicBezTo>
                    <a:cubicBezTo>
                      <a:pt x="168515" y="30885"/>
                      <a:pt x="178120" y="-4441"/>
                      <a:pt x="210244" y="468"/>
                    </a:cubicBezTo>
                    <a:cubicBezTo>
                      <a:pt x="242369" y="5377"/>
                      <a:pt x="295625" y="29284"/>
                      <a:pt x="308112" y="130354"/>
                    </a:cubicBezTo>
                    <a:cubicBezTo>
                      <a:pt x="320599" y="231423"/>
                      <a:pt x="349842" y="207410"/>
                      <a:pt x="367452" y="205809"/>
                    </a:cubicBezTo>
                    <a:cubicBezTo>
                      <a:pt x="385062" y="204208"/>
                      <a:pt x="420815" y="228221"/>
                      <a:pt x="391465" y="263548"/>
                    </a:cubicBezTo>
                    <a:cubicBezTo>
                      <a:pt x="426792" y="279557"/>
                      <a:pt x="466921" y="334094"/>
                      <a:pt x="410783" y="372622"/>
                    </a:cubicBezTo>
                    <a:cubicBezTo>
                      <a:pt x="354645" y="411150"/>
                      <a:pt x="137778" y="465687"/>
                      <a:pt x="93059" y="417553"/>
                    </a:cubicBezTo>
                    <a:close/>
                  </a:path>
                </a:pathLst>
              </a:custGeom>
              <a:solidFill>
                <a:srgbClr val="56B2A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03099D1-3A21-C4A5-2A35-00EE5509AAC6}"/>
                  </a:ext>
                </a:extLst>
              </p:cNvPr>
              <p:cNvSpPr/>
              <p:nvPr/>
            </p:nvSpPr>
            <p:spPr>
              <a:xfrm>
                <a:off x="8370662" y="1206632"/>
                <a:ext cx="345852" cy="435974"/>
              </a:xfrm>
              <a:custGeom>
                <a:avLst/>
                <a:gdLst>
                  <a:gd name="connsiteX0" fmla="*/ 117399 w 345852"/>
                  <a:gd name="connsiteY0" fmla="*/ 0 h 435974"/>
                  <a:gd name="connsiteX1" fmla="*/ 215266 w 345852"/>
                  <a:gd name="connsiteY1" fmla="*/ 129886 h 435974"/>
                  <a:gd name="connsiteX2" fmla="*/ 274606 w 345852"/>
                  <a:gd name="connsiteY2" fmla="*/ 205341 h 435974"/>
                  <a:gd name="connsiteX3" fmla="*/ 298619 w 345852"/>
                  <a:gd name="connsiteY3" fmla="*/ 263080 h 435974"/>
                  <a:gd name="connsiteX4" fmla="*/ 317937 w 345852"/>
                  <a:gd name="connsiteY4" fmla="*/ 372154 h 435974"/>
                  <a:gd name="connsiteX5" fmla="*/ 0 w 345852"/>
                  <a:gd name="connsiteY5" fmla="*/ 417085 h 435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852" h="435974">
                    <a:moveTo>
                      <a:pt x="117399" y="0"/>
                    </a:moveTo>
                    <a:cubicBezTo>
                      <a:pt x="149416" y="4803"/>
                      <a:pt x="202779" y="28816"/>
                      <a:pt x="215266" y="129886"/>
                    </a:cubicBezTo>
                    <a:cubicBezTo>
                      <a:pt x="227753" y="230955"/>
                      <a:pt x="256996" y="206942"/>
                      <a:pt x="274606" y="205341"/>
                    </a:cubicBezTo>
                    <a:cubicBezTo>
                      <a:pt x="292216" y="203740"/>
                      <a:pt x="327969" y="227753"/>
                      <a:pt x="298619" y="263080"/>
                    </a:cubicBezTo>
                    <a:cubicBezTo>
                      <a:pt x="333946" y="279088"/>
                      <a:pt x="374075" y="333625"/>
                      <a:pt x="317937" y="372154"/>
                    </a:cubicBezTo>
                    <a:cubicBezTo>
                      <a:pt x="261799" y="410682"/>
                      <a:pt x="44718" y="465219"/>
                      <a:pt x="0" y="417085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5482DAE-51E4-0DBC-C9F2-DF97811376DC}"/>
                  </a:ext>
                </a:extLst>
              </p:cNvPr>
              <p:cNvSpPr/>
              <p:nvPr/>
            </p:nvSpPr>
            <p:spPr>
              <a:xfrm>
                <a:off x="8441101" y="1450928"/>
                <a:ext cx="117078" cy="127938"/>
              </a:xfrm>
              <a:custGeom>
                <a:avLst/>
                <a:gdLst>
                  <a:gd name="connsiteX0" fmla="*/ 117078 w 117078"/>
                  <a:gd name="connsiteY0" fmla="*/ 79831 h 127938"/>
                  <a:gd name="connsiteX1" fmla="*/ 1601 w 117078"/>
                  <a:gd name="connsiteY1" fmla="*/ 97441 h 127938"/>
                  <a:gd name="connsiteX2" fmla="*/ 9712 w 117078"/>
                  <a:gd name="connsiteY2" fmla="*/ 58806 h 127938"/>
                  <a:gd name="connsiteX3" fmla="*/ 0 w 117078"/>
                  <a:gd name="connsiteY3" fmla="*/ 25721 h 127938"/>
                  <a:gd name="connsiteX4" fmla="*/ 46533 w 117078"/>
                  <a:gd name="connsiteY4" fmla="*/ 0 h 127938"/>
                  <a:gd name="connsiteX5" fmla="*/ 59553 w 117078"/>
                  <a:gd name="connsiteY5" fmla="*/ 25614 h 127938"/>
                  <a:gd name="connsiteX6" fmla="*/ 117078 w 117078"/>
                  <a:gd name="connsiteY6" fmla="*/ 79831 h 127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078" h="127938">
                    <a:moveTo>
                      <a:pt x="117078" y="79831"/>
                    </a:moveTo>
                    <a:cubicBezTo>
                      <a:pt x="97868" y="140665"/>
                      <a:pt x="49734" y="140665"/>
                      <a:pt x="1601" y="97441"/>
                    </a:cubicBezTo>
                    <a:cubicBezTo>
                      <a:pt x="7428" y="85422"/>
                      <a:pt x="10214" y="72154"/>
                      <a:pt x="9712" y="58806"/>
                    </a:cubicBezTo>
                    <a:cubicBezTo>
                      <a:pt x="9178" y="47157"/>
                      <a:pt x="5848" y="35808"/>
                      <a:pt x="0" y="25721"/>
                    </a:cubicBezTo>
                    <a:cubicBezTo>
                      <a:pt x="0" y="25721"/>
                      <a:pt x="28923" y="11313"/>
                      <a:pt x="46533" y="0"/>
                    </a:cubicBezTo>
                    <a:cubicBezTo>
                      <a:pt x="50214" y="8858"/>
                      <a:pt x="54569" y="17422"/>
                      <a:pt x="59553" y="25614"/>
                    </a:cubicBezTo>
                    <a:cubicBezTo>
                      <a:pt x="73854" y="48880"/>
                      <a:pt x="94986" y="73961"/>
                      <a:pt x="117078" y="79831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CF22D21-C27E-BAAF-1A19-A39814C80ACA}"/>
                  </a:ext>
                </a:extLst>
              </p:cNvPr>
              <p:cNvSpPr/>
              <p:nvPr/>
            </p:nvSpPr>
            <p:spPr>
              <a:xfrm>
                <a:off x="8441101" y="1450928"/>
                <a:ext cx="59552" cy="58806"/>
              </a:xfrm>
              <a:custGeom>
                <a:avLst/>
                <a:gdLst>
                  <a:gd name="connsiteX0" fmla="*/ 59553 w 59552"/>
                  <a:gd name="connsiteY0" fmla="*/ 25081 h 58806"/>
                  <a:gd name="connsiteX1" fmla="*/ 9712 w 59552"/>
                  <a:gd name="connsiteY1" fmla="*/ 58806 h 58806"/>
                  <a:gd name="connsiteX2" fmla="*/ 0 w 59552"/>
                  <a:gd name="connsiteY2" fmla="*/ 25721 h 58806"/>
                  <a:gd name="connsiteX3" fmla="*/ 46533 w 59552"/>
                  <a:gd name="connsiteY3" fmla="*/ 0 h 58806"/>
                  <a:gd name="connsiteX4" fmla="*/ 59553 w 59552"/>
                  <a:gd name="connsiteY4" fmla="*/ 25081 h 5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52" h="58806">
                    <a:moveTo>
                      <a:pt x="59553" y="25081"/>
                    </a:moveTo>
                    <a:cubicBezTo>
                      <a:pt x="46319" y="40649"/>
                      <a:pt x="29083" y="52309"/>
                      <a:pt x="9712" y="58806"/>
                    </a:cubicBezTo>
                    <a:cubicBezTo>
                      <a:pt x="9178" y="47157"/>
                      <a:pt x="5848" y="35808"/>
                      <a:pt x="0" y="25721"/>
                    </a:cubicBezTo>
                    <a:cubicBezTo>
                      <a:pt x="0" y="25721"/>
                      <a:pt x="28923" y="11313"/>
                      <a:pt x="46533" y="0"/>
                    </a:cubicBezTo>
                    <a:cubicBezTo>
                      <a:pt x="50236" y="8676"/>
                      <a:pt x="54590" y="17059"/>
                      <a:pt x="59553" y="25081"/>
                    </a:cubicBezTo>
                    <a:close/>
                  </a:path>
                </a:pathLst>
              </a:custGeom>
              <a:solidFill>
                <a:srgbClr val="EFD1BD">
                  <a:alpha val="27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A75FB0AE-0CC6-D598-553B-15A91CFF77A9}"/>
                  </a:ext>
                </a:extLst>
              </p:cNvPr>
              <p:cNvSpPr/>
              <p:nvPr/>
            </p:nvSpPr>
            <p:spPr>
              <a:xfrm>
                <a:off x="8326264" y="1498988"/>
                <a:ext cx="429358" cy="442665"/>
              </a:xfrm>
              <a:custGeom>
                <a:avLst/>
                <a:gdLst>
                  <a:gd name="connsiteX0" fmla="*/ 316870 w 429358"/>
                  <a:gd name="connsiteY0" fmla="*/ 142445 h 442665"/>
                  <a:gd name="connsiteX1" fmla="*/ 417939 w 429358"/>
                  <a:gd name="connsiteY1" fmla="*/ 351201 h 442665"/>
                  <a:gd name="connsiteX2" fmla="*/ 142159 w 429358"/>
                  <a:gd name="connsiteY2" fmla="*/ 442665 h 442665"/>
                  <a:gd name="connsiteX3" fmla="*/ 140451 w 429358"/>
                  <a:gd name="connsiteY3" fmla="*/ 419399 h 442665"/>
                  <a:gd name="connsiteX4" fmla="*/ 122948 w 429358"/>
                  <a:gd name="connsiteY4" fmla="*/ 190472 h 442665"/>
                  <a:gd name="connsiteX5" fmla="*/ 52403 w 429358"/>
                  <a:gd name="connsiteY5" fmla="*/ 228893 h 442665"/>
                  <a:gd name="connsiteX6" fmla="*/ 0 w 429358"/>
                  <a:gd name="connsiteY6" fmla="*/ 121527 h 442665"/>
                  <a:gd name="connsiteX7" fmla="*/ 114944 w 429358"/>
                  <a:gd name="connsiteY7" fmla="*/ 33264 h 442665"/>
                  <a:gd name="connsiteX8" fmla="*/ 183889 w 429358"/>
                  <a:gd name="connsiteY8" fmla="*/ 62080 h 442665"/>
                  <a:gd name="connsiteX9" fmla="*/ 224018 w 429358"/>
                  <a:gd name="connsiteY9" fmla="*/ 1246 h 442665"/>
                  <a:gd name="connsiteX10" fmla="*/ 296271 w 429358"/>
                  <a:gd name="connsiteY10" fmla="*/ 6049 h 442665"/>
                  <a:gd name="connsiteX11" fmla="*/ 417619 w 429358"/>
                  <a:gd name="connsiteY11" fmla="*/ 88868 h 442665"/>
                  <a:gd name="connsiteX12" fmla="*/ 429359 w 429358"/>
                  <a:gd name="connsiteY12" fmla="*/ 99541 h 442665"/>
                  <a:gd name="connsiteX13" fmla="*/ 357105 w 429358"/>
                  <a:gd name="connsiteY13" fmla="*/ 179692 h 44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9358" h="442665">
                    <a:moveTo>
                      <a:pt x="316870" y="142445"/>
                    </a:moveTo>
                    <a:lnTo>
                      <a:pt x="417939" y="351201"/>
                    </a:lnTo>
                    <a:lnTo>
                      <a:pt x="142159" y="442665"/>
                    </a:lnTo>
                    <a:lnTo>
                      <a:pt x="140451" y="419399"/>
                    </a:lnTo>
                    <a:lnTo>
                      <a:pt x="122948" y="190472"/>
                    </a:lnTo>
                    <a:lnTo>
                      <a:pt x="52403" y="228893"/>
                    </a:lnTo>
                    <a:lnTo>
                      <a:pt x="0" y="121527"/>
                    </a:lnTo>
                    <a:lnTo>
                      <a:pt x="114944" y="33264"/>
                    </a:lnTo>
                    <a:cubicBezTo>
                      <a:pt x="114944" y="33264"/>
                      <a:pt x="145361" y="63788"/>
                      <a:pt x="183889" y="62080"/>
                    </a:cubicBezTo>
                    <a:cubicBezTo>
                      <a:pt x="222417" y="60373"/>
                      <a:pt x="224018" y="1246"/>
                      <a:pt x="224018" y="1246"/>
                    </a:cubicBezTo>
                    <a:cubicBezTo>
                      <a:pt x="248202" y="-1423"/>
                      <a:pt x="272653" y="203"/>
                      <a:pt x="296271" y="6049"/>
                    </a:cubicBezTo>
                    <a:cubicBezTo>
                      <a:pt x="327542" y="13520"/>
                      <a:pt x="391258" y="66136"/>
                      <a:pt x="417619" y="88868"/>
                    </a:cubicBezTo>
                    <a:lnTo>
                      <a:pt x="429359" y="99541"/>
                    </a:lnTo>
                    <a:lnTo>
                      <a:pt x="357105" y="179692"/>
                    </a:lnTo>
                    <a:close/>
                  </a:path>
                </a:pathLst>
              </a:custGeom>
              <a:solidFill>
                <a:srgbClr val="F7A43C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0965A878-4218-3B85-4DA4-53E99D1C59B8}"/>
                  </a:ext>
                </a:extLst>
              </p:cNvPr>
              <p:cNvSpPr/>
              <p:nvPr/>
            </p:nvSpPr>
            <p:spPr>
              <a:xfrm>
                <a:off x="8340593" y="1279488"/>
                <a:ext cx="242368" cy="199364"/>
              </a:xfrm>
              <a:custGeom>
                <a:avLst/>
                <a:gdLst>
                  <a:gd name="connsiteX0" fmla="*/ 198162 w 242368"/>
                  <a:gd name="connsiteY0" fmla="*/ 93423 h 199364"/>
                  <a:gd name="connsiteX1" fmla="*/ 119825 w 242368"/>
                  <a:gd name="connsiteY1" fmla="*/ 195026 h 199364"/>
                  <a:gd name="connsiteX2" fmla="*/ 9150 w 242368"/>
                  <a:gd name="connsiteY2" fmla="*/ 141663 h 199364"/>
                  <a:gd name="connsiteX3" fmla="*/ 52374 w 242368"/>
                  <a:gd name="connsiteY3" fmla="*/ 13592 h 199364"/>
                  <a:gd name="connsiteX4" fmla="*/ 186849 w 242368"/>
                  <a:gd name="connsiteY4" fmla="*/ 44542 h 199364"/>
                  <a:gd name="connsiteX5" fmla="*/ 241600 w 242368"/>
                  <a:gd name="connsiteY5" fmla="*/ 50519 h 199364"/>
                  <a:gd name="connsiteX6" fmla="*/ 198162 w 242368"/>
                  <a:gd name="connsiteY6" fmla="*/ 93423 h 199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368" h="199364">
                    <a:moveTo>
                      <a:pt x="198162" y="93423"/>
                    </a:moveTo>
                    <a:cubicBezTo>
                      <a:pt x="201033" y="142085"/>
                      <a:pt x="167617" y="185425"/>
                      <a:pt x="119825" y="195026"/>
                    </a:cubicBezTo>
                    <a:cubicBezTo>
                      <a:pt x="60379" y="209434"/>
                      <a:pt x="28361" y="187022"/>
                      <a:pt x="9150" y="141663"/>
                    </a:cubicBezTo>
                    <a:cubicBezTo>
                      <a:pt x="-10060" y="96305"/>
                      <a:pt x="-562" y="45610"/>
                      <a:pt x="52374" y="13592"/>
                    </a:cubicBezTo>
                    <a:cubicBezTo>
                      <a:pt x="90902" y="-9781"/>
                      <a:pt x="160808" y="-5192"/>
                      <a:pt x="186849" y="44542"/>
                    </a:cubicBezTo>
                    <a:cubicBezTo>
                      <a:pt x="199443" y="36538"/>
                      <a:pt x="235089" y="17648"/>
                      <a:pt x="241600" y="50519"/>
                    </a:cubicBezTo>
                    <a:cubicBezTo>
                      <a:pt x="248110" y="83391"/>
                      <a:pt x="211503" y="91609"/>
                      <a:pt x="198162" y="93423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C7FF8769-E91F-9092-DF58-46424FF18A55}"/>
                  </a:ext>
                </a:extLst>
              </p:cNvPr>
              <p:cNvSpPr/>
              <p:nvPr/>
            </p:nvSpPr>
            <p:spPr>
              <a:xfrm>
                <a:off x="8340593" y="1279488"/>
                <a:ext cx="242368" cy="199364"/>
              </a:xfrm>
              <a:custGeom>
                <a:avLst/>
                <a:gdLst>
                  <a:gd name="connsiteX0" fmla="*/ 198162 w 242368"/>
                  <a:gd name="connsiteY0" fmla="*/ 93423 h 199364"/>
                  <a:gd name="connsiteX1" fmla="*/ 119825 w 242368"/>
                  <a:gd name="connsiteY1" fmla="*/ 195026 h 199364"/>
                  <a:gd name="connsiteX2" fmla="*/ 9150 w 242368"/>
                  <a:gd name="connsiteY2" fmla="*/ 141663 h 199364"/>
                  <a:gd name="connsiteX3" fmla="*/ 52374 w 242368"/>
                  <a:gd name="connsiteY3" fmla="*/ 13592 h 199364"/>
                  <a:gd name="connsiteX4" fmla="*/ 186849 w 242368"/>
                  <a:gd name="connsiteY4" fmla="*/ 44542 h 199364"/>
                  <a:gd name="connsiteX5" fmla="*/ 241600 w 242368"/>
                  <a:gd name="connsiteY5" fmla="*/ 50519 h 199364"/>
                  <a:gd name="connsiteX6" fmla="*/ 198162 w 242368"/>
                  <a:gd name="connsiteY6" fmla="*/ 93423 h 199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368" h="199364">
                    <a:moveTo>
                      <a:pt x="198162" y="93423"/>
                    </a:moveTo>
                    <a:cubicBezTo>
                      <a:pt x="201033" y="142085"/>
                      <a:pt x="167617" y="185425"/>
                      <a:pt x="119825" y="195026"/>
                    </a:cubicBezTo>
                    <a:cubicBezTo>
                      <a:pt x="60379" y="209434"/>
                      <a:pt x="28361" y="187022"/>
                      <a:pt x="9150" y="141663"/>
                    </a:cubicBezTo>
                    <a:cubicBezTo>
                      <a:pt x="-10060" y="96305"/>
                      <a:pt x="-562" y="45610"/>
                      <a:pt x="52374" y="13592"/>
                    </a:cubicBezTo>
                    <a:cubicBezTo>
                      <a:pt x="90902" y="-9781"/>
                      <a:pt x="160808" y="-5192"/>
                      <a:pt x="186849" y="44542"/>
                    </a:cubicBezTo>
                    <a:cubicBezTo>
                      <a:pt x="199443" y="36538"/>
                      <a:pt x="235089" y="17648"/>
                      <a:pt x="241600" y="50519"/>
                    </a:cubicBezTo>
                    <a:cubicBezTo>
                      <a:pt x="248110" y="83391"/>
                      <a:pt x="211503" y="91609"/>
                      <a:pt x="198162" y="93423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7E6F359-6D65-CCFF-31F9-B3AB4FF3CCAC}"/>
                  </a:ext>
                </a:extLst>
              </p:cNvPr>
              <p:cNvSpPr/>
              <p:nvPr/>
            </p:nvSpPr>
            <p:spPr>
              <a:xfrm>
                <a:off x="8441101" y="1257967"/>
                <a:ext cx="88262" cy="71206"/>
              </a:xfrm>
              <a:custGeom>
                <a:avLst/>
                <a:gdLst>
                  <a:gd name="connsiteX0" fmla="*/ 0 w 88262"/>
                  <a:gd name="connsiteY0" fmla="*/ 0 h 71206"/>
                  <a:gd name="connsiteX1" fmla="*/ 88262 w 88262"/>
                  <a:gd name="connsiteY1" fmla="*/ 65743 h 71206"/>
                  <a:gd name="connsiteX2" fmla="*/ 0 w 88262"/>
                  <a:gd name="connsiteY2" fmla="*/ 0 h 7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262" h="71206">
                    <a:moveTo>
                      <a:pt x="0" y="0"/>
                    </a:moveTo>
                    <a:cubicBezTo>
                      <a:pt x="0" y="0"/>
                      <a:pt x="16009" y="94559"/>
                      <a:pt x="88262" y="65743"/>
                    </a:cubicBezTo>
                    <a:cubicBezTo>
                      <a:pt x="75349" y="3201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6B2A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73751A9B-C944-AFB7-4BDB-F15B28D5BD2A}"/>
                  </a:ext>
                </a:extLst>
              </p:cNvPr>
              <p:cNvSpPr/>
              <p:nvPr/>
            </p:nvSpPr>
            <p:spPr>
              <a:xfrm>
                <a:off x="8420716" y="1369923"/>
                <a:ext cx="11375" cy="35646"/>
              </a:xfrm>
              <a:custGeom>
                <a:avLst/>
                <a:gdLst>
                  <a:gd name="connsiteX0" fmla="*/ 0 w 11375"/>
                  <a:gd name="connsiteY0" fmla="*/ 0 h 35646"/>
                  <a:gd name="connsiteX1" fmla="*/ 11206 w 11375"/>
                  <a:gd name="connsiteY1" fmla="*/ 35646 h 35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75" h="35646">
                    <a:moveTo>
                      <a:pt x="0" y="0"/>
                    </a:moveTo>
                    <a:cubicBezTo>
                      <a:pt x="8250" y="9963"/>
                      <a:pt x="12273" y="22757"/>
                      <a:pt x="11206" y="35646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EF140D1A-1373-5317-70B3-39AACB24E17B}"/>
                  </a:ext>
                </a:extLst>
              </p:cNvPr>
              <p:cNvSpPr/>
              <p:nvPr/>
            </p:nvSpPr>
            <p:spPr>
              <a:xfrm>
                <a:off x="8454122" y="1389453"/>
                <a:ext cx="25296" cy="34579"/>
              </a:xfrm>
              <a:custGeom>
                <a:avLst/>
                <a:gdLst>
                  <a:gd name="connsiteX0" fmla="*/ 0 w 25296"/>
                  <a:gd name="connsiteY0" fmla="*/ 34579 h 34579"/>
                  <a:gd name="connsiteX1" fmla="*/ 25294 w 25296"/>
                  <a:gd name="connsiteY1" fmla="*/ 0 h 34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96" h="34579">
                    <a:moveTo>
                      <a:pt x="0" y="34579"/>
                    </a:moveTo>
                    <a:cubicBezTo>
                      <a:pt x="15166" y="29940"/>
                      <a:pt x="25465" y="15862"/>
                      <a:pt x="25294" y="0"/>
                    </a:cubicBezTo>
                  </a:path>
                </a:pathLst>
              </a:custGeom>
              <a:noFill/>
              <a:ln w="10668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CA7FD5D9-D802-62F8-1D5E-D8EF6DEE595A}"/>
                  </a:ext>
                </a:extLst>
              </p:cNvPr>
              <p:cNvSpPr/>
              <p:nvPr/>
            </p:nvSpPr>
            <p:spPr>
              <a:xfrm>
                <a:off x="8420716" y="1317344"/>
                <a:ext cx="23693" cy="11382"/>
              </a:xfrm>
              <a:custGeom>
                <a:avLst/>
                <a:gdLst>
                  <a:gd name="connsiteX0" fmla="*/ 0 w 23693"/>
                  <a:gd name="connsiteY0" fmla="*/ 11383 h 11382"/>
                  <a:gd name="connsiteX1" fmla="*/ 23693 w 23693"/>
                  <a:gd name="connsiteY1" fmla="*/ 710 h 1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693" h="11382">
                    <a:moveTo>
                      <a:pt x="0" y="11383"/>
                    </a:moveTo>
                    <a:cubicBezTo>
                      <a:pt x="4344" y="2632"/>
                      <a:pt x="14259" y="-1835"/>
                      <a:pt x="23693" y="71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52DF119B-5437-0B53-44F5-92BBDDFF42AD}"/>
                  </a:ext>
                </a:extLst>
              </p:cNvPr>
              <p:cNvSpPr/>
              <p:nvPr/>
            </p:nvSpPr>
            <p:spPr>
              <a:xfrm>
                <a:off x="8374184" y="1357186"/>
                <a:ext cx="25187" cy="19567"/>
              </a:xfrm>
              <a:custGeom>
                <a:avLst/>
                <a:gdLst>
                  <a:gd name="connsiteX0" fmla="*/ 0 w 25187"/>
                  <a:gd name="connsiteY0" fmla="*/ 19567 h 19567"/>
                  <a:gd name="connsiteX1" fmla="*/ 25187 w 25187"/>
                  <a:gd name="connsiteY1" fmla="*/ 37 h 1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187" h="19567">
                    <a:moveTo>
                      <a:pt x="0" y="19567"/>
                    </a:moveTo>
                    <a:cubicBezTo>
                      <a:pt x="2369" y="7700"/>
                      <a:pt x="13106" y="-623"/>
                      <a:pt x="25187" y="37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9EC71F7E-7748-F531-9711-369F98A4B252}"/>
                  </a:ext>
                </a:extLst>
              </p:cNvPr>
              <p:cNvSpPr/>
              <p:nvPr/>
            </p:nvSpPr>
            <p:spPr>
              <a:xfrm>
                <a:off x="8449127" y="1354762"/>
                <a:ext cx="18352" cy="24681"/>
              </a:xfrm>
              <a:custGeom>
                <a:avLst/>
                <a:gdLst>
                  <a:gd name="connsiteX0" fmla="*/ 17588 w 18352"/>
                  <a:gd name="connsiteY0" fmla="*/ 10678 h 24681"/>
                  <a:gd name="connsiteX1" fmla="*/ 11633 w 18352"/>
                  <a:gd name="connsiteY1" fmla="*/ 24545 h 24681"/>
                  <a:gd name="connsiteX2" fmla="*/ 11611 w 18352"/>
                  <a:gd name="connsiteY2" fmla="*/ 24553 h 24681"/>
                  <a:gd name="connsiteX3" fmla="*/ 405 w 18352"/>
                  <a:gd name="connsiteY3" fmla="*/ 13880 h 24681"/>
                  <a:gd name="connsiteX4" fmla="*/ 6489 w 18352"/>
                  <a:gd name="connsiteY4" fmla="*/ 112 h 24681"/>
                  <a:gd name="connsiteX5" fmla="*/ 17588 w 18352"/>
                  <a:gd name="connsiteY5" fmla="*/ 10678 h 24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52" h="24681">
                    <a:moveTo>
                      <a:pt x="17588" y="10678"/>
                    </a:moveTo>
                    <a:cubicBezTo>
                      <a:pt x="19776" y="16153"/>
                      <a:pt x="17108" y="22362"/>
                      <a:pt x="11633" y="24545"/>
                    </a:cubicBezTo>
                    <a:cubicBezTo>
                      <a:pt x="11622" y="24548"/>
                      <a:pt x="11622" y="24551"/>
                      <a:pt x="11611" y="24553"/>
                    </a:cubicBezTo>
                    <a:cubicBezTo>
                      <a:pt x="6809" y="25513"/>
                      <a:pt x="1899" y="21031"/>
                      <a:pt x="405" y="13880"/>
                    </a:cubicBezTo>
                    <a:cubicBezTo>
                      <a:pt x="-1089" y="6729"/>
                      <a:pt x="1686" y="1073"/>
                      <a:pt x="6489" y="112"/>
                    </a:cubicBezTo>
                    <a:cubicBezTo>
                      <a:pt x="11291" y="-848"/>
                      <a:pt x="16521" y="4488"/>
                      <a:pt x="17588" y="10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B00FD538-4905-B7D2-A72C-133D4D0F72DC}"/>
                  </a:ext>
                </a:extLst>
              </p:cNvPr>
              <p:cNvSpPr/>
              <p:nvPr/>
            </p:nvSpPr>
            <p:spPr>
              <a:xfrm>
                <a:off x="8393416" y="1383549"/>
                <a:ext cx="18352" cy="24814"/>
              </a:xfrm>
              <a:custGeom>
                <a:avLst/>
                <a:gdLst>
                  <a:gd name="connsiteX0" fmla="*/ 17588 w 18352"/>
                  <a:gd name="connsiteY0" fmla="*/ 10814 h 24814"/>
                  <a:gd name="connsiteX1" fmla="*/ 11633 w 18352"/>
                  <a:gd name="connsiteY1" fmla="*/ 24681 h 24814"/>
                  <a:gd name="connsiteX2" fmla="*/ 11611 w 18352"/>
                  <a:gd name="connsiteY2" fmla="*/ 24688 h 24814"/>
                  <a:gd name="connsiteX3" fmla="*/ 405 w 18352"/>
                  <a:gd name="connsiteY3" fmla="*/ 14016 h 24814"/>
                  <a:gd name="connsiteX4" fmla="*/ 6489 w 18352"/>
                  <a:gd name="connsiteY4" fmla="*/ 141 h 24814"/>
                  <a:gd name="connsiteX5" fmla="*/ 17588 w 18352"/>
                  <a:gd name="connsiteY5" fmla="*/ 10814 h 2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52" h="24814">
                    <a:moveTo>
                      <a:pt x="17588" y="10814"/>
                    </a:moveTo>
                    <a:cubicBezTo>
                      <a:pt x="19776" y="16289"/>
                      <a:pt x="17108" y="22497"/>
                      <a:pt x="11633" y="24681"/>
                    </a:cubicBezTo>
                    <a:cubicBezTo>
                      <a:pt x="11622" y="24684"/>
                      <a:pt x="11622" y="24686"/>
                      <a:pt x="11611" y="24688"/>
                    </a:cubicBezTo>
                    <a:cubicBezTo>
                      <a:pt x="6809" y="25649"/>
                      <a:pt x="1899" y="21059"/>
                      <a:pt x="405" y="14016"/>
                    </a:cubicBezTo>
                    <a:cubicBezTo>
                      <a:pt x="-1089" y="6972"/>
                      <a:pt x="1686" y="1208"/>
                      <a:pt x="6489" y="141"/>
                    </a:cubicBezTo>
                    <a:cubicBezTo>
                      <a:pt x="11291" y="-926"/>
                      <a:pt x="16201" y="4197"/>
                      <a:pt x="17588" y="108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6B1FF6FB-C152-8783-3683-68BD513E2CAD}"/>
                  </a:ext>
                </a:extLst>
              </p:cNvPr>
              <p:cNvSpPr/>
              <p:nvPr/>
            </p:nvSpPr>
            <p:spPr>
              <a:xfrm>
                <a:off x="8466715" y="1576864"/>
                <a:ext cx="288480" cy="364789"/>
              </a:xfrm>
              <a:custGeom>
                <a:avLst/>
                <a:gdLst>
                  <a:gd name="connsiteX0" fmla="*/ 176418 w 288480"/>
                  <a:gd name="connsiteY0" fmla="*/ 64569 h 364789"/>
                  <a:gd name="connsiteX1" fmla="*/ 277488 w 288480"/>
                  <a:gd name="connsiteY1" fmla="*/ 273325 h 364789"/>
                  <a:gd name="connsiteX2" fmla="*/ 1708 w 288480"/>
                  <a:gd name="connsiteY2" fmla="*/ 364789 h 364789"/>
                  <a:gd name="connsiteX3" fmla="*/ 0 w 288480"/>
                  <a:gd name="connsiteY3" fmla="*/ 341523 h 364789"/>
                  <a:gd name="connsiteX4" fmla="*/ 138744 w 288480"/>
                  <a:gd name="connsiteY4" fmla="*/ 0 h 364789"/>
                  <a:gd name="connsiteX5" fmla="*/ 276740 w 288480"/>
                  <a:gd name="connsiteY5" fmla="*/ 10673 h 364789"/>
                  <a:gd name="connsiteX6" fmla="*/ 288480 w 288480"/>
                  <a:gd name="connsiteY6" fmla="*/ 21345 h 364789"/>
                  <a:gd name="connsiteX7" fmla="*/ 216227 w 288480"/>
                  <a:gd name="connsiteY7" fmla="*/ 101496 h 364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480" h="364789">
                    <a:moveTo>
                      <a:pt x="176418" y="64569"/>
                    </a:moveTo>
                    <a:lnTo>
                      <a:pt x="277488" y="273325"/>
                    </a:lnTo>
                    <a:lnTo>
                      <a:pt x="1708" y="364789"/>
                    </a:lnTo>
                    <a:lnTo>
                      <a:pt x="0" y="341523"/>
                    </a:lnTo>
                    <a:cubicBezTo>
                      <a:pt x="60620" y="323807"/>
                      <a:pt x="185703" y="256142"/>
                      <a:pt x="138744" y="0"/>
                    </a:cubicBezTo>
                    <a:cubicBezTo>
                      <a:pt x="180047" y="42690"/>
                      <a:pt x="224125" y="78657"/>
                      <a:pt x="276740" y="10673"/>
                    </a:cubicBezTo>
                    <a:lnTo>
                      <a:pt x="288480" y="21345"/>
                    </a:lnTo>
                    <a:lnTo>
                      <a:pt x="216227" y="101496"/>
                    </a:lnTo>
                    <a:close/>
                  </a:path>
                </a:pathLst>
              </a:custGeom>
              <a:solidFill>
                <a:srgbClr val="EFD1BD">
                  <a:alpha val="27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F02A91D5-5729-788A-97BC-68A0C7929B54}"/>
                  </a:ext>
                </a:extLst>
              </p:cNvPr>
              <p:cNvSpPr/>
              <p:nvPr/>
            </p:nvSpPr>
            <p:spPr>
              <a:xfrm>
                <a:off x="6585613" y="3949555"/>
                <a:ext cx="4791233" cy="1492122"/>
              </a:xfrm>
              <a:custGeom>
                <a:avLst/>
                <a:gdLst>
                  <a:gd name="connsiteX0" fmla="*/ 15746 w 4791233"/>
                  <a:gd name="connsiteY0" fmla="*/ 1113087 h 1492122"/>
                  <a:gd name="connsiteX1" fmla="*/ 18414 w 4791233"/>
                  <a:gd name="connsiteY1" fmla="*/ 904438 h 1492122"/>
                  <a:gd name="connsiteX2" fmla="*/ 184373 w 4791233"/>
                  <a:gd name="connsiteY2" fmla="*/ 797712 h 1492122"/>
                  <a:gd name="connsiteX3" fmla="*/ 319701 w 4791233"/>
                  <a:gd name="connsiteY3" fmla="*/ 848834 h 1492122"/>
                  <a:gd name="connsiteX4" fmla="*/ 623017 w 4791233"/>
                  <a:gd name="connsiteY4" fmla="*/ 642105 h 1492122"/>
                  <a:gd name="connsiteX5" fmla="*/ 1119186 w 4791233"/>
                  <a:gd name="connsiteY5" fmla="*/ 149138 h 1492122"/>
                  <a:gd name="connsiteX6" fmla="*/ 1642143 w 4791233"/>
                  <a:gd name="connsiteY6" fmla="*/ 25443 h 1492122"/>
                  <a:gd name="connsiteX7" fmla="*/ 1911306 w 4791233"/>
                  <a:gd name="connsiteY7" fmla="*/ 192469 h 1492122"/>
                  <a:gd name="connsiteX8" fmla="*/ 2493497 w 4791233"/>
                  <a:gd name="connsiteY8" fmla="*/ 98550 h 1492122"/>
                  <a:gd name="connsiteX9" fmla="*/ 3070564 w 4791233"/>
                  <a:gd name="connsiteY9" fmla="*/ 80940 h 1492122"/>
                  <a:gd name="connsiteX10" fmla="*/ 3285083 w 4791233"/>
                  <a:gd name="connsiteY10" fmla="*/ 266110 h 1492122"/>
                  <a:gd name="connsiteX11" fmla="*/ 3542293 w 4791233"/>
                  <a:gd name="connsiteY11" fmla="*/ 224807 h 1492122"/>
                  <a:gd name="connsiteX12" fmla="*/ 4077524 w 4791233"/>
                  <a:gd name="connsiteY12" fmla="*/ 312002 h 1492122"/>
                  <a:gd name="connsiteX13" fmla="*/ 4204741 w 4791233"/>
                  <a:gd name="connsiteY13" fmla="*/ 669747 h 1492122"/>
                  <a:gd name="connsiteX14" fmla="*/ 4277635 w 4791233"/>
                  <a:gd name="connsiteY14" fmla="*/ 773485 h 1492122"/>
                  <a:gd name="connsiteX15" fmla="*/ 4468995 w 4791233"/>
                  <a:gd name="connsiteY15" fmla="*/ 742108 h 1492122"/>
                  <a:gd name="connsiteX16" fmla="*/ 4742747 w 4791233"/>
                  <a:gd name="connsiteY16" fmla="*/ 943073 h 1492122"/>
                  <a:gd name="connsiteX17" fmla="*/ 4736450 w 4791233"/>
                  <a:gd name="connsiteY17" fmla="*/ 1446179 h 1492122"/>
                  <a:gd name="connsiteX18" fmla="*/ 3015280 w 4791233"/>
                  <a:gd name="connsiteY18" fmla="*/ 1314799 h 1492122"/>
                  <a:gd name="connsiteX19" fmla="*/ 1681205 w 4791233"/>
                  <a:gd name="connsiteY19" fmla="*/ 1339773 h 1492122"/>
                  <a:gd name="connsiteX20" fmla="*/ 676059 w 4791233"/>
                  <a:gd name="connsiteY20" fmla="*/ 1463682 h 1492122"/>
                  <a:gd name="connsiteX21" fmla="*/ 231439 w 4791233"/>
                  <a:gd name="connsiteY21" fmla="*/ 1447673 h 1492122"/>
                  <a:gd name="connsiteX22" fmla="*/ 15746 w 4791233"/>
                  <a:gd name="connsiteY22" fmla="*/ 1113087 h 1492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91233" h="1492122">
                    <a:moveTo>
                      <a:pt x="15746" y="1113087"/>
                    </a:moveTo>
                    <a:cubicBezTo>
                      <a:pt x="-2398" y="1044676"/>
                      <a:pt x="-8908" y="969754"/>
                      <a:pt x="18414" y="904438"/>
                    </a:cubicBezTo>
                    <a:cubicBezTo>
                      <a:pt x="45736" y="839122"/>
                      <a:pt x="114467" y="787040"/>
                      <a:pt x="184373" y="797712"/>
                    </a:cubicBezTo>
                    <a:cubicBezTo>
                      <a:pt x="232186" y="804649"/>
                      <a:pt x="272635" y="837734"/>
                      <a:pt x="319701" y="848834"/>
                    </a:cubicBezTo>
                    <a:cubicBezTo>
                      <a:pt x="446705" y="878824"/>
                      <a:pt x="547775" y="748725"/>
                      <a:pt x="623017" y="642105"/>
                    </a:cubicBezTo>
                    <a:cubicBezTo>
                      <a:pt x="758536" y="450223"/>
                      <a:pt x="926439" y="283410"/>
                      <a:pt x="1119186" y="149138"/>
                    </a:cubicBezTo>
                    <a:cubicBezTo>
                      <a:pt x="1272765" y="42412"/>
                      <a:pt x="1469247" y="-45103"/>
                      <a:pt x="1642143" y="25443"/>
                    </a:cubicBezTo>
                    <a:cubicBezTo>
                      <a:pt x="1740224" y="65358"/>
                      <a:pt x="1814185" y="150419"/>
                      <a:pt x="1911306" y="192469"/>
                    </a:cubicBezTo>
                    <a:cubicBezTo>
                      <a:pt x="2097223" y="273047"/>
                      <a:pt x="2307473" y="179128"/>
                      <a:pt x="2493497" y="98550"/>
                    </a:cubicBezTo>
                    <a:cubicBezTo>
                      <a:pt x="2679520" y="17972"/>
                      <a:pt x="2911862" y="-44997"/>
                      <a:pt x="3070564" y="80940"/>
                    </a:cubicBezTo>
                    <a:cubicBezTo>
                      <a:pt x="3145272" y="140280"/>
                      <a:pt x="3194366" y="236547"/>
                      <a:pt x="3285083" y="266110"/>
                    </a:cubicBezTo>
                    <a:cubicBezTo>
                      <a:pt x="3369290" y="293645"/>
                      <a:pt x="3458620" y="253836"/>
                      <a:pt x="3542293" y="224807"/>
                    </a:cubicBezTo>
                    <a:cubicBezTo>
                      <a:pt x="3724581" y="161732"/>
                      <a:pt x="3956496" y="161945"/>
                      <a:pt x="4077524" y="312002"/>
                    </a:cubicBezTo>
                    <a:cubicBezTo>
                      <a:pt x="4157675" y="411364"/>
                      <a:pt x="4166854" y="547867"/>
                      <a:pt x="4204741" y="669747"/>
                    </a:cubicBezTo>
                    <a:cubicBezTo>
                      <a:pt x="4217655" y="711371"/>
                      <a:pt x="4237827" y="755769"/>
                      <a:pt x="4277635" y="773485"/>
                    </a:cubicBezTo>
                    <a:cubicBezTo>
                      <a:pt x="4337936" y="800487"/>
                      <a:pt x="4403785" y="753207"/>
                      <a:pt x="4468995" y="742108"/>
                    </a:cubicBezTo>
                    <a:cubicBezTo>
                      <a:pt x="4589595" y="721723"/>
                      <a:pt x="4695361" y="830263"/>
                      <a:pt x="4742747" y="943073"/>
                    </a:cubicBezTo>
                    <a:cubicBezTo>
                      <a:pt x="4809515" y="1104581"/>
                      <a:pt x="4807242" y="1286389"/>
                      <a:pt x="4736450" y="1446179"/>
                    </a:cubicBezTo>
                    <a:cubicBezTo>
                      <a:pt x="4160984" y="1470620"/>
                      <a:pt x="3589893" y="1353648"/>
                      <a:pt x="3015280" y="1314799"/>
                    </a:cubicBezTo>
                    <a:cubicBezTo>
                      <a:pt x="2571193" y="1284810"/>
                      <a:pt x="2124972" y="1301459"/>
                      <a:pt x="1681205" y="1339773"/>
                    </a:cubicBezTo>
                    <a:cubicBezTo>
                      <a:pt x="1344879" y="1368515"/>
                      <a:pt x="1009824" y="1409818"/>
                      <a:pt x="676059" y="1463682"/>
                    </a:cubicBezTo>
                    <a:cubicBezTo>
                      <a:pt x="540411" y="1485028"/>
                      <a:pt x="358229" y="1522382"/>
                      <a:pt x="231439" y="1447673"/>
                    </a:cubicBezTo>
                    <a:cubicBezTo>
                      <a:pt x="122151" y="1383211"/>
                      <a:pt x="46910" y="1230486"/>
                      <a:pt x="15746" y="1113087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411E7DDA-C569-25CF-81BC-9745755587AE}"/>
                  </a:ext>
                </a:extLst>
              </p:cNvPr>
              <p:cNvSpPr/>
              <p:nvPr/>
            </p:nvSpPr>
            <p:spPr>
              <a:xfrm>
                <a:off x="6756324" y="4310331"/>
                <a:ext cx="286666" cy="286666"/>
              </a:xfrm>
              <a:custGeom>
                <a:avLst/>
                <a:gdLst>
                  <a:gd name="connsiteX0" fmla="*/ 286666 w 286666"/>
                  <a:gd name="connsiteY0" fmla="*/ 143333 h 286666"/>
                  <a:gd name="connsiteX1" fmla="*/ 143333 w 286666"/>
                  <a:gd name="connsiteY1" fmla="*/ 286666 h 286666"/>
                  <a:gd name="connsiteX2" fmla="*/ 0 w 286666"/>
                  <a:gd name="connsiteY2" fmla="*/ 143333 h 286666"/>
                  <a:gd name="connsiteX3" fmla="*/ 143333 w 286666"/>
                  <a:gd name="connsiteY3" fmla="*/ 0 h 286666"/>
                  <a:gd name="connsiteX4" fmla="*/ 286666 w 286666"/>
                  <a:gd name="connsiteY4" fmla="*/ 143333 h 28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6" h="286666">
                    <a:moveTo>
                      <a:pt x="286666" y="143333"/>
                    </a:moveTo>
                    <a:cubicBezTo>
                      <a:pt x="286666" y="222494"/>
                      <a:pt x="222494" y="286666"/>
                      <a:pt x="143333" y="286666"/>
                    </a:cubicBezTo>
                    <a:cubicBezTo>
                      <a:pt x="64172" y="286666"/>
                      <a:pt x="0" y="222494"/>
                      <a:pt x="0" y="143333"/>
                    </a:cubicBezTo>
                    <a:cubicBezTo>
                      <a:pt x="0" y="64173"/>
                      <a:pt x="64172" y="0"/>
                      <a:pt x="143333" y="0"/>
                    </a:cubicBezTo>
                    <a:cubicBezTo>
                      <a:pt x="222494" y="0"/>
                      <a:pt x="286666" y="64173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51FE330-3169-97D4-E66F-00AC2D5F4799}"/>
                  </a:ext>
                </a:extLst>
              </p:cNvPr>
              <p:cNvSpPr/>
              <p:nvPr/>
            </p:nvSpPr>
            <p:spPr>
              <a:xfrm rot="-4572600">
                <a:off x="7006234" y="3601453"/>
                <a:ext cx="286666" cy="286666"/>
              </a:xfrm>
              <a:custGeom>
                <a:avLst/>
                <a:gdLst>
                  <a:gd name="connsiteX0" fmla="*/ 286666 w 286666"/>
                  <a:gd name="connsiteY0" fmla="*/ 143333 h 286666"/>
                  <a:gd name="connsiteX1" fmla="*/ 143333 w 286666"/>
                  <a:gd name="connsiteY1" fmla="*/ 286666 h 286666"/>
                  <a:gd name="connsiteX2" fmla="*/ 0 w 286666"/>
                  <a:gd name="connsiteY2" fmla="*/ 143333 h 286666"/>
                  <a:gd name="connsiteX3" fmla="*/ 143333 w 286666"/>
                  <a:gd name="connsiteY3" fmla="*/ 0 h 286666"/>
                  <a:gd name="connsiteX4" fmla="*/ 286666 w 286666"/>
                  <a:gd name="connsiteY4" fmla="*/ 143333 h 28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6" h="286666">
                    <a:moveTo>
                      <a:pt x="286666" y="143333"/>
                    </a:moveTo>
                    <a:cubicBezTo>
                      <a:pt x="286666" y="222494"/>
                      <a:pt x="222494" y="286666"/>
                      <a:pt x="143333" y="286666"/>
                    </a:cubicBezTo>
                    <a:cubicBezTo>
                      <a:pt x="64172" y="286666"/>
                      <a:pt x="0" y="222494"/>
                      <a:pt x="0" y="143333"/>
                    </a:cubicBezTo>
                    <a:cubicBezTo>
                      <a:pt x="0" y="64172"/>
                      <a:pt x="64172" y="0"/>
                      <a:pt x="143333" y="0"/>
                    </a:cubicBezTo>
                    <a:cubicBezTo>
                      <a:pt x="222494" y="0"/>
                      <a:pt x="286666" y="64172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C8C708ED-D800-B3D5-D3A9-4D2E7DF609CC}"/>
                  </a:ext>
                </a:extLst>
              </p:cNvPr>
              <p:cNvSpPr/>
              <p:nvPr/>
            </p:nvSpPr>
            <p:spPr>
              <a:xfrm>
                <a:off x="10988224" y="4248856"/>
                <a:ext cx="286666" cy="286666"/>
              </a:xfrm>
              <a:custGeom>
                <a:avLst/>
                <a:gdLst>
                  <a:gd name="connsiteX0" fmla="*/ 286666 w 286666"/>
                  <a:gd name="connsiteY0" fmla="*/ 143333 h 286666"/>
                  <a:gd name="connsiteX1" fmla="*/ 143333 w 286666"/>
                  <a:gd name="connsiteY1" fmla="*/ 286666 h 286666"/>
                  <a:gd name="connsiteX2" fmla="*/ 0 w 286666"/>
                  <a:gd name="connsiteY2" fmla="*/ 143333 h 286666"/>
                  <a:gd name="connsiteX3" fmla="*/ 143333 w 286666"/>
                  <a:gd name="connsiteY3" fmla="*/ 0 h 286666"/>
                  <a:gd name="connsiteX4" fmla="*/ 286666 w 286666"/>
                  <a:gd name="connsiteY4" fmla="*/ 143333 h 28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6" h="286666">
                    <a:moveTo>
                      <a:pt x="286666" y="143333"/>
                    </a:moveTo>
                    <a:cubicBezTo>
                      <a:pt x="286666" y="222493"/>
                      <a:pt x="222494" y="286666"/>
                      <a:pt x="143333" y="286666"/>
                    </a:cubicBezTo>
                    <a:cubicBezTo>
                      <a:pt x="64173" y="286666"/>
                      <a:pt x="0" y="222493"/>
                      <a:pt x="0" y="143333"/>
                    </a:cubicBezTo>
                    <a:cubicBezTo>
                      <a:pt x="0" y="64172"/>
                      <a:pt x="64173" y="0"/>
                      <a:pt x="143333" y="0"/>
                    </a:cubicBezTo>
                    <a:cubicBezTo>
                      <a:pt x="222494" y="0"/>
                      <a:pt x="286666" y="64172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5103A05C-3A25-51B0-3A4A-695E0761E091}"/>
                  </a:ext>
                </a:extLst>
              </p:cNvPr>
              <p:cNvSpPr/>
              <p:nvPr/>
            </p:nvSpPr>
            <p:spPr>
              <a:xfrm rot="-4607399">
                <a:off x="10726371" y="2167995"/>
                <a:ext cx="286666" cy="286666"/>
              </a:xfrm>
              <a:custGeom>
                <a:avLst/>
                <a:gdLst>
                  <a:gd name="connsiteX0" fmla="*/ 286666 w 286666"/>
                  <a:gd name="connsiteY0" fmla="*/ 143333 h 286666"/>
                  <a:gd name="connsiteX1" fmla="*/ 143333 w 286666"/>
                  <a:gd name="connsiteY1" fmla="*/ 286666 h 286666"/>
                  <a:gd name="connsiteX2" fmla="*/ 0 w 286666"/>
                  <a:gd name="connsiteY2" fmla="*/ 143333 h 286666"/>
                  <a:gd name="connsiteX3" fmla="*/ 143333 w 286666"/>
                  <a:gd name="connsiteY3" fmla="*/ 0 h 286666"/>
                  <a:gd name="connsiteX4" fmla="*/ 286666 w 286666"/>
                  <a:gd name="connsiteY4" fmla="*/ 143333 h 28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6" h="286666">
                    <a:moveTo>
                      <a:pt x="286666" y="143333"/>
                    </a:moveTo>
                    <a:cubicBezTo>
                      <a:pt x="286666" y="222494"/>
                      <a:pt x="222494" y="286666"/>
                      <a:pt x="143333" y="286666"/>
                    </a:cubicBezTo>
                    <a:cubicBezTo>
                      <a:pt x="64172" y="286666"/>
                      <a:pt x="0" y="222494"/>
                      <a:pt x="0" y="143333"/>
                    </a:cubicBezTo>
                    <a:cubicBezTo>
                      <a:pt x="0" y="64172"/>
                      <a:pt x="64172" y="0"/>
                      <a:pt x="143333" y="0"/>
                    </a:cubicBezTo>
                    <a:cubicBezTo>
                      <a:pt x="222494" y="0"/>
                      <a:pt x="286666" y="64172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D184AD52-CA67-ACE6-FDF7-3BADADDBA476}"/>
                  </a:ext>
                </a:extLst>
              </p:cNvPr>
              <p:cNvSpPr/>
              <p:nvPr/>
            </p:nvSpPr>
            <p:spPr>
              <a:xfrm>
                <a:off x="10013175" y="1512188"/>
                <a:ext cx="286666" cy="286666"/>
              </a:xfrm>
              <a:custGeom>
                <a:avLst/>
                <a:gdLst>
                  <a:gd name="connsiteX0" fmla="*/ 286666 w 286666"/>
                  <a:gd name="connsiteY0" fmla="*/ 143333 h 286666"/>
                  <a:gd name="connsiteX1" fmla="*/ 143333 w 286666"/>
                  <a:gd name="connsiteY1" fmla="*/ 286666 h 286666"/>
                  <a:gd name="connsiteX2" fmla="*/ 0 w 286666"/>
                  <a:gd name="connsiteY2" fmla="*/ 143333 h 286666"/>
                  <a:gd name="connsiteX3" fmla="*/ 143333 w 286666"/>
                  <a:gd name="connsiteY3" fmla="*/ 0 h 286666"/>
                  <a:gd name="connsiteX4" fmla="*/ 286666 w 286666"/>
                  <a:gd name="connsiteY4" fmla="*/ 143333 h 28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6" h="286666">
                    <a:moveTo>
                      <a:pt x="286666" y="143333"/>
                    </a:moveTo>
                    <a:cubicBezTo>
                      <a:pt x="286666" y="222494"/>
                      <a:pt x="222494" y="286666"/>
                      <a:pt x="143333" y="286666"/>
                    </a:cubicBezTo>
                    <a:cubicBezTo>
                      <a:pt x="64173" y="286666"/>
                      <a:pt x="0" y="222494"/>
                      <a:pt x="0" y="143333"/>
                    </a:cubicBezTo>
                    <a:cubicBezTo>
                      <a:pt x="0" y="64172"/>
                      <a:pt x="64173" y="0"/>
                      <a:pt x="143333" y="0"/>
                    </a:cubicBezTo>
                    <a:cubicBezTo>
                      <a:pt x="222494" y="0"/>
                      <a:pt x="286666" y="64172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F2D080A3-1474-FA86-12B1-2F305B49F114}"/>
                  </a:ext>
                </a:extLst>
              </p:cNvPr>
              <p:cNvSpPr/>
              <p:nvPr/>
            </p:nvSpPr>
            <p:spPr>
              <a:xfrm>
                <a:off x="9955863" y="1971110"/>
                <a:ext cx="286666" cy="286666"/>
              </a:xfrm>
              <a:custGeom>
                <a:avLst/>
                <a:gdLst>
                  <a:gd name="connsiteX0" fmla="*/ 286666 w 286666"/>
                  <a:gd name="connsiteY0" fmla="*/ 143333 h 286666"/>
                  <a:gd name="connsiteX1" fmla="*/ 143333 w 286666"/>
                  <a:gd name="connsiteY1" fmla="*/ 286666 h 286666"/>
                  <a:gd name="connsiteX2" fmla="*/ 0 w 286666"/>
                  <a:gd name="connsiteY2" fmla="*/ 143333 h 286666"/>
                  <a:gd name="connsiteX3" fmla="*/ 143333 w 286666"/>
                  <a:gd name="connsiteY3" fmla="*/ 0 h 286666"/>
                  <a:gd name="connsiteX4" fmla="*/ 286666 w 286666"/>
                  <a:gd name="connsiteY4" fmla="*/ 143333 h 28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6" h="286666">
                    <a:moveTo>
                      <a:pt x="286666" y="143333"/>
                    </a:moveTo>
                    <a:cubicBezTo>
                      <a:pt x="286666" y="222494"/>
                      <a:pt x="222494" y="286666"/>
                      <a:pt x="143333" y="286666"/>
                    </a:cubicBezTo>
                    <a:cubicBezTo>
                      <a:pt x="64173" y="286666"/>
                      <a:pt x="0" y="222494"/>
                      <a:pt x="0" y="143333"/>
                    </a:cubicBezTo>
                    <a:cubicBezTo>
                      <a:pt x="0" y="64172"/>
                      <a:pt x="64173" y="0"/>
                      <a:pt x="143333" y="0"/>
                    </a:cubicBezTo>
                    <a:cubicBezTo>
                      <a:pt x="222494" y="0"/>
                      <a:pt x="286666" y="64172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B918FF01-30D0-C87D-6BD5-A0FF65A77B7D}"/>
                  </a:ext>
                </a:extLst>
              </p:cNvPr>
              <p:cNvSpPr/>
              <p:nvPr/>
            </p:nvSpPr>
            <p:spPr>
              <a:xfrm rot="-4866001">
                <a:off x="7235654" y="1487706"/>
                <a:ext cx="286666" cy="286666"/>
              </a:xfrm>
              <a:custGeom>
                <a:avLst/>
                <a:gdLst>
                  <a:gd name="connsiteX0" fmla="*/ 286666 w 286666"/>
                  <a:gd name="connsiteY0" fmla="*/ 143333 h 286666"/>
                  <a:gd name="connsiteX1" fmla="*/ 143333 w 286666"/>
                  <a:gd name="connsiteY1" fmla="*/ 286666 h 286666"/>
                  <a:gd name="connsiteX2" fmla="*/ 0 w 286666"/>
                  <a:gd name="connsiteY2" fmla="*/ 143333 h 286666"/>
                  <a:gd name="connsiteX3" fmla="*/ 143333 w 286666"/>
                  <a:gd name="connsiteY3" fmla="*/ 0 h 286666"/>
                  <a:gd name="connsiteX4" fmla="*/ 286666 w 286666"/>
                  <a:gd name="connsiteY4" fmla="*/ 143333 h 28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6" h="286666">
                    <a:moveTo>
                      <a:pt x="286666" y="143333"/>
                    </a:moveTo>
                    <a:cubicBezTo>
                      <a:pt x="286666" y="222494"/>
                      <a:pt x="222494" y="286666"/>
                      <a:pt x="143333" y="286666"/>
                    </a:cubicBezTo>
                    <a:cubicBezTo>
                      <a:pt x="64172" y="286666"/>
                      <a:pt x="0" y="222494"/>
                      <a:pt x="0" y="143333"/>
                    </a:cubicBezTo>
                    <a:cubicBezTo>
                      <a:pt x="0" y="64172"/>
                      <a:pt x="64172" y="0"/>
                      <a:pt x="143333" y="0"/>
                    </a:cubicBezTo>
                    <a:cubicBezTo>
                      <a:pt x="222494" y="0"/>
                      <a:pt x="286666" y="64172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6A20371-DE48-331E-4255-D35D79C66EFC}"/>
                  </a:ext>
                </a:extLst>
              </p:cNvPr>
              <p:cNvSpPr/>
              <p:nvPr/>
            </p:nvSpPr>
            <p:spPr>
              <a:xfrm rot="-4611600">
                <a:off x="6580116" y="2249739"/>
                <a:ext cx="286665" cy="286665"/>
              </a:xfrm>
              <a:custGeom>
                <a:avLst/>
                <a:gdLst>
                  <a:gd name="connsiteX0" fmla="*/ 286666 w 286665"/>
                  <a:gd name="connsiteY0" fmla="*/ 143333 h 286665"/>
                  <a:gd name="connsiteX1" fmla="*/ 143333 w 286665"/>
                  <a:gd name="connsiteY1" fmla="*/ 286666 h 286665"/>
                  <a:gd name="connsiteX2" fmla="*/ 0 w 286665"/>
                  <a:gd name="connsiteY2" fmla="*/ 143333 h 286665"/>
                  <a:gd name="connsiteX3" fmla="*/ 143333 w 286665"/>
                  <a:gd name="connsiteY3" fmla="*/ 0 h 286665"/>
                  <a:gd name="connsiteX4" fmla="*/ 286666 w 286665"/>
                  <a:gd name="connsiteY4" fmla="*/ 143333 h 28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665" h="286665">
                    <a:moveTo>
                      <a:pt x="286666" y="143333"/>
                    </a:moveTo>
                    <a:cubicBezTo>
                      <a:pt x="286666" y="222494"/>
                      <a:pt x="222494" y="286666"/>
                      <a:pt x="143333" y="286666"/>
                    </a:cubicBezTo>
                    <a:cubicBezTo>
                      <a:pt x="64172" y="286666"/>
                      <a:pt x="0" y="222493"/>
                      <a:pt x="0" y="143333"/>
                    </a:cubicBezTo>
                    <a:cubicBezTo>
                      <a:pt x="0" y="64172"/>
                      <a:pt x="64172" y="0"/>
                      <a:pt x="143333" y="0"/>
                    </a:cubicBezTo>
                    <a:cubicBezTo>
                      <a:pt x="222494" y="0"/>
                      <a:pt x="286666" y="64172"/>
                      <a:pt x="286666" y="143333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422678BE-B2EC-FC4E-2FCF-E45CFCB3571A}"/>
                  </a:ext>
                </a:extLst>
              </p:cNvPr>
              <p:cNvSpPr/>
              <p:nvPr/>
            </p:nvSpPr>
            <p:spPr>
              <a:xfrm>
                <a:off x="6655041" y="2994079"/>
                <a:ext cx="405558" cy="404384"/>
              </a:xfrm>
              <a:custGeom>
                <a:avLst/>
                <a:gdLst>
                  <a:gd name="connsiteX0" fmla="*/ 202779 w 405558"/>
                  <a:gd name="connsiteY0" fmla="*/ 404385 h 404384"/>
                  <a:gd name="connsiteX1" fmla="*/ 202779 w 405558"/>
                  <a:gd name="connsiteY1" fmla="*/ 404385 h 404384"/>
                  <a:gd name="connsiteX2" fmla="*/ 641 w 405558"/>
                  <a:gd name="connsiteY2" fmla="*/ 202246 h 404384"/>
                  <a:gd name="connsiteX3" fmla="*/ 0 w 405558"/>
                  <a:gd name="connsiteY3" fmla="*/ 202246 h 404384"/>
                  <a:gd name="connsiteX4" fmla="*/ 0 w 405558"/>
                  <a:gd name="connsiteY4" fmla="*/ 202246 h 404384"/>
                  <a:gd name="connsiteX5" fmla="*/ 202779 w 405558"/>
                  <a:gd name="connsiteY5" fmla="*/ 0 h 404384"/>
                  <a:gd name="connsiteX6" fmla="*/ 202779 w 405558"/>
                  <a:gd name="connsiteY6" fmla="*/ 0 h 404384"/>
                  <a:gd name="connsiteX7" fmla="*/ 405559 w 405558"/>
                  <a:gd name="connsiteY7" fmla="*/ 202246 h 404384"/>
                  <a:gd name="connsiteX8" fmla="*/ 405559 w 405558"/>
                  <a:gd name="connsiteY8" fmla="*/ 202246 h 404384"/>
                  <a:gd name="connsiteX9" fmla="*/ 202780 w 405558"/>
                  <a:gd name="connsiteY9" fmla="*/ 403744 h 404384"/>
                  <a:gd name="connsiteX10" fmla="*/ 202779 w 405558"/>
                  <a:gd name="connsiteY10" fmla="*/ 404385 h 40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5558" h="404384">
                    <a:moveTo>
                      <a:pt x="202779" y="404385"/>
                    </a:moveTo>
                    <a:lnTo>
                      <a:pt x="202779" y="404385"/>
                    </a:lnTo>
                    <a:cubicBezTo>
                      <a:pt x="202780" y="292750"/>
                      <a:pt x="112280" y="202246"/>
                      <a:pt x="641" y="202246"/>
                    </a:cubicBezTo>
                    <a:cubicBezTo>
                      <a:pt x="428" y="202246"/>
                      <a:pt x="213" y="202246"/>
                      <a:pt x="0" y="202246"/>
                    </a:cubicBezTo>
                    <a:lnTo>
                      <a:pt x="0" y="202246"/>
                    </a:lnTo>
                    <a:cubicBezTo>
                      <a:pt x="111784" y="202246"/>
                      <a:pt x="202485" y="111785"/>
                      <a:pt x="202779" y="0"/>
                    </a:cubicBezTo>
                    <a:lnTo>
                      <a:pt x="202779" y="0"/>
                    </a:lnTo>
                    <a:cubicBezTo>
                      <a:pt x="203074" y="111785"/>
                      <a:pt x="293775" y="202246"/>
                      <a:pt x="405559" y="202246"/>
                    </a:cubicBezTo>
                    <a:lnTo>
                      <a:pt x="405559" y="202246"/>
                    </a:lnTo>
                    <a:cubicBezTo>
                      <a:pt x="293921" y="201894"/>
                      <a:pt x="203134" y="292109"/>
                      <a:pt x="202780" y="403744"/>
                    </a:cubicBezTo>
                    <a:cubicBezTo>
                      <a:pt x="202779" y="403958"/>
                      <a:pt x="202779" y="404171"/>
                      <a:pt x="202779" y="404385"/>
                    </a:cubicBez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B7B6B165-9648-B105-6908-2657A8BC6575}"/>
                  </a:ext>
                </a:extLst>
              </p:cNvPr>
              <p:cNvSpPr/>
              <p:nvPr/>
            </p:nvSpPr>
            <p:spPr>
              <a:xfrm>
                <a:off x="10769756" y="1687859"/>
                <a:ext cx="404491" cy="405025"/>
              </a:xfrm>
              <a:custGeom>
                <a:avLst/>
                <a:gdLst>
                  <a:gd name="connsiteX0" fmla="*/ 202246 w 404491"/>
                  <a:gd name="connsiteY0" fmla="*/ 405025 h 405025"/>
                  <a:gd name="connsiteX1" fmla="*/ 202246 w 404491"/>
                  <a:gd name="connsiteY1" fmla="*/ 405025 h 405025"/>
                  <a:gd name="connsiteX2" fmla="*/ 213 w 404491"/>
                  <a:gd name="connsiteY2" fmla="*/ 202779 h 405025"/>
                  <a:gd name="connsiteX3" fmla="*/ 0 w 404491"/>
                  <a:gd name="connsiteY3" fmla="*/ 202779 h 405025"/>
                  <a:gd name="connsiteX4" fmla="*/ 0 w 404491"/>
                  <a:gd name="connsiteY4" fmla="*/ 202779 h 405025"/>
                  <a:gd name="connsiteX5" fmla="*/ 202246 w 404491"/>
                  <a:gd name="connsiteY5" fmla="*/ 748 h 405025"/>
                  <a:gd name="connsiteX6" fmla="*/ 202246 w 404491"/>
                  <a:gd name="connsiteY6" fmla="*/ 0 h 405025"/>
                  <a:gd name="connsiteX7" fmla="*/ 202246 w 404491"/>
                  <a:gd name="connsiteY7" fmla="*/ 0 h 405025"/>
                  <a:gd name="connsiteX8" fmla="*/ 403744 w 404491"/>
                  <a:gd name="connsiteY8" fmla="*/ 202778 h 405025"/>
                  <a:gd name="connsiteX9" fmla="*/ 404491 w 404491"/>
                  <a:gd name="connsiteY9" fmla="*/ 202779 h 405025"/>
                  <a:gd name="connsiteX10" fmla="*/ 404491 w 404491"/>
                  <a:gd name="connsiteY10" fmla="*/ 202779 h 405025"/>
                  <a:gd name="connsiteX11" fmla="*/ 202246 w 404491"/>
                  <a:gd name="connsiteY11" fmla="*/ 404812 h 405025"/>
                  <a:gd name="connsiteX12" fmla="*/ 202246 w 404491"/>
                  <a:gd name="connsiteY12" fmla="*/ 405025 h 405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491" h="405025">
                    <a:moveTo>
                      <a:pt x="202246" y="405025"/>
                    </a:moveTo>
                    <a:lnTo>
                      <a:pt x="202246" y="405025"/>
                    </a:lnTo>
                    <a:cubicBezTo>
                      <a:pt x="202310" y="293387"/>
                      <a:pt x="111849" y="202838"/>
                      <a:pt x="213" y="202779"/>
                    </a:cubicBezTo>
                    <a:cubicBezTo>
                      <a:pt x="139" y="202779"/>
                      <a:pt x="75" y="202779"/>
                      <a:pt x="0" y="202779"/>
                    </a:cubicBezTo>
                    <a:lnTo>
                      <a:pt x="0" y="202779"/>
                    </a:lnTo>
                    <a:cubicBezTo>
                      <a:pt x="111635" y="202839"/>
                      <a:pt x="202192" y="112387"/>
                      <a:pt x="202246" y="748"/>
                    </a:cubicBezTo>
                    <a:cubicBezTo>
                      <a:pt x="202246" y="498"/>
                      <a:pt x="202246" y="250"/>
                      <a:pt x="202246" y="0"/>
                    </a:cubicBezTo>
                    <a:lnTo>
                      <a:pt x="202246" y="0"/>
                    </a:lnTo>
                    <a:cubicBezTo>
                      <a:pt x="201893" y="111638"/>
                      <a:pt x="292109" y="202425"/>
                      <a:pt x="403744" y="202778"/>
                    </a:cubicBezTo>
                    <a:cubicBezTo>
                      <a:pt x="403990" y="202779"/>
                      <a:pt x="404246" y="202779"/>
                      <a:pt x="404491" y="202779"/>
                    </a:cubicBezTo>
                    <a:lnTo>
                      <a:pt x="404491" y="202779"/>
                    </a:lnTo>
                    <a:cubicBezTo>
                      <a:pt x="292856" y="202721"/>
                      <a:pt x="202310" y="293173"/>
                      <a:pt x="202246" y="404812"/>
                    </a:cubicBezTo>
                    <a:cubicBezTo>
                      <a:pt x="202246" y="404886"/>
                      <a:pt x="202246" y="404950"/>
                      <a:pt x="202246" y="405025"/>
                    </a:cubicBez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0A051B39-6463-F5F4-0CE4-7E82E20401DF}"/>
                  </a:ext>
                </a:extLst>
              </p:cNvPr>
              <p:cNvSpPr/>
              <p:nvPr/>
            </p:nvSpPr>
            <p:spPr>
              <a:xfrm>
                <a:off x="10485224" y="1353914"/>
                <a:ext cx="404171" cy="404384"/>
              </a:xfrm>
              <a:custGeom>
                <a:avLst/>
                <a:gdLst>
                  <a:gd name="connsiteX0" fmla="*/ 202139 w 404171"/>
                  <a:gd name="connsiteY0" fmla="*/ 404385 h 404384"/>
                  <a:gd name="connsiteX1" fmla="*/ 202139 w 404171"/>
                  <a:gd name="connsiteY1" fmla="*/ 404385 h 404384"/>
                  <a:gd name="connsiteX2" fmla="*/ 0 w 404171"/>
                  <a:gd name="connsiteY2" fmla="*/ 201605 h 404384"/>
                  <a:gd name="connsiteX3" fmla="*/ 0 w 404171"/>
                  <a:gd name="connsiteY3" fmla="*/ 201605 h 404384"/>
                  <a:gd name="connsiteX4" fmla="*/ 202139 w 404171"/>
                  <a:gd name="connsiteY4" fmla="*/ 0 h 404384"/>
                  <a:gd name="connsiteX5" fmla="*/ 202139 w 404171"/>
                  <a:gd name="connsiteY5" fmla="*/ 0 h 404384"/>
                  <a:gd name="connsiteX6" fmla="*/ 404171 w 404171"/>
                  <a:gd name="connsiteY6" fmla="*/ 202139 h 404384"/>
                  <a:gd name="connsiteX7" fmla="*/ 404171 w 404171"/>
                  <a:gd name="connsiteY7" fmla="*/ 202139 h 404384"/>
                  <a:gd name="connsiteX8" fmla="*/ 202139 w 404171"/>
                  <a:gd name="connsiteY8" fmla="*/ 404385 h 40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4171" h="404384">
                    <a:moveTo>
                      <a:pt x="202139" y="404385"/>
                    </a:moveTo>
                    <a:lnTo>
                      <a:pt x="202139" y="404385"/>
                    </a:lnTo>
                    <a:cubicBezTo>
                      <a:pt x="202139" y="292643"/>
                      <a:pt x="111742" y="201959"/>
                      <a:pt x="0" y="201605"/>
                    </a:cubicBezTo>
                    <a:lnTo>
                      <a:pt x="0" y="201605"/>
                    </a:lnTo>
                    <a:cubicBezTo>
                      <a:pt x="111433" y="201605"/>
                      <a:pt x="201840" y="111429"/>
                      <a:pt x="202139" y="0"/>
                    </a:cubicBezTo>
                    <a:lnTo>
                      <a:pt x="202139" y="0"/>
                    </a:lnTo>
                    <a:cubicBezTo>
                      <a:pt x="202491" y="111451"/>
                      <a:pt x="292717" y="201729"/>
                      <a:pt x="404171" y="202139"/>
                    </a:cubicBezTo>
                    <a:lnTo>
                      <a:pt x="404171" y="202139"/>
                    </a:lnTo>
                    <a:cubicBezTo>
                      <a:pt x="292675" y="202550"/>
                      <a:pt x="202427" y="292892"/>
                      <a:pt x="202139" y="404385"/>
                    </a:cubicBez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04EA7E71-4746-1B9F-8555-379E6E116647}"/>
                  </a:ext>
                </a:extLst>
              </p:cNvPr>
              <p:cNvSpPr/>
              <p:nvPr/>
            </p:nvSpPr>
            <p:spPr>
              <a:xfrm>
                <a:off x="11064320" y="3560260"/>
                <a:ext cx="405024" cy="404918"/>
              </a:xfrm>
              <a:custGeom>
                <a:avLst/>
                <a:gdLst>
                  <a:gd name="connsiteX0" fmla="*/ 202246 w 405024"/>
                  <a:gd name="connsiteY0" fmla="*/ 404919 h 404918"/>
                  <a:gd name="connsiteX1" fmla="*/ 202246 w 405024"/>
                  <a:gd name="connsiteY1" fmla="*/ 404919 h 404918"/>
                  <a:gd name="connsiteX2" fmla="*/ 107 w 405024"/>
                  <a:gd name="connsiteY2" fmla="*/ 202780 h 404918"/>
                  <a:gd name="connsiteX3" fmla="*/ 0 w 405024"/>
                  <a:gd name="connsiteY3" fmla="*/ 202780 h 404918"/>
                  <a:gd name="connsiteX4" fmla="*/ 0 w 405024"/>
                  <a:gd name="connsiteY4" fmla="*/ 202780 h 404918"/>
                  <a:gd name="connsiteX5" fmla="*/ 202246 w 405024"/>
                  <a:gd name="connsiteY5" fmla="*/ 0 h 404918"/>
                  <a:gd name="connsiteX6" fmla="*/ 202246 w 405024"/>
                  <a:gd name="connsiteY6" fmla="*/ 0 h 404918"/>
                  <a:gd name="connsiteX7" fmla="*/ 405025 w 405024"/>
                  <a:gd name="connsiteY7" fmla="*/ 202780 h 404918"/>
                  <a:gd name="connsiteX8" fmla="*/ 405025 w 405024"/>
                  <a:gd name="connsiteY8" fmla="*/ 202780 h 404918"/>
                  <a:gd name="connsiteX9" fmla="*/ 202246 w 405024"/>
                  <a:gd name="connsiteY9" fmla="*/ 404278 h 404918"/>
                  <a:gd name="connsiteX10" fmla="*/ 202246 w 405024"/>
                  <a:gd name="connsiteY10" fmla="*/ 404919 h 40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5024" h="404918">
                    <a:moveTo>
                      <a:pt x="202246" y="404919"/>
                    </a:moveTo>
                    <a:lnTo>
                      <a:pt x="202246" y="404919"/>
                    </a:lnTo>
                    <a:cubicBezTo>
                      <a:pt x="202246" y="293283"/>
                      <a:pt x="111742" y="202780"/>
                      <a:pt x="107" y="202780"/>
                    </a:cubicBezTo>
                    <a:cubicBezTo>
                      <a:pt x="75" y="202780"/>
                      <a:pt x="32" y="202780"/>
                      <a:pt x="0" y="202780"/>
                    </a:cubicBezTo>
                    <a:lnTo>
                      <a:pt x="0" y="202780"/>
                    </a:lnTo>
                    <a:cubicBezTo>
                      <a:pt x="111785" y="202481"/>
                      <a:pt x="202246" y="111785"/>
                      <a:pt x="202246" y="0"/>
                    </a:cubicBezTo>
                    <a:lnTo>
                      <a:pt x="202246" y="0"/>
                    </a:lnTo>
                    <a:cubicBezTo>
                      <a:pt x="202246" y="111988"/>
                      <a:pt x="293037" y="202780"/>
                      <a:pt x="405025" y="202780"/>
                    </a:cubicBezTo>
                    <a:lnTo>
                      <a:pt x="405025" y="202780"/>
                    </a:lnTo>
                    <a:cubicBezTo>
                      <a:pt x="293390" y="202427"/>
                      <a:pt x="202598" y="292643"/>
                      <a:pt x="202246" y="404278"/>
                    </a:cubicBezTo>
                    <a:cubicBezTo>
                      <a:pt x="202246" y="404492"/>
                      <a:pt x="202246" y="404705"/>
                      <a:pt x="202246" y="404919"/>
                    </a:cubicBez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99E9928A-A34A-81E0-A74A-2C469F50D969}"/>
                  </a:ext>
                </a:extLst>
              </p:cNvPr>
              <p:cNvSpPr/>
              <p:nvPr/>
            </p:nvSpPr>
            <p:spPr>
              <a:xfrm>
                <a:off x="6520780" y="3382988"/>
                <a:ext cx="404384" cy="404918"/>
              </a:xfrm>
              <a:custGeom>
                <a:avLst/>
                <a:gdLst>
                  <a:gd name="connsiteX0" fmla="*/ 202246 w 404384"/>
                  <a:gd name="connsiteY0" fmla="*/ 404918 h 404918"/>
                  <a:gd name="connsiteX1" fmla="*/ 202246 w 404384"/>
                  <a:gd name="connsiteY1" fmla="*/ 404918 h 404918"/>
                  <a:gd name="connsiteX2" fmla="*/ 0 w 404384"/>
                  <a:gd name="connsiteY2" fmla="*/ 202779 h 404918"/>
                  <a:gd name="connsiteX3" fmla="*/ 0 w 404384"/>
                  <a:gd name="connsiteY3" fmla="*/ 202779 h 404918"/>
                  <a:gd name="connsiteX4" fmla="*/ 202246 w 404384"/>
                  <a:gd name="connsiteY4" fmla="*/ 0 h 404918"/>
                  <a:gd name="connsiteX5" fmla="*/ 202246 w 404384"/>
                  <a:gd name="connsiteY5" fmla="*/ 0 h 404918"/>
                  <a:gd name="connsiteX6" fmla="*/ 404385 w 404384"/>
                  <a:gd name="connsiteY6" fmla="*/ 202779 h 404918"/>
                  <a:gd name="connsiteX7" fmla="*/ 404385 w 404384"/>
                  <a:gd name="connsiteY7" fmla="*/ 202779 h 404918"/>
                  <a:gd name="connsiteX8" fmla="*/ 202246 w 404384"/>
                  <a:gd name="connsiteY8" fmla="*/ 404918 h 40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4384" h="404918">
                    <a:moveTo>
                      <a:pt x="202246" y="404918"/>
                    </a:moveTo>
                    <a:lnTo>
                      <a:pt x="202246" y="404918"/>
                    </a:lnTo>
                    <a:cubicBezTo>
                      <a:pt x="201894" y="293390"/>
                      <a:pt x="111534" y="203068"/>
                      <a:pt x="0" y="202779"/>
                    </a:cubicBezTo>
                    <a:lnTo>
                      <a:pt x="0" y="202779"/>
                    </a:lnTo>
                    <a:cubicBezTo>
                      <a:pt x="111784" y="202481"/>
                      <a:pt x="202246" y="111785"/>
                      <a:pt x="202246" y="0"/>
                    </a:cubicBezTo>
                    <a:lnTo>
                      <a:pt x="202246" y="0"/>
                    </a:lnTo>
                    <a:cubicBezTo>
                      <a:pt x="202245" y="111742"/>
                      <a:pt x="292643" y="202427"/>
                      <a:pt x="404385" y="202779"/>
                    </a:cubicBezTo>
                    <a:lnTo>
                      <a:pt x="404385" y="202779"/>
                    </a:lnTo>
                    <a:cubicBezTo>
                      <a:pt x="292746" y="202779"/>
                      <a:pt x="202246" y="293283"/>
                      <a:pt x="202246" y="404918"/>
                    </a:cubicBez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33A72191-35FF-7557-DEC6-CF63B306A2DB}"/>
                  </a:ext>
                </a:extLst>
              </p:cNvPr>
              <p:cNvSpPr/>
              <p:nvPr/>
            </p:nvSpPr>
            <p:spPr>
              <a:xfrm>
                <a:off x="6476809" y="4956343"/>
                <a:ext cx="4983036" cy="1213261"/>
              </a:xfrm>
              <a:custGeom>
                <a:avLst/>
                <a:gdLst>
                  <a:gd name="connsiteX0" fmla="*/ 4983037 w 4983036"/>
                  <a:gd name="connsiteY0" fmla="*/ 606631 h 1213261"/>
                  <a:gd name="connsiteX1" fmla="*/ 2491519 w 4983036"/>
                  <a:gd name="connsiteY1" fmla="*/ 1213261 h 1213261"/>
                  <a:gd name="connsiteX2" fmla="*/ 0 w 4983036"/>
                  <a:gd name="connsiteY2" fmla="*/ 606631 h 1213261"/>
                  <a:gd name="connsiteX3" fmla="*/ 2491519 w 4983036"/>
                  <a:gd name="connsiteY3" fmla="*/ 0 h 1213261"/>
                  <a:gd name="connsiteX4" fmla="*/ 4983037 w 4983036"/>
                  <a:gd name="connsiteY4" fmla="*/ 606631 h 121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3036" h="1213261">
                    <a:moveTo>
                      <a:pt x="4983037" y="606631"/>
                    </a:moveTo>
                    <a:cubicBezTo>
                      <a:pt x="4983037" y="941664"/>
                      <a:pt x="3867546" y="1213261"/>
                      <a:pt x="2491519" y="1213261"/>
                    </a:cubicBezTo>
                    <a:cubicBezTo>
                      <a:pt x="1115491" y="1213261"/>
                      <a:pt x="0" y="941664"/>
                      <a:pt x="0" y="606631"/>
                    </a:cubicBezTo>
                    <a:cubicBezTo>
                      <a:pt x="0" y="271598"/>
                      <a:pt x="1115491" y="0"/>
                      <a:pt x="2491519" y="0"/>
                    </a:cubicBezTo>
                    <a:cubicBezTo>
                      <a:pt x="3867546" y="0"/>
                      <a:pt x="4983037" y="271598"/>
                      <a:pt x="4983037" y="60663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55947EFA-2E64-F751-4F86-C9B7FDFA95E4}"/>
                  </a:ext>
                </a:extLst>
              </p:cNvPr>
              <p:cNvSpPr/>
              <p:nvPr/>
            </p:nvSpPr>
            <p:spPr>
              <a:xfrm>
                <a:off x="6649492" y="5631492"/>
                <a:ext cx="345792" cy="162543"/>
              </a:xfrm>
              <a:custGeom>
                <a:avLst/>
                <a:gdLst>
                  <a:gd name="connsiteX0" fmla="*/ 0 w 345792"/>
                  <a:gd name="connsiteY0" fmla="*/ 0 h 162543"/>
                  <a:gd name="connsiteX1" fmla="*/ 345792 w 345792"/>
                  <a:gd name="connsiteY1" fmla="*/ 162544 h 16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5792" h="162543">
                    <a:moveTo>
                      <a:pt x="0" y="0"/>
                    </a:moveTo>
                    <a:cubicBezTo>
                      <a:pt x="95953" y="88230"/>
                      <a:pt x="216629" y="144955"/>
                      <a:pt x="345792" y="162544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09796C7E-D2E8-5635-5813-58AA035E3A31}"/>
                  </a:ext>
                </a:extLst>
              </p:cNvPr>
              <p:cNvSpPr/>
              <p:nvPr/>
            </p:nvSpPr>
            <p:spPr>
              <a:xfrm>
                <a:off x="6816198" y="5608652"/>
                <a:ext cx="155286" cy="58912"/>
              </a:xfrm>
              <a:custGeom>
                <a:avLst/>
                <a:gdLst>
                  <a:gd name="connsiteX0" fmla="*/ 0 w 155286"/>
                  <a:gd name="connsiteY0" fmla="*/ 0 h 58912"/>
                  <a:gd name="connsiteX1" fmla="*/ 155286 w 155286"/>
                  <a:gd name="connsiteY1" fmla="*/ 58913 h 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86" h="58912">
                    <a:moveTo>
                      <a:pt x="0" y="0"/>
                    </a:moveTo>
                    <a:cubicBezTo>
                      <a:pt x="48950" y="26372"/>
                      <a:pt x="101161" y="46180"/>
                      <a:pt x="155286" y="58913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AEB2BB39-3296-CFB4-99D6-6BBDEFE325ED}"/>
                  </a:ext>
                </a:extLst>
              </p:cNvPr>
              <p:cNvSpPr/>
              <p:nvPr/>
            </p:nvSpPr>
            <p:spPr>
              <a:xfrm>
                <a:off x="10796437" y="5529035"/>
                <a:ext cx="210356" cy="193707"/>
              </a:xfrm>
              <a:custGeom>
                <a:avLst/>
                <a:gdLst>
                  <a:gd name="connsiteX0" fmla="*/ 0 w 210356"/>
                  <a:gd name="connsiteY0" fmla="*/ 193708 h 193707"/>
                  <a:gd name="connsiteX1" fmla="*/ 210357 w 210356"/>
                  <a:gd name="connsiteY1" fmla="*/ 0 h 19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0356" h="193707">
                    <a:moveTo>
                      <a:pt x="0" y="193708"/>
                    </a:moveTo>
                    <a:cubicBezTo>
                      <a:pt x="87067" y="150387"/>
                      <a:pt x="160014" y="83203"/>
                      <a:pt x="210357" y="0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1D0C49DE-38D8-7EB3-F50D-EB51178EEAC9}"/>
                  </a:ext>
                </a:extLst>
              </p:cNvPr>
              <p:cNvSpPr/>
              <p:nvPr/>
            </p:nvSpPr>
            <p:spPr>
              <a:xfrm>
                <a:off x="11031555" y="5540348"/>
                <a:ext cx="92638" cy="141305"/>
              </a:xfrm>
              <a:custGeom>
                <a:avLst/>
                <a:gdLst>
                  <a:gd name="connsiteX0" fmla="*/ 0 w 92638"/>
                  <a:gd name="connsiteY0" fmla="*/ 141305 h 141305"/>
                  <a:gd name="connsiteX1" fmla="*/ 92638 w 92638"/>
                  <a:gd name="connsiteY1" fmla="*/ 0 h 14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638" h="141305">
                    <a:moveTo>
                      <a:pt x="0" y="141305"/>
                    </a:moveTo>
                    <a:cubicBezTo>
                      <a:pt x="41207" y="101849"/>
                      <a:pt x="72883" y="53523"/>
                      <a:pt x="92638" y="0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AB0B1787-DA0A-5030-F0AB-98F9A308E6AA}"/>
                  </a:ext>
                </a:extLst>
              </p:cNvPr>
              <p:cNvSpPr/>
              <p:nvPr/>
            </p:nvSpPr>
            <p:spPr>
              <a:xfrm>
                <a:off x="11228037" y="5550380"/>
                <a:ext cx="34899" cy="79830"/>
              </a:xfrm>
              <a:custGeom>
                <a:avLst/>
                <a:gdLst>
                  <a:gd name="connsiteX0" fmla="*/ 0 w 34899"/>
                  <a:gd name="connsiteY0" fmla="*/ 79831 h 79830"/>
                  <a:gd name="connsiteX1" fmla="*/ 34899 w 34899"/>
                  <a:gd name="connsiteY1" fmla="*/ 0 h 7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899" h="79830">
                    <a:moveTo>
                      <a:pt x="0" y="79831"/>
                    </a:moveTo>
                    <a:cubicBezTo>
                      <a:pt x="18271" y="56650"/>
                      <a:pt x="30289" y="29157"/>
                      <a:pt x="34899" y="0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F22AFD9A-2F60-587D-1240-133A93753ADE}"/>
                  </a:ext>
                </a:extLst>
              </p:cNvPr>
              <p:cNvSpPr/>
              <p:nvPr/>
            </p:nvSpPr>
            <p:spPr>
              <a:xfrm>
                <a:off x="8488061" y="6052466"/>
                <a:ext cx="249738" cy="2728"/>
              </a:xfrm>
              <a:custGeom>
                <a:avLst/>
                <a:gdLst>
                  <a:gd name="connsiteX0" fmla="*/ 0 w 249738"/>
                  <a:gd name="connsiteY0" fmla="*/ 1128 h 2728"/>
                  <a:gd name="connsiteX1" fmla="*/ 249739 w 249738"/>
                  <a:gd name="connsiteY1" fmla="*/ 2728 h 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9738" h="2728">
                    <a:moveTo>
                      <a:pt x="0" y="1128"/>
                    </a:moveTo>
                    <a:cubicBezTo>
                      <a:pt x="83172" y="-793"/>
                      <a:pt x="166418" y="-260"/>
                      <a:pt x="249739" y="2728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497C7FA5-1052-E847-D5B3-43837F17E095}"/>
                  </a:ext>
                </a:extLst>
              </p:cNvPr>
              <p:cNvSpPr/>
              <p:nvPr/>
            </p:nvSpPr>
            <p:spPr>
              <a:xfrm>
                <a:off x="8607700" y="5932032"/>
                <a:ext cx="159448" cy="10614"/>
              </a:xfrm>
              <a:custGeom>
                <a:avLst/>
                <a:gdLst>
                  <a:gd name="connsiteX0" fmla="*/ 0 w 159448"/>
                  <a:gd name="connsiteY0" fmla="*/ 8858 h 10614"/>
                  <a:gd name="connsiteX1" fmla="*/ 159449 w 159448"/>
                  <a:gd name="connsiteY1" fmla="*/ 0 h 1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9448" h="10614">
                    <a:moveTo>
                      <a:pt x="0" y="8858"/>
                    </a:moveTo>
                    <a:cubicBezTo>
                      <a:pt x="53310" y="12914"/>
                      <a:pt x="106918" y="9936"/>
                      <a:pt x="159449" y="0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9F295961-8930-5F3F-2028-FD21612485DE}"/>
                  </a:ext>
                </a:extLst>
              </p:cNvPr>
              <p:cNvSpPr/>
              <p:nvPr/>
            </p:nvSpPr>
            <p:spPr>
              <a:xfrm>
                <a:off x="7482767" y="1730533"/>
                <a:ext cx="3002491" cy="3338426"/>
              </a:xfrm>
              <a:custGeom>
                <a:avLst/>
                <a:gdLst>
                  <a:gd name="connsiteX0" fmla="*/ 2098701 w 3002491"/>
                  <a:gd name="connsiteY0" fmla="*/ 2631560 h 3338426"/>
                  <a:gd name="connsiteX1" fmla="*/ 2143633 w 3002491"/>
                  <a:gd name="connsiteY1" fmla="*/ 3175862 h 3338426"/>
                  <a:gd name="connsiteX2" fmla="*/ 1726761 w 3002491"/>
                  <a:gd name="connsiteY2" fmla="*/ 3270102 h 3338426"/>
                  <a:gd name="connsiteX3" fmla="*/ 625776 w 3002491"/>
                  <a:gd name="connsiteY3" fmla="*/ 3225810 h 3338426"/>
                  <a:gd name="connsiteX4" fmla="*/ 605818 w 3002491"/>
                  <a:gd name="connsiteY4" fmla="*/ 2881405 h 3338426"/>
                  <a:gd name="connsiteX5" fmla="*/ 546371 w 3002491"/>
                  <a:gd name="connsiteY5" fmla="*/ 2312129 h 3338426"/>
                  <a:gd name="connsiteX6" fmla="*/ 12741 w 3002491"/>
                  <a:gd name="connsiteY6" fmla="*/ 1368458 h 3338426"/>
                  <a:gd name="connsiteX7" fmla="*/ 1734232 w 3002491"/>
                  <a:gd name="connsiteY7" fmla="*/ 337 h 3338426"/>
                  <a:gd name="connsiteX8" fmla="*/ 2169567 w 3002491"/>
                  <a:gd name="connsiteY8" fmla="*/ 92015 h 3338426"/>
                  <a:gd name="connsiteX9" fmla="*/ 3002030 w 3002491"/>
                  <a:gd name="connsiteY9" fmla="*/ 1308691 h 3338426"/>
                  <a:gd name="connsiteX10" fmla="*/ 2098701 w 3002491"/>
                  <a:gd name="connsiteY10" fmla="*/ 2631560 h 3338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491" h="3338426">
                    <a:moveTo>
                      <a:pt x="2098701" y="2631560"/>
                    </a:moveTo>
                    <a:cubicBezTo>
                      <a:pt x="2113643" y="2806377"/>
                      <a:pt x="2143633" y="3175862"/>
                      <a:pt x="2143633" y="3175862"/>
                    </a:cubicBezTo>
                    <a:cubicBezTo>
                      <a:pt x="2143633" y="3175862"/>
                      <a:pt x="1964974" y="3225597"/>
                      <a:pt x="1726761" y="3270102"/>
                    </a:cubicBezTo>
                    <a:cubicBezTo>
                      <a:pt x="1352046" y="3340114"/>
                      <a:pt x="830263" y="3396892"/>
                      <a:pt x="625776" y="3225810"/>
                    </a:cubicBezTo>
                    <a:cubicBezTo>
                      <a:pt x="610834" y="3056009"/>
                      <a:pt x="605818" y="2881405"/>
                      <a:pt x="605818" y="2881405"/>
                    </a:cubicBezTo>
                    <a:lnTo>
                      <a:pt x="546371" y="2312129"/>
                    </a:lnTo>
                    <a:cubicBezTo>
                      <a:pt x="546371" y="2312129"/>
                      <a:pt x="-97720" y="2262181"/>
                      <a:pt x="12741" y="1368458"/>
                    </a:cubicBezTo>
                    <a:cubicBezTo>
                      <a:pt x="123203" y="474734"/>
                      <a:pt x="1090674" y="-14711"/>
                      <a:pt x="1734232" y="337"/>
                    </a:cubicBezTo>
                    <a:cubicBezTo>
                      <a:pt x="1883712" y="4160"/>
                      <a:pt x="2031240" y="35228"/>
                      <a:pt x="2169567" y="92015"/>
                    </a:cubicBezTo>
                    <a:cubicBezTo>
                      <a:pt x="2665374" y="294630"/>
                      <a:pt x="2992788" y="773161"/>
                      <a:pt x="3002030" y="1308691"/>
                    </a:cubicBezTo>
                    <a:cubicBezTo>
                      <a:pt x="3017399" y="2057481"/>
                      <a:pt x="2647913" y="2466882"/>
                      <a:pt x="2098701" y="2631560"/>
                    </a:cubicBezTo>
                    <a:close/>
                  </a:path>
                </a:pathLst>
              </a:custGeom>
              <a:solidFill>
                <a:schemeClr val="accent3">
                  <a:alpha val="32000"/>
                </a:schemeClr>
              </a:solidFill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08CD4A5-3937-D5F1-DD7A-6AD574BA2F45}"/>
                  </a:ext>
                </a:extLst>
              </p:cNvPr>
              <p:cNvSpPr/>
              <p:nvPr/>
            </p:nvSpPr>
            <p:spPr>
              <a:xfrm>
                <a:off x="9145493" y="1822654"/>
                <a:ext cx="1339364" cy="3177980"/>
              </a:xfrm>
              <a:custGeom>
                <a:avLst/>
                <a:gdLst>
                  <a:gd name="connsiteX0" fmla="*/ 435976 w 1339364"/>
                  <a:gd name="connsiteY0" fmla="*/ 2539438 h 3177980"/>
                  <a:gd name="connsiteX1" fmla="*/ 480907 w 1339364"/>
                  <a:gd name="connsiteY1" fmla="*/ 3083741 h 3177980"/>
                  <a:gd name="connsiteX2" fmla="*/ 64036 w 1339364"/>
                  <a:gd name="connsiteY2" fmla="*/ 3177980 h 3177980"/>
                  <a:gd name="connsiteX3" fmla="*/ 0 w 1339364"/>
                  <a:gd name="connsiteY3" fmla="*/ 2417771 h 3177980"/>
                  <a:gd name="connsiteX4" fmla="*/ 718159 w 1339364"/>
                  <a:gd name="connsiteY4" fmla="*/ 1615085 h 3177980"/>
                  <a:gd name="connsiteX5" fmla="*/ 506415 w 1339364"/>
                  <a:gd name="connsiteY5" fmla="*/ 0 h 3177980"/>
                  <a:gd name="connsiteX6" fmla="*/ 1338878 w 1339364"/>
                  <a:gd name="connsiteY6" fmla="*/ 1216676 h 3177980"/>
                  <a:gd name="connsiteX7" fmla="*/ 435976 w 1339364"/>
                  <a:gd name="connsiteY7" fmla="*/ 2539438 h 3177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9364" h="3177980">
                    <a:moveTo>
                      <a:pt x="435976" y="2539438"/>
                    </a:moveTo>
                    <a:cubicBezTo>
                      <a:pt x="450917" y="2714256"/>
                      <a:pt x="480907" y="3083741"/>
                      <a:pt x="480907" y="3083741"/>
                    </a:cubicBezTo>
                    <a:cubicBezTo>
                      <a:pt x="480907" y="3083741"/>
                      <a:pt x="302248" y="3133475"/>
                      <a:pt x="64036" y="3177980"/>
                    </a:cubicBezTo>
                    <a:lnTo>
                      <a:pt x="0" y="2417771"/>
                    </a:lnTo>
                    <a:cubicBezTo>
                      <a:pt x="0" y="2417771"/>
                      <a:pt x="109821" y="2341889"/>
                      <a:pt x="718159" y="1615085"/>
                    </a:cubicBezTo>
                    <a:cubicBezTo>
                      <a:pt x="1168863" y="1076972"/>
                      <a:pt x="752632" y="343978"/>
                      <a:pt x="506415" y="0"/>
                    </a:cubicBezTo>
                    <a:cubicBezTo>
                      <a:pt x="1002221" y="202615"/>
                      <a:pt x="1329635" y="681147"/>
                      <a:pt x="1338878" y="1216676"/>
                    </a:cubicBezTo>
                    <a:cubicBezTo>
                      <a:pt x="1354673" y="1965359"/>
                      <a:pt x="985188" y="2374760"/>
                      <a:pt x="435976" y="253943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904199A-A40D-0B0D-E732-AECE30BDE620}"/>
                  </a:ext>
                </a:extLst>
              </p:cNvPr>
              <p:cNvSpPr/>
              <p:nvPr/>
            </p:nvSpPr>
            <p:spPr>
              <a:xfrm>
                <a:off x="8108543" y="1730870"/>
                <a:ext cx="2377092" cy="3337807"/>
              </a:xfrm>
              <a:custGeom>
                <a:avLst/>
                <a:gdLst>
                  <a:gd name="connsiteX0" fmla="*/ 1108456 w 2377092"/>
                  <a:gd name="connsiteY0" fmla="*/ 0 h 3337807"/>
                  <a:gd name="connsiteX1" fmla="*/ 2376681 w 2377092"/>
                  <a:gd name="connsiteY1" fmla="*/ 1308141 h 3337807"/>
                  <a:gd name="connsiteX2" fmla="*/ 1443149 w 2377092"/>
                  <a:gd name="connsiteY2" fmla="*/ 2633464 h 3337807"/>
                  <a:gd name="connsiteX3" fmla="*/ 1517857 w 2377092"/>
                  <a:gd name="connsiteY3" fmla="*/ 3175525 h 3337807"/>
                  <a:gd name="connsiteX4" fmla="*/ 0 w 2377092"/>
                  <a:gd name="connsiteY4" fmla="*/ 3225046 h 333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7092" h="3337807">
                    <a:moveTo>
                      <a:pt x="1108456" y="0"/>
                    </a:moveTo>
                    <a:cubicBezTo>
                      <a:pt x="1752548" y="14942"/>
                      <a:pt x="2361633" y="559244"/>
                      <a:pt x="2376681" y="1308141"/>
                    </a:cubicBezTo>
                    <a:cubicBezTo>
                      <a:pt x="2391730" y="2057037"/>
                      <a:pt x="1992468" y="2468679"/>
                      <a:pt x="1443149" y="2633464"/>
                    </a:cubicBezTo>
                    <a:cubicBezTo>
                      <a:pt x="1458091" y="2808175"/>
                      <a:pt x="1517857" y="3175525"/>
                      <a:pt x="1517857" y="3175525"/>
                    </a:cubicBezTo>
                    <a:cubicBezTo>
                      <a:pt x="1517857" y="3175525"/>
                      <a:pt x="334479" y="3504989"/>
                      <a:pt x="0" y="3225046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0AFE3C65-F67F-4613-7711-4BD983A8E523}"/>
                  </a:ext>
                </a:extLst>
              </p:cNvPr>
              <p:cNvSpPr/>
              <p:nvPr/>
            </p:nvSpPr>
            <p:spPr>
              <a:xfrm>
                <a:off x="8051776" y="4751536"/>
                <a:ext cx="1790971" cy="847971"/>
              </a:xfrm>
              <a:custGeom>
                <a:avLst/>
                <a:gdLst>
                  <a:gd name="connsiteX0" fmla="*/ 16851 w 1790971"/>
                  <a:gd name="connsiteY0" fmla="*/ 134902 h 847971"/>
                  <a:gd name="connsiteX1" fmla="*/ 1575051 w 1790971"/>
                  <a:gd name="connsiteY1" fmla="*/ 89970 h 847971"/>
                  <a:gd name="connsiteX2" fmla="*/ 1560109 w 1790971"/>
                  <a:gd name="connsiteY2" fmla="*/ 0 h 847971"/>
                  <a:gd name="connsiteX3" fmla="*/ 1659898 w 1790971"/>
                  <a:gd name="connsiteY3" fmla="*/ 254648 h 847971"/>
                  <a:gd name="connsiteX4" fmla="*/ 1709845 w 1790971"/>
                  <a:gd name="connsiteY4" fmla="*/ 429465 h 847971"/>
                  <a:gd name="connsiteX5" fmla="*/ 1749761 w 1790971"/>
                  <a:gd name="connsiteY5" fmla="*/ 564260 h 847971"/>
                  <a:gd name="connsiteX6" fmla="*/ 1160634 w 1790971"/>
                  <a:gd name="connsiteY6" fmla="*/ 843883 h 847971"/>
                  <a:gd name="connsiteX7" fmla="*/ 411737 w 1790971"/>
                  <a:gd name="connsiteY7" fmla="*/ 729045 h 847971"/>
                  <a:gd name="connsiteX8" fmla="*/ 16851 w 1790971"/>
                  <a:gd name="connsiteY8" fmla="*/ 134902 h 84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0971" h="847971">
                    <a:moveTo>
                      <a:pt x="16851" y="134902"/>
                    </a:moveTo>
                    <a:cubicBezTo>
                      <a:pt x="16851" y="134902"/>
                      <a:pt x="625936" y="494355"/>
                      <a:pt x="1575051" y="89970"/>
                    </a:cubicBezTo>
                    <a:cubicBezTo>
                      <a:pt x="1565019" y="45038"/>
                      <a:pt x="1560109" y="0"/>
                      <a:pt x="1560109" y="0"/>
                    </a:cubicBezTo>
                    <a:cubicBezTo>
                      <a:pt x="1560109" y="0"/>
                      <a:pt x="1874630" y="144827"/>
                      <a:pt x="1659898" y="254648"/>
                    </a:cubicBezTo>
                    <a:cubicBezTo>
                      <a:pt x="1759793" y="264680"/>
                      <a:pt x="1824683" y="424449"/>
                      <a:pt x="1709845" y="429465"/>
                    </a:cubicBezTo>
                    <a:cubicBezTo>
                      <a:pt x="1809741" y="464365"/>
                      <a:pt x="1794693" y="554228"/>
                      <a:pt x="1749761" y="564260"/>
                    </a:cubicBezTo>
                    <a:cubicBezTo>
                      <a:pt x="1835142" y="619224"/>
                      <a:pt x="1849657" y="813892"/>
                      <a:pt x="1160634" y="843883"/>
                    </a:cubicBezTo>
                    <a:cubicBezTo>
                      <a:pt x="471610" y="873873"/>
                      <a:pt x="411737" y="729045"/>
                      <a:pt x="411737" y="729045"/>
                    </a:cubicBezTo>
                    <a:cubicBezTo>
                      <a:pt x="411737" y="729045"/>
                      <a:pt x="-97986" y="224765"/>
                      <a:pt x="16851" y="134902"/>
                    </a:cubicBezTo>
                    <a:close/>
                  </a:path>
                </a:pathLst>
              </a:custGeom>
              <a:solidFill>
                <a:srgbClr val="9E9E9C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A83E0B23-15CE-209C-A996-C0D81D0446B9}"/>
                  </a:ext>
                </a:extLst>
              </p:cNvPr>
              <p:cNvSpPr/>
              <p:nvPr/>
            </p:nvSpPr>
            <p:spPr>
              <a:xfrm>
                <a:off x="8463087" y="4751536"/>
                <a:ext cx="1379234" cy="847971"/>
              </a:xfrm>
              <a:custGeom>
                <a:avLst/>
                <a:gdLst>
                  <a:gd name="connsiteX0" fmla="*/ 1148372 w 1379234"/>
                  <a:gd name="connsiteY0" fmla="*/ 0 h 847971"/>
                  <a:gd name="connsiteX1" fmla="*/ 1248160 w 1379234"/>
                  <a:gd name="connsiteY1" fmla="*/ 254648 h 847971"/>
                  <a:gd name="connsiteX2" fmla="*/ 1287436 w 1379234"/>
                  <a:gd name="connsiteY2" fmla="*/ 439284 h 847971"/>
                  <a:gd name="connsiteX3" fmla="*/ 1338024 w 1379234"/>
                  <a:gd name="connsiteY3" fmla="*/ 564260 h 847971"/>
                  <a:gd name="connsiteX4" fmla="*/ 748896 w 1379234"/>
                  <a:gd name="connsiteY4" fmla="*/ 843883 h 847971"/>
                  <a:gd name="connsiteX5" fmla="*/ 0 w 1379234"/>
                  <a:gd name="connsiteY5" fmla="*/ 729045 h 84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9234" h="847971">
                    <a:moveTo>
                      <a:pt x="1148372" y="0"/>
                    </a:moveTo>
                    <a:cubicBezTo>
                      <a:pt x="1148372" y="0"/>
                      <a:pt x="1462893" y="144827"/>
                      <a:pt x="1248160" y="254648"/>
                    </a:cubicBezTo>
                    <a:cubicBezTo>
                      <a:pt x="1348056" y="264680"/>
                      <a:pt x="1405155" y="401503"/>
                      <a:pt x="1287436" y="439284"/>
                    </a:cubicBezTo>
                    <a:cubicBezTo>
                      <a:pt x="1387225" y="474184"/>
                      <a:pt x="1382955" y="554228"/>
                      <a:pt x="1338024" y="564260"/>
                    </a:cubicBezTo>
                    <a:cubicBezTo>
                      <a:pt x="1423405" y="619224"/>
                      <a:pt x="1437920" y="813892"/>
                      <a:pt x="748896" y="843883"/>
                    </a:cubicBezTo>
                    <a:cubicBezTo>
                      <a:pt x="59873" y="873873"/>
                      <a:pt x="0" y="729045"/>
                      <a:pt x="0" y="729045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03114B9F-5E95-D2A8-5F4E-C32DF2E904CC}"/>
                  </a:ext>
                </a:extLst>
              </p:cNvPr>
              <p:cNvSpPr/>
              <p:nvPr/>
            </p:nvSpPr>
            <p:spPr>
              <a:xfrm>
                <a:off x="8653059" y="5454006"/>
                <a:ext cx="464684" cy="28885"/>
              </a:xfrm>
              <a:custGeom>
                <a:avLst/>
                <a:gdLst>
                  <a:gd name="connsiteX0" fmla="*/ 0 w 464684"/>
                  <a:gd name="connsiteY0" fmla="*/ 0 h 28885"/>
                  <a:gd name="connsiteX1" fmla="*/ 464685 w 464684"/>
                  <a:gd name="connsiteY1" fmla="*/ 23053 h 2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684" h="28885">
                    <a:moveTo>
                      <a:pt x="0" y="0"/>
                    </a:moveTo>
                    <a:cubicBezTo>
                      <a:pt x="153237" y="27866"/>
                      <a:pt x="309452" y="35614"/>
                      <a:pt x="464685" y="23053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060BFD5C-CB43-77E0-7994-747D9B6C4B96}"/>
                  </a:ext>
                </a:extLst>
              </p:cNvPr>
              <p:cNvSpPr/>
              <p:nvPr/>
            </p:nvSpPr>
            <p:spPr>
              <a:xfrm>
                <a:off x="8742815" y="5356566"/>
                <a:ext cx="244615" cy="8997"/>
              </a:xfrm>
              <a:custGeom>
                <a:avLst/>
                <a:gdLst>
                  <a:gd name="connsiteX0" fmla="*/ 0 w 244615"/>
                  <a:gd name="connsiteY0" fmla="*/ 2668 h 8997"/>
                  <a:gd name="connsiteX1" fmla="*/ 244616 w 244615"/>
                  <a:gd name="connsiteY1" fmla="*/ 0 h 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4615" h="8997">
                    <a:moveTo>
                      <a:pt x="0" y="2668"/>
                    </a:moveTo>
                    <a:cubicBezTo>
                      <a:pt x="81336" y="11921"/>
                      <a:pt x="163504" y="11025"/>
                      <a:pt x="244616" y="0"/>
                    </a:cubicBez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245FBA87-97B8-95F2-A0CB-FB5BED4DF259}"/>
                  </a:ext>
                </a:extLst>
              </p:cNvPr>
              <p:cNvSpPr/>
              <p:nvPr/>
            </p:nvSpPr>
            <p:spPr>
              <a:xfrm>
                <a:off x="8697670" y="5236179"/>
                <a:ext cx="234797" cy="19423"/>
              </a:xfrm>
              <a:custGeom>
                <a:avLst/>
                <a:gdLst>
                  <a:gd name="connsiteX0" fmla="*/ 0 w 234797"/>
                  <a:gd name="connsiteY0" fmla="*/ 0 h 19423"/>
                  <a:gd name="connsiteX1" fmla="*/ 234797 w 234797"/>
                  <a:gd name="connsiteY1" fmla="*/ 19424 h 1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4797" h="19423">
                    <a:moveTo>
                      <a:pt x="0" y="0"/>
                    </a:moveTo>
                    <a:lnTo>
                      <a:pt x="234797" y="19424"/>
                    </a:lnTo>
                  </a:path>
                </a:pathLst>
              </a:cu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446BB38-F86A-BE2B-5052-474298E12A13}"/>
                  </a:ext>
                </a:extLst>
              </p:cNvPr>
              <p:cNvSpPr/>
              <p:nvPr/>
            </p:nvSpPr>
            <p:spPr>
              <a:xfrm>
                <a:off x="9651374" y="5320812"/>
                <a:ext cx="85380" cy="14408"/>
              </a:xfrm>
              <a:custGeom>
                <a:avLst/>
                <a:gdLst>
                  <a:gd name="connsiteX0" fmla="*/ 0 w 85380"/>
                  <a:gd name="connsiteY0" fmla="*/ 14408 h 14408"/>
                  <a:gd name="connsiteX1" fmla="*/ 85381 w 85380"/>
                  <a:gd name="connsiteY1" fmla="*/ 0 h 14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380" h="14408">
                    <a:moveTo>
                      <a:pt x="0" y="14408"/>
                    </a:moveTo>
                    <a:lnTo>
                      <a:pt x="85381" y="0"/>
                    </a:ln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1677F9D3-9D6E-6BBF-6B10-146242125A15}"/>
                  </a:ext>
                </a:extLst>
              </p:cNvPr>
              <p:cNvSpPr/>
              <p:nvPr/>
            </p:nvSpPr>
            <p:spPr>
              <a:xfrm>
                <a:off x="9666102" y="5175452"/>
                <a:ext cx="119959" cy="25130"/>
              </a:xfrm>
              <a:custGeom>
                <a:avLst/>
                <a:gdLst>
                  <a:gd name="connsiteX0" fmla="*/ 0 w 119959"/>
                  <a:gd name="connsiteY0" fmla="*/ 25081 h 25130"/>
                  <a:gd name="connsiteX1" fmla="*/ 119960 w 119959"/>
                  <a:gd name="connsiteY1" fmla="*/ 0 h 25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959" h="25130">
                    <a:moveTo>
                      <a:pt x="0" y="25081"/>
                    </a:moveTo>
                    <a:cubicBezTo>
                      <a:pt x="41367" y="25870"/>
                      <a:pt x="82371" y="17290"/>
                      <a:pt x="119960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0774A57A-A65E-DEC8-5009-5649FAE8515C}"/>
                  </a:ext>
                </a:extLst>
              </p:cNvPr>
              <p:cNvSpPr/>
              <p:nvPr/>
            </p:nvSpPr>
            <p:spPr>
              <a:xfrm>
                <a:off x="7314608" y="3233359"/>
                <a:ext cx="177485" cy="505881"/>
              </a:xfrm>
              <a:custGeom>
                <a:avLst/>
                <a:gdLst>
                  <a:gd name="connsiteX0" fmla="*/ 177485 w 177485"/>
                  <a:gd name="connsiteY0" fmla="*/ 505881 h 505881"/>
                  <a:gd name="connsiteX1" fmla="*/ 0 w 177485"/>
                  <a:gd name="connsiteY1" fmla="*/ 0 h 50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7485" h="505881">
                    <a:moveTo>
                      <a:pt x="177485" y="505881"/>
                    </a:moveTo>
                    <a:cubicBezTo>
                      <a:pt x="70428" y="358076"/>
                      <a:pt x="8755" y="182288"/>
                      <a:pt x="0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F9F9AA09-2C25-59C3-D1C1-2A8E3D3BD455}"/>
                  </a:ext>
                </a:extLst>
              </p:cNvPr>
              <p:cNvSpPr/>
              <p:nvPr/>
            </p:nvSpPr>
            <p:spPr>
              <a:xfrm>
                <a:off x="7328696" y="1874950"/>
                <a:ext cx="892442" cy="1168756"/>
              </a:xfrm>
              <a:custGeom>
                <a:avLst/>
                <a:gdLst>
                  <a:gd name="connsiteX0" fmla="*/ 0 w 892442"/>
                  <a:gd name="connsiteY0" fmla="*/ 1168757 h 1168756"/>
                  <a:gd name="connsiteX1" fmla="*/ 162864 w 892442"/>
                  <a:gd name="connsiteY1" fmla="*/ 613034 h 1168756"/>
                  <a:gd name="connsiteX2" fmla="*/ 444194 w 892442"/>
                  <a:gd name="connsiteY2" fmla="*/ 239493 h 1168756"/>
                  <a:gd name="connsiteX3" fmla="*/ 892443 w 892442"/>
                  <a:gd name="connsiteY3" fmla="*/ 0 h 116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442" h="1168756">
                    <a:moveTo>
                      <a:pt x="0" y="1168757"/>
                    </a:moveTo>
                    <a:cubicBezTo>
                      <a:pt x="0" y="973768"/>
                      <a:pt x="70012" y="784543"/>
                      <a:pt x="162864" y="613034"/>
                    </a:cubicBezTo>
                    <a:cubicBezTo>
                      <a:pt x="237572" y="475251"/>
                      <a:pt x="328289" y="344725"/>
                      <a:pt x="444194" y="239493"/>
                    </a:cubicBezTo>
                    <a:cubicBezTo>
                      <a:pt x="571667" y="124055"/>
                      <a:pt x="725619" y="41800"/>
                      <a:pt x="892443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22A9C504-301E-679B-5E56-070DA8259FEA}"/>
                  </a:ext>
                </a:extLst>
              </p:cNvPr>
              <p:cNvSpPr/>
              <p:nvPr/>
            </p:nvSpPr>
            <p:spPr>
              <a:xfrm>
                <a:off x="7680572" y="1888184"/>
                <a:ext cx="217507" cy="192853"/>
              </a:xfrm>
              <a:custGeom>
                <a:avLst/>
                <a:gdLst>
                  <a:gd name="connsiteX0" fmla="*/ 0 w 217507"/>
                  <a:gd name="connsiteY0" fmla="*/ 192854 h 192853"/>
                  <a:gd name="connsiteX1" fmla="*/ 217508 w 217507"/>
                  <a:gd name="connsiteY1" fmla="*/ 0 h 19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7507" h="192853">
                    <a:moveTo>
                      <a:pt x="0" y="192854"/>
                    </a:moveTo>
                    <a:cubicBezTo>
                      <a:pt x="42018" y="100740"/>
                      <a:pt x="121027" y="30686"/>
                      <a:pt x="217508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85D83F7D-74DE-6D4B-0135-78A1C617217D}"/>
                  </a:ext>
                </a:extLst>
              </p:cNvPr>
              <p:cNvSpPr/>
              <p:nvPr/>
            </p:nvSpPr>
            <p:spPr>
              <a:xfrm>
                <a:off x="7753786" y="1816037"/>
                <a:ext cx="100215" cy="79404"/>
              </a:xfrm>
              <a:custGeom>
                <a:avLst/>
                <a:gdLst>
                  <a:gd name="connsiteX0" fmla="*/ 0 w 100215"/>
                  <a:gd name="connsiteY0" fmla="*/ 79404 h 79404"/>
                  <a:gd name="connsiteX1" fmla="*/ 100216 w 100215"/>
                  <a:gd name="connsiteY1" fmla="*/ 0 h 7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215" h="79404">
                    <a:moveTo>
                      <a:pt x="0" y="79404"/>
                    </a:moveTo>
                    <a:cubicBezTo>
                      <a:pt x="25347" y="44109"/>
                      <a:pt x="60055" y="16604"/>
                      <a:pt x="100216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D6E91D39-88D4-77D9-1DBB-186EFB6FCC09}"/>
                  </a:ext>
                </a:extLst>
              </p:cNvPr>
              <p:cNvSpPr/>
              <p:nvPr/>
            </p:nvSpPr>
            <p:spPr>
              <a:xfrm>
                <a:off x="10251921" y="2724062"/>
                <a:ext cx="60128" cy="762237"/>
              </a:xfrm>
              <a:custGeom>
                <a:avLst/>
                <a:gdLst>
                  <a:gd name="connsiteX0" fmla="*/ 6724 w 60128"/>
                  <a:gd name="connsiteY0" fmla="*/ 762237 h 762237"/>
                  <a:gd name="connsiteX1" fmla="*/ 0 w 60128"/>
                  <a:gd name="connsiteY1" fmla="*/ 0 h 762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128" h="762237">
                    <a:moveTo>
                      <a:pt x="6724" y="762237"/>
                    </a:moveTo>
                    <a:cubicBezTo>
                      <a:pt x="80151" y="513117"/>
                      <a:pt x="77814" y="247786"/>
                      <a:pt x="0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62480AB1-1CF6-5630-40FD-931DAFE36C20}"/>
                  </a:ext>
                </a:extLst>
              </p:cNvPr>
              <p:cNvSpPr/>
              <p:nvPr/>
            </p:nvSpPr>
            <p:spPr>
              <a:xfrm>
                <a:off x="7693736" y="2241981"/>
                <a:ext cx="447037" cy="1012402"/>
              </a:xfrm>
              <a:custGeom>
                <a:avLst/>
                <a:gdLst>
                  <a:gd name="connsiteX0" fmla="*/ 6686 w 447037"/>
                  <a:gd name="connsiteY0" fmla="*/ 1012403 h 1012402"/>
                  <a:gd name="connsiteX1" fmla="*/ 109357 w 447037"/>
                  <a:gd name="connsiteY1" fmla="*/ 458175 h 1012402"/>
                  <a:gd name="connsiteX2" fmla="*/ 447038 w 447037"/>
                  <a:gd name="connsiteY2" fmla="*/ 0 h 1012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037" h="1012402">
                    <a:moveTo>
                      <a:pt x="6686" y="1012403"/>
                    </a:moveTo>
                    <a:cubicBezTo>
                      <a:pt x="-17647" y="823391"/>
                      <a:pt x="26217" y="629577"/>
                      <a:pt x="109357" y="458175"/>
                    </a:cubicBezTo>
                    <a:cubicBezTo>
                      <a:pt x="192496" y="286773"/>
                      <a:pt x="313523" y="135969"/>
                      <a:pt x="447038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4B27B094-23E4-0E96-E32A-5262DCF9CDF6}"/>
                  </a:ext>
                </a:extLst>
              </p:cNvPr>
              <p:cNvSpPr/>
              <p:nvPr/>
            </p:nvSpPr>
            <p:spPr>
              <a:xfrm>
                <a:off x="7714724" y="3378506"/>
                <a:ext cx="38528" cy="110461"/>
              </a:xfrm>
              <a:custGeom>
                <a:avLst/>
                <a:gdLst>
                  <a:gd name="connsiteX0" fmla="*/ 0 w 38528"/>
                  <a:gd name="connsiteY0" fmla="*/ 0 h 110461"/>
                  <a:gd name="connsiteX1" fmla="*/ 38528 w 38528"/>
                  <a:gd name="connsiteY1" fmla="*/ 110461 h 110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528" h="110461">
                    <a:moveTo>
                      <a:pt x="0" y="0"/>
                    </a:moveTo>
                    <a:cubicBezTo>
                      <a:pt x="1558" y="39830"/>
                      <a:pt x="14974" y="78294"/>
                      <a:pt x="38528" y="110461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C348F29D-DC42-F4B9-4361-33829779F5C8}"/>
                  </a:ext>
                </a:extLst>
              </p:cNvPr>
              <p:cNvSpPr/>
              <p:nvPr/>
            </p:nvSpPr>
            <p:spPr>
              <a:xfrm>
                <a:off x="8197022" y="2394861"/>
                <a:ext cx="1723712" cy="2566391"/>
              </a:xfrm>
              <a:custGeom>
                <a:avLst/>
                <a:gdLst>
                  <a:gd name="connsiteX0" fmla="*/ 301711 w 1723712"/>
                  <a:gd name="connsiteY0" fmla="*/ 2561802 h 2566391"/>
                  <a:gd name="connsiteX1" fmla="*/ 276950 w 1723712"/>
                  <a:gd name="connsiteY1" fmla="*/ 1381626 h 2566391"/>
                  <a:gd name="connsiteX2" fmla="*/ 44181 w 1723712"/>
                  <a:gd name="connsiteY2" fmla="*/ 810642 h 2566391"/>
                  <a:gd name="connsiteX3" fmla="*/ 82175 w 1723712"/>
                  <a:gd name="connsiteY3" fmla="*/ 212976 h 2566391"/>
                  <a:gd name="connsiteX4" fmla="*/ 347176 w 1723712"/>
                  <a:gd name="connsiteY4" fmla="*/ 23111 h 2566391"/>
                  <a:gd name="connsiteX5" fmla="*/ 638218 w 1723712"/>
                  <a:gd name="connsiteY5" fmla="*/ 146699 h 2566391"/>
                  <a:gd name="connsiteX6" fmla="*/ 672263 w 1723712"/>
                  <a:gd name="connsiteY6" fmla="*/ 385979 h 2566391"/>
                  <a:gd name="connsiteX7" fmla="*/ 607160 w 1723712"/>
                  <a:gd name="connsiteY7" fmla="*/ 532727 h 2566391"/>
                  <a:gd name="connsiteX8" fmla="*/ 458811 w 1723712"/>
                  <a:gd name="connsiteY8" fmla="*/ 543400 h 2566391"/>
                  <a:gd name="connsiteX9" fmla="*/ 423698 w 1723712"/>
                  <a:gd name="connsiteY9" fmla="*/ 441263 h 2566391"/>
                  <a:gd name="connsiteX10" fmla="*/ 539496 w 1723712"/>
                  <a:gd name="connsiteY10" fmla="*/ 182559 h 2566391"/>
                  <a:gd name="connsiteX11" fmla="*/ 1171528 w 1723712"/>
                  <a:gd name="connsiteY11" fmla="*/ 215965 h 2566391"/>
                  <a:gd name="connsiteX12" fmla="*/ 1132679 w 1723712"/>
                  <a:gd name="connsiteY12" fmla="*/ 461434 h 2566391"/>
                  <a:gd name="connsiteX13" fmla="*/ 1024566 w 1723712"/>
                  <a:gd name="connsiteY13" fmla="*/ 536143 h 2566391"/>
                  <a:gd name="connsiteX14" fmla="*/ 924777 w 1723712"/>
                  <a:gd name="connsiteY14" fmla="*/ 466771 h 2566391"/>
                  <a:gd name="connsiteX15" fmla="*/ 948790 w 1723712"/>
                  <a:gd name="connsiteY15" fmla="*/ 390035 h 2566391"/>
                  <a:gd name="connsiteX16" fmla="*/ 1209842 w 1723712"/>
                  <a:gd name="connsiteY16" fmla="*/ 190777 h 2566391"/>
                  <a:gd name="connsiteX17" fmla="*/ 1508675 w 1723712"/>
                  <a:gd name="connsiteY17" fmla="*/ 231867 h 2566391"/>
                  <a:gd name="connsiteX18" fmla="*/ 1704837 w 1723712"/>
                  <a:gd name="connsiteY18" fmla="*/ 430697 h 2566391"/>
                  <a:gd name="connsiteX19" fmla="*/ 1637173 w 1723712"/>
                  <a:gd name="connsiteY19" fmla="*/ 825584 h 2566391"/>
                  <a:gd name="connsiteX20" fmla="*/ 1352748 w 1723712"/>
                  <a:gd name="connsiteY20" fmla="*/ 1285679 h 2566391"/>
                  <a:gd name="connsiteX21" fmla="*/ 1073019 w 1723712"/>
                  <a:gd name="connsiteY21" fmla="*/ 2566391 h 256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23712" h="2566391">
                    <a:moveTo>
                      <a:pt x="301711" y="2561802"/>
                    </a:moveTo>
                    <a:cubicBezTo>
                      <a:pt x="423144" y="2176340"/>
                      <a:pt x="414435" y="1761656"/>
                      <a:pt x="276950" y="1381626"/>
                    </a:cubicBezTo>
                    <a:cubicBezTo>
                      <a:pt x="206511" y="1188452"/>
                      <a:pt x="103520" y="1007551"/>
                      <a:pt x="44181" y="810642"/>
                    </a:cubicBezTo>
                    <a:cubicBezTo>
                      <a:pt x="-15159" y="613732"/>
                      <a:pt x="-25832" y="388434"/>
                      <a:pt x="82175" y="212976"/>
                    </a:cubicBezTo>
                    <a:cubicBezTo>
                      <a:pt x="141088" y="117670"/>
                      <a:pt x="236715" y="42215"/>
                      <a:pt x="347176" y="23111"/>
                    </a:cubicBezTo>
                    <a:cubicBezTo>
                      <a:pt x="457637" y="4007"/>
                      <a:pt x="580586" y="50646"/>
                      <a:pt x="638218" y="146699"/>
                    </a:cubicBezTo>
                    <a:cubicBezTo>
                      <a:pt x="680908" y="217139"/>
                      <a:pt x="684857" y="304654"/>
                      <a:pt x="672263" y="385979"/>
                    </a:cubicBezTo>
                    <a:cubicBezTo>
                      <a:pt x="663939" y="439876"/>
                      <a:pt x="647076" y="495480"/>
                      <a:pt x="607160" y="532727"/>
                    </a:cubicBezTo>
                    <a:cubicBezTo>
                      <a:pt x="567245" y="569975"/>
                      <a:pt x="498940" y="580754"/>
                      <a:pt x="458811" y="543400"/>
                    </a:cubicBezTo>
                    <a:cubicBezTo>
                      <a:pt x="431596" y="518213"/>
                      <a:pt x="423378" y="478297"/>
                      <a:pt x="423698" y="441263"/>
                    </a:cubicBezTo>
                    <a:cubicBezTo>
                      <a:pt x="424232" y="344463"/>
                      <a:pt x="472152" y="252145"/>
                      <a:pt x="539496" y="182559"/>
                    </a:cubicBezTo>
                    <a:cubicBezTo>
                      <a:pt x="718903" y="-3144"/>
                      <a:pt x="1076115" y="-125985"/>
                      <a:pt x="1171528" y="215965"/>
                    </a:cubicBezTo>
                    <a:cubicBezTo>
                      <a:pt x="1195082" y="299531"/>
                      <a:pt x="1180888" y="389224"/>
                      <a:pt x="1132679" y="461434"/>
                    </a:cubicBezTo>
                    <a:cubicBezTo>
                      <a:pt x="1107065" y="498575"/>
                      <a:pt x="1069391" y="530486"/>
                      <a:pt x="1024566" y="536143"/>
                    </a:cubicBezTo>
                    <a:cubicBezTo>
                      <a:pt x="979741" y="541799"/>
                      <a:pt x="929900" y="511489"/>
                      <a:pt x="924777" y="466771"/>
                    </a:cubicBezTo>
                    <a:cubicBezTo>
                      <a:pt x="921682" y="439556"/>
                      <a:pt x="934489" y="413408"/>
                      <a:pt x="948790" y="390035"/>
                    </a:cubicBezTo>
                    <a:cubicBezTo>
                      <a:pt x="1007490" y="293981"/>
                      <a:pt x="1100555" y="216925"/>
                      <a:pt x="1209842" y="190777"/>
                    </a:cubicBezTo>
                    <a:cubicBezTo>
                      <a:pt x="1309738" y="166764"/>
                      <a:pt x="1416784" y="186615"/>
                      <a:pt x="1508675" y="231867"/>
                    </a:cubicBezTo>
                    <a:cubicBezTo>
                      <a:pt x="1594056" y="273917"/>
                      <a:pt x="1671539" y="341261"/>
                      <a:pt x="1704837" y="430697"/>
                    </a:cubicBezTo>
                    <a:cubicBezTo>
                      <a:pt x="1752864" y="559729"/>
                      <a:pt x="1701529" y="703702"/>
                      <a:pt x="1637173" y="825584"/>
                    </a:cubicBezTo>
                    <a:cubicBezTo>
                      <a:pt x="1552860" y="985032"/>
                      <a:pt x="1446027" y="1131353"/>
                      <a:pt x="1352748" y="1285679"/>
                    </a:cubicBezTo>
                    <a:cubicBezTo>
                      <a:pt x="1120940" y="1669359"/>
                      <a:pt x="972484" y="2130095"/>
                      <a:pt x="1073019" y="2566391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74AFFBB3-4B97-BDD3-C97B-BD64CA49FAEA}"/>
                  </a:ext>
                </a:extLst>
              </p:cNvPr>
              <p:cNvSpPr/>
              <p:nvPr/>
            </p:nvSpPr>
            <p:spPr>
              <a:xfrm>
                <a:off x="7870835" y="1981158"/>
                <a:ext cx="1005167" cy="1560974"/>
              </a:xfrm>
              <a:custGeom>
                <a:avLst/>
                <a:gdLst>
                  <a:gd name="connsiteX0" fmla="*/ 126285 w 1005167"/>
                  <a:gd name="connsiteY0" fmla="*/ 1560959 h 1560974"/>
                  <a:gd name="connsiteX1" fmla="*/ 33114 w 1005167"/>
                  <a:gd name="connsiteY1" fmla="*/ 1487958 h 1560974"/>
                  <a:gd name="connsiteX2" fmla="*/ 30125 w 1005167"/>
                  <a:gd name="connsiteY2" fmla="*/ 868947 h 1560974"/>
                  <a:gd name="connsiteX3" fmla="*/ 882332 w 1005167"/>
                  <a:gd name="connsiteY3" fmla="*/ 3826 h 1560974"/>
                  <a:gd name="connsiteX4" fmla="*/ 1001343 w 1005167"/>
                  <a:gd name="connsiteY4" fmla="*/ 69324 h 1560974"/>
                  <a:gd name="connsiteX5" fmla="*/ 935845 w 1005167"/>
                  <a:gd name="connsiteY5" fmla="*/ 188334 h 1560974"/>
                  <a:gd name="connsiteX6" fmla="*/ 932600 w 1005167"/>
                  <a:gd name="connsiteY6" fmla="*/ 189209 h 1560974"/>
                  <a:gd name="connsiteX7" fmla="*/ 218924 w 1005167"/>
                  <a:gd name="connsiteY7" fmla="*/ 902459 h 1560974"/>
                  <a:gd name="connsiteX8" fmla="*/ 218924 w 1005167"/>
                  <a:gd name="connsiteY8" fmla="*/ 1442706 h 1560974"/>
                  <a:gd name="connsiteX9" fmla="*/ 148378 w 1005167"/>
                  <a:gd name="connsiteY9" fmla="*/ 1558718 h 1560974"/>
                  <a:gd name="connsiteX10" fmla="*/ 126285 w 1005167"/>
                  <a:gd name="connsiteY10" fmla="*/ 1560959 h 156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5167" h="1560974">
                    <a:moveTo>
                      <a:pt x="126285" y="1560959"/>
                    </a:moveTo>
                    <a:cubicBezTo>
                      <a:pt x="82144" y="1560927"/>
                      <a:pt x="43712" y="1530809"/>
                      <a:pt x="33114" y="1487958"/>
                    </a:cubicBezTo>
                    <a:cubicBezTo>
                      <a:pt x="-10004" y="1283973"/>
                      <a:pt x="-11028" y="1073338"/>
                      <a:pt x="30125" y="868947"/>
                    </a:cubicBezTo>
                    <a:cubicBezTo>
                      <a:pt x="94161" y="563284"/>
                      <a:pt x="294379" y="165089"/>
                      <a:pt x="882332" y="3826"/>
                    </a:cubicBezTo>
                    <a:cubicBezTo>
                      <a:pt x="933283" y="-10950"/>
                      <a:pt x="986561" y="18374"/>
                      <a:pt x="1001343" y="69324"/>
                    </a:cubicBezTo>
                    <a:cubicBezTo>
                      <a:pt x="1016113" y="120275"/>
                      <a:pt x="986796" y="173553"/>
                      <a:pt x="935845" y="188334"/>
                    </a:cubicBezTo>
                    <a:cubicBezTo>
                      <a:pt x="934767" y="188644"/>
                      <a:pt x="933689" y="188932"/>
                      <a:pt x="932600" y="189209"/>
                    </a:cubicBezTo>
                    <a:cubicBezTo>
                      <a:pt x="537714" y="297430"/>
                      <a:pt x="297794" y="537456"/>
                      <a:pt x="218924" y="902459"/>
                    </a:cubicBezTo>
                    <a:cubicBezTo>
                      <a:pt x="157983" y="1184429"/>
                      <a:pt x="218924" y="1440145"/>
                      <a:pt x="218924" y="1442706"/>
                    </a:cubicBezTo>
                    <a:cubicBezTo>
                      <a:pt x="231453" y="1494223"/>
                      <a:pt x="199873" y="1546145"/>
                      <a:pt x="148378" y="1558718"/>
                    </a:cubicBezTo>
                    <a:cubicBezTo>
                      <a:pt x="141131" y="1560350"/>
                      <a:pt x="133714" y="1561097"/>
                      <a:pt x="126285" y="156095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91624570-36B6-88D0-AF24-4AE00270BF10}"/>
                  </a:ext>
                </a:extLst>
              </p:cNvPr>
              <p:cNvSpPr/>
              <p:nvPr/>
            </p:nvSpPr>
            <p:spPr>
              <a:xfrm>
                <a:off x="10573807" y="2433127"/>
                <a:ext cx="156631" cy="1164700"/>
              </a:xfrm>
              <a:custGeom>
                <a:avLst/>
                <a:gdLst>
                  <a:gd name="connsiteX0" fmla="*/ 0 w 156631"/>
                  <a:gd name="connsiteY0" fmla="*/ 0 h 1164700"/>
                  <a:gd name="connsiteX1" fmla="*/ 99469 w 156631"/>
                  <a:gd name="connsiteY1" fmla="*/ 1164701 h 116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631" h="1164700">
                    <a:moveTo>
                      <a:pt x="0" y="0"/>
                    </a:moveTo>
                    <a:cubicBezTo>
                      <a:pt x="166269" y="365195"/>
                      <a:pt x="201403" y="776592"/>
                      <a:pt x="99469" y="1164701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B9CB51DD-220A-C972-1E3D-4BE197B3D137}"/>
                  </a:ext>
                </a:extLst>
              </p:cNvPr>
              <p:cNvSpPr/>
              <p:nvPr/>
            </p:nvSpPr>
            <p:spPr>
              <a:xfrm>
                <a:off x="9340481" y="3731342"/>
                <a:ext cx="1134283" cy="1941239"/>
              </a:xfrm>
              <a:custGeom>
                <a:avLst/>
                <a:gdLst>
                  <a:gd name="connsiteX0" fmla="*/ 0 w 1134283"/>
                  <a:gd name="connsiteY0" fmla="*/ 0 h 1941239"/>
                  <a:gd name="connsiteX1" fmla="*/ 1134284 w 1134283"/>
                  <a:gd name="connsiteY1" fmla="*/ 1941239 h 1941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4283" h="1941239">
                    <a:moveTo>
                      <a:pt x="0" y="0"/>
                    </a:moveTo>
                    <a:lnTo>
                      <a:pt x="1134284" y="1941239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B40903C5-64EE-5668-5EC1-4F15FEA30104}"/>
                  </a:ext>
                </a:extLst>
              </p:cNvPr>
              <p:cNvSpPr/>
              <p:nvPr/>
            </p:nvSpPr>
            <p:spPr>
              <a:xfrm>
                <a:off x="9738356" y="3604872"/>
                <a:ext cx="1134283" cy="1941345"/>
              </a:xfrm>
              <a:custGeom>
                <a:avLst/>
                <a:gdLst>
                  <a:gd name="connsiteX0" fmla="*/ 0 w 1134283"/>
                  <a:gd name="connsiteY0" fmla="*/ 0 h 1941345"/>
                  <a:gd name="connsiteX1" fmla="*/ 1134284 w 1134283"/>
                  <a:gd name="connsiteY1" fmla="*/ 1941346 h 1941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4283" h="1941345">
                    <a:moveTo>
                      <a:pt x="0" y="0"/>
                    </a:moveTo>
                    <a:lnTo>
                      <a:pt x="1134284" y="1941346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709C12F6-C413-8617-C41D-EC6CFB5E59BC}"/>
                  </a:ext>
                </a:extLst>
              </p:cNvPr>
              <p:cNvSpPr/>
              <p:nvPr/>
            </p:nvSpPr>
            <p:spPr>
              <a:xfrm>
                <a:off x="9425969" y="3772218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D81C5F88-D7C2-7454-3A2E-CFC238B95632}"/>
                  </a:ext>
                </a:extLst>
              </p:cNvPr>
              <p:cNvSpPr/>
              <p:nvPr/>
            </p:nvSpPr>
            <p:spPr>
              <a:xfrm>
                <a:off x="9544968" y="3976812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0E01D7AD-61E2-F9E6-252E-7D664D6CE037}"/>
                  </a:ext>
                </a:extLst>
              </p:cNvPr>
              <p:cNvSpPr/>
              <p:nvPr/>
            </p:nvSpPr>
            <p:spPr>
              <a:xfrm>
                <a:off x="9663968" y="4181299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98C46914-4238-9B07-D5C7-585D8884DE0B}"/>
                  </a:ext>
                </a:extLst>
              </p:cNvPr>
              <p:cNvSpPr/>
              <p:nvPr/>
            </p:nvSpPr>
            <p:spPr>
              <a:xfrm>
                <a:off x="9901967" y="4590380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F330EC2-E682-5E3A-8FE6-7C7F21C0D03C}"/>
                  </a:ext>
                </a:extLst>
              </p:cNvPr>
              <p:cNvSpPr/>
              <p:nvPr/>
            </p:nvSpPr>
            <p:spPr>
              <a:xfrm>
                <a:off x="10020966" y="4794973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923815AC-2302-84A8-4870-5C6F7C67F112}"/>
                  </a:ext>
                </a:extLst>
              </p:cNvPr>
              <p:cNvSpPr/>
              <p:nvPr/>
            </p:nvSpPr>
            <p:spPr>
              <a:xfrm>
                <a:off x="10139966" y="4999460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B3ED22D6-DE24-5C4F-FD1A-B1C36E828BF6}"/>
                  </a:ext>
                </a:extLst>
              </p:cNvPr>
              <p:cNvSpPr/>
              <p:nvPr/>
            </p:nvSpPr>
            <p:spPr>
              <a:xfrm>
                <a:off x="10259072" y="5204054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672880C1-7D6C-3ED2-5DD0-8FD94BBB13F1}"/>
                  </a:ext>
                </a:extLst>
              </p:cNvPr>
              <p:cNvSpPr/>
              <p:nvPr/>
            </p:nvSpPr>
            <p:spPr>
              <a:xfrm>
                <a:off x="10378071" y="5408541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23C07177-DFA2-1A44-2828-B75086BE23E0}"/>
                  </a:ext>
                </a:extLst>
              </p:cNvPr>
              <p:cNvSpPr/>
              <p:nvPr/>
            </p:nvSpPr>
            <p:spPr>
              <a:xfrm>
                <a:off x="9782967" y="4385893"/>
                <a:ext cx="409080" cy="92958"/>
              </a:xfrm>
              <a:custGeom>
                <a:avLst/>
                <a:gdLst>
                  <a:gd name="connsiteX0" fmla="*/ 0 w 409080"/>
                  <a:gd name="connsiteY0" fmla="*/ 92958 h 92958"/>
                  <a:gd name="connsiteX1" fmla="*/ 409081 w 409080"/>
                  <a:gd name="connsiteY1" fmla="*/ 0 h 9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080" h="92958">
                    <a:moveTo>
                      <a:pt x="0" y="92958"/>
                    </a:moveTo>
                    <a:lnTo>
                      <a:pt x="409081" y="0"/>
                    </a:lnTo>
                  </a:path>
                </a:pathLst>
              </a:custGeom>
              <a:ln w="42672" cap="rnd">
                <a:solidFill>
                  <a:srgbClr val="EE59C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9D02CA5B-CF36-7B67-9825-A8FED51F23B5}"/>
                  </a:ext>
                </a:extLst>
              </p:cNvPr>
              <p:cNvSpPr/>
              <p:nvPr/>
            </p:nvSpPr>
            <p:spPr>
              <a:xfrm>
                <a:off x="10801453" y="2743700"/>
                <a:ext cx="79838" cy="715064"/>
              </a:xfrm>
              <a:custGeom>
                <a:avLst/>
                <a:gdLst>
                  <a:gd name="connsiteX0" fmla="*/ 72360 w 79838"/>
                  <a:gd name="connsiteY0" fmla="*/ 715064 h 715064"/>
                  <a:gd name="connsiteX1" fmla="*/ 0 w 79838"/>
                  <a:gd name="connsiteY1" fmla="*/ 0 h 7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838" h="715064">
                    <a:moveTo>
                      <a:pt x="72360" y="715064"/>
                    </a:moveTo>
                    <a:cubicBezTo>
                      <a:pt x="93737" y="474280"/>
                      <a:pt x="69180" y="231627"/>
                      <a:pt x="0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0FA07B53-C115-0FF7-A30F-1955CF315873}"/>
                  </a:ext>
                </a:extLst>
              </p:cNvPr>
              <p:cNvSpPr/>
              <p:nvPr/>
            </p:nvSpPr>
            <p:spPr>
              <a:xfrm>
                <a:off x="11011917" y="2978390"/>
                <a:ext cx="27989" cy="311106"/>
              </a:xfrm>
              <a:custGeom>
                <a:avLst/>
                <a:gdLst>
                  <a:gd name="connsiteX0" fmla="*/ 10673 w 27989"/>
                  <a:gd name="connsiteY0" fmla="*/ 311106 h 311106"/>
                  <a:gd name="connsiteX1" fmla="*/ 0 w 27989"/>
                  <a:gd name="connsiteY1" fmla="*/ 0 h 311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989" h="311106">
                    <a:moveTo>
                      <a:pt x="10673" y="311106"/>
                    </a:moveTo>
                    <a:cubicBezTo>
                      <a:pt x="36959" y="208521"/>
                      <a:pt x="33256" y="100546"/>
                      <a:pt x="0" y="0"/>
                    </a:cubicBezTo>
                  </a:path>
                </a:pathLst>
              </a:custGeom>
              <a:noFill/>
              <a:ln w="4267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C222C11E-DBED-DBBA-69EB-45E8A2E43A7F}"/>
                  </a:ext>
                </a:extLst>
              </p:cNvPr>
              <p:cNvSpPr/>
              <p:nvPr/>
            </p:nvSpPr>
            <p:spPr>
              <a:xfrm>
                <a:off x="6830179" y="4463909"/>
                <a:ext cx="1766528" cy="1338877"/>
              </a:xfrm>
              <a:custGeom>
                <a:avLst/>
                <a:gdLst>
                  <a:gd name="connsiteX0" fmla="*/ 0 w 1766528"/>
                  <a:gd name="connsiteY0" fmla="*/ 844203 h 1338877"/>
                  <a:gd name="connsiteX1" fmla="*/ 18570 w 1766528"/>
                  <a:gd name="connsiteY1" fmla="*/ 669492 h 1338877"/>
                  <a:gd name="connsiteX2" fmla="*/ 197123 w 1766528"/>
                  <a:gd name="connsiteY2" fmla="*/ 632245 h 1338877"/>
                  <a:gd name="connsiteX3" fmla="*/ 182181 w 1766528"/>
                  <a:gd name="connsiteY3" fmla="*/ 483469 h 1338877"/>
                  <a:gd name="connsiteX4" fmla="*/ 364469 w 1766528"/>
                  <a:gd name="connsiteY4" fmla="*/ 442593 h 1338877"/>
                  <a:gd name="connsiteX5" fmla="*/ 368205 w 1766528"/>
                  <a:gd name="connsiteY5" fmla="*/ 316122 h 1338877"/>
                  <a:gd name="connsiteX6" fmla="*/ 542915 w 1766528"/>
                  <a:gd name="connsiteY6" fmla="*/ 286453 h 1338877"/>
                  <a:gd name="connsiteX7" fmla="*/ 546651 w 1766528"/>
                  <a:gd name="connsiteY7" fmla="*/ 171082 h 1338877"/>
                  <a:gd name="connsiteX8" fmla="*/ 687956 w 1766528"/>
                  <a:gd name="connsiteY8" fmla="*/ 178553 h 1338877"/>
                  <a:gd name="connsiteX9" fmla="*/ 676856 w 1766528"/>
                  <a:gd name="connsiteY9" fmla="*/ 63288 h 1338877"/>
                  <a:gd name="connsiteX10" fmla="*/ 877608 w 1766528"/>
                  <a:gd name="connsiteY10" fmla="*/ 0 h 1338877"/>
                  <a:gd name="connsiteX11" fmla="*/ 1766529 w 1766528"/>
                  <a:gd name="connsiteY11" fmla="*/ 186023 h 1338877"/>
                  <a:gd name="connsiteX12" fmla="*/ 1262675 w 1766528"/>
                  <a:gd name="connsiteY12" fmla="*/ 893083 h 1338877"/>
                  <a:gd name="connsiteX13" fmla="*/ 740038 w 1766528"/>
                  <a:gd name="connsiteY13" fmla="*/ 1338878 h 1338877"/>
                  <a:gd name="connsiteX14" fmla="*/ 0 w 1766528"/>
                  <a:gd name="connsiteY14" fmla="*/ 844203 h 1338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66528" h="1338877">
                    <a:moveTo>
                      <a:pt x="0" y="844203"/>
                    </a:moveTo>
                    <a:lnTo>
                      <a:pt x="18570" y="669492"/>
                    </a:lnTo>
                    <a:lnTo>
                      <a:pt x="197123" y="632245"/>
                    </a:lnTo>
                    <a:lnTo>
                      <a:pt x="182181" y="483469"/>
                    </a:lnTo>
                    <a:lnTo>
                      <a:pt x="364469" y="442593"/>
                    </a:lnTo>
                    <a:lnTo>
                      <a:pt x="368205" y="316122"/>
                    </a:lnTo>
                    <a:lnTo>
                      <a:pt x="542915" y="286453"/>
                    </a:lnTo>
                    <a:lnTo>
                      <a:pt x="546651" y="171082"/>
                    </a:lnTo>
                    <a:lnTo>
                      <a:pt x="687956" y="178553"/>
                    </a:lnTo>
                    <a:lnTo>
                      <a:pt x="676856" y="63288"/>
                    </a:lnTo>
                    <a:lnTo>
                      <a:pt x="877608" y="0"/>
                    </a:lnTo>
                    <a:lnTo>
                      <a:pt x="1766529" y="186023"/>
                    </a:lnTo>
                    <a:lnTo>
                      <a:pt x="1262675" y="893083"/>
                    </a:lnTo>
                    <a:lnTo>
                      <a:pt x="740038" y="1338878"/>
                    </a:lnTo>
                    <a:lnTo>
                      <a:pt x="0" y="844203"/>
                    </a:lnTo>
                    <a:close/>
                  </a:path>
                </a:pathLst>
              </a:custGeom>
              <a:solidFill>
                <a:srgbClr val="F7A43C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A976E013-2FEB-2855-2CCB-C3DD39987C67}"/>
                  </a:ext>
                </a:extLst>
              </p:cNvPr>
              <p:cNvSpPr/>
              <p:nvPr/>
            </p:nvSpPr>
            <p:spPr>
              <a:xfrm>
                <a:off x="6848749" y="5133401"/>
                <a:ext cx="769814" cy="449956"/>
              </a:xfrm>
              <a:custGeom>
                <a:avLst/>
                <a:gdLst>
                  <a:gd name="connsiteX0" fmla="*/ 769815 w 769814"/>
                  <a:gd name="connsiteY0" fmla="*/ 449957 h 449956"/>
                  <a:gd name="connsiteX1" fmla="*/ 0 w 769814"/>
                  <a:gd name="connsiteY1" fmla="*/ 0 h 449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9814" h="449956">
                    <a:moveTo>
                      <a:pt x="769815" y="449957"/>
                    </a:moveTo>
                    <a:lnTo>
                      <a:pt x="0" y="0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598E00AB-D0E4-C7FC-327C-0110C18D2410}"/>
                  </a:ext>
                </a:extLst>
              </p:cNvPr>
              <p:cNvSpPr/>
              <p:nvPr/>
            </p:nvSpPr>
            <p:spPr>
              <a:xfrm>
                <a:off x="7027302" y="5096154"/>
                <a:ext cx="751137" cy="450063"/>
              </a:xfrm>
              <a:custGeom>
                <a:avLst/>
                <a:gdLst>
                  <a:gd name="connsiteX0" fmla="*/ 0 w 751137"/>
                  <a:gd name="connsiteY0" fmla="*/ 0 h 450063"/>
                  <a:gd name="connsiteX1" fmla="*/ 751138 w 751137"/>
                  <a:gd name="connsiteY1" fmla="*/ 450064 h 4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1137" h="450063">
                    <a:moveTo>
                      <a:pt x="0" y="0"/>
                    </a:moveTo>
                    <a:lnTo>
                      <a:pt x="751138" y="450064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25D34C1A-EE96-F7B4-84FE-D5F59AE2117B}"/>
                  </a:ext>
                </a:extLst>
              </p:cNvPr>
              <p:cNvSpPr/>
              <p:nvPr/>
            </p:nvSpPr>
            <p:spPr>
              <a:xfrm>
                <a:off x="7012360" y="4947378"/>
                <a:ext cx="766079" cy="435121"/>
              </a:xfrm>
              <a:custGeom>
                <a:avLst/>
                <a:gdLst>
                  <a:gd name="connsiteX0" fmla="*/ 0 w 766079"/>
                  <a:gd name="connsiteY0" fmla="*/ 0 h 435121"/>
                  <a:gd name="connsiteX1" fmla="*/ 766079 w 766079"/>
                  <a:gd name="connsiteY1" fmla="*/ 435122 h 435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6079" h="435121">
                    <a:moveTo>
                      <a:pt x="0" y="0"/>
                    </a:moveTo>
                    <a:lnTo>
                      <a:pt x="766079" y="435122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2433ACE2-4E34-BD71-1F3E-30AFB14564A3}"/>
                  </a:ext>
                </a:extLst>
              </p:cNvPr>
              <p:cNvSpPr/>
              <p:nvPr/>
            </p:nvSpPr>
            <p:spPr>
              <a:xfrm>
                <a:off x="7194648" y="4906502"/>
                <a:ext cx="821896" cy="427651"/>
              </a:xfrm>
              <a:custGeom>
                <a:avLst/>
                <a:gdLst>
                  <a:gd name="connsiteX0" fmla="*/ 0 w 821896"/>
                  <a:gd name="connsiteY0" fmla="*/ 0 h 427651"/>
                  <a:gd name="connsiteX1" fmla="*/ 821897 w 821896"/>
                  <a:gd name="connsiteY1" fmla="*/ 427651 h 42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1896" h="427651">
                    <a:moveTo>
                      <a:pt x="0" y="0"/>
                    </a:moveTo>
                    <a:lnTo>
                      <a:pt x="821897" y="427651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F9611DF6-FABA-1E0C-3F08-40D93C38DA38}"/>
                  </a:ext>
                </a:extLst>
              </p:cNvPr>
              <p:cNvSpPr/>
              <p:nvPr/>
            </p:nvSpPr>
            <p:spPr>
              <a:xfrm>
                <a:off x="7198384" y="4780032"/>
                <a:ext cx="836731" cy="334692"/>
              </a:xfrm>
              <a:custGeom>
                <a:avLst/>
                <a:gdLst>
                  <a:gd name="connsiteX0" fmla="*/ 0 w 836731"/>
                  <a:gd name="connsiteY0" fmla="*/ 0 h 334692"/>
                  <a:gd name="connsiteX1" fmla="*/ 836732 w 836731"/>
                  <a:gd name="connsiteY1" fmla="*/ 334693 h 334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6731" h="334692">
                    <a:moveTo>
                      <a:pt x="0" y="0"/>
                    </a:moveTo>
                    <a:lnTo>
                      <a:pt x="836732" y="334693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E6F1BC6C-95AD-343C-2C34-5DE98CEB754D}"/>
                  </a:ext>
                </a:extLst>
              </p:cNvPr>
              <p:cNvSpPr/>
              <p:nvPr/>
            </p:nvSpPr>
            <p:spPr>
              <a:xfrm>
                <a:off x="7373094" y="4750362"/>
                <a:ext cx="833103" cy="319751"/>
              </a:xfrm>
              <a:custGeom>
                <a:avLst/>
                <a:gdLst>
                  <a:gd name="connsiteX0" fmla="*/ 0 w 833103"/>
                  <a:gd name="connsiteY0" fmla="*/ 0 h 319751"/>
                  <a:gd name="connsiteX1" fmla="*/ 833103 w 833103"/>
                  <a:gd name="connsiteY1" fmla="*/ 319751 h 319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3103" h="319751">
                    <a:moveTo>
                      <a:pt x="0" y="0"/>
                    </a:moveTo>
                    <a:lnTo>
                      <a:pt x="833103" y="319751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AB6C9E8F-E7C0-B71A-6254-A01E3E06CE8E}"/>
                  </a:ext>
                </a:extLst>
              </p:cNvPr>
              <p:cNvSpPr/>
              <p:nvPr/>
            </p:nvSpPr>
            <p:spPr>
              <a:xfrm>
                <a:off x="7376829" y="4634991"/>
                <a:ext cx="833103" cy="271510"/>
              </a:xfrm>
              <a:custGeom>
                <a:avLst/>
                <a:gdLst>
                  <a:gd name="connsiteX0" fmla="*/ 0 w 833103"/>
                  <a:gd name="connsiteY0" fmla="*/ 0 h 271510"/>
                  <a:gd name="connsiteX1" fmla="*/ 833103 w 833103"/>
                  <a:gd name="connsiteY1" fmla="*/ 271511 h 27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3103" h="271510">
                    <a:moveTo>
                      <a:pt x="0" y="0"/>
                    </a:moveTo>
                    <a:lnTo>
                      <a:pt x="833103" y="271511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018A0F5C-71B3-02E9-5993-2A722B779886}"/>
                  </a:ext>
                </a:extLst>
              </p:cNvPr>
              <p:cNvSpPr/>
              <p:nvPr/>
            </p:nvSpPr>
            <p:spPr>
              <a:xfrm>
                <a:off x="7518135" y="4642462"/>
                <a:ext cx="844202" cy="219428"/>
              </a:xfrm>
              <a:custGeom>
                <a:avLst/>
                <a:gdLst>
                  <a:gd name="connsiteX0" fmla="*/ 0 w 844202"/>
                  <a:gd name="connsiteY0" fmla="*/ 0 h 219428"/>
                  <a:gd name="connsiteX1" fmla="*/ 844203 w 844202"/>
                  <a:gd name="connsiteY1" fmla="*/ 219429 h 21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4202" h="219428">
                    <a:moveTo>
                      <a:pt x="0" y="0"/>
                    </a:moveTo>
                    <a:lnTo>
                      <a:pt x="844203" y="219429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046397A4-E6C8-8998-3250-4DD66DED4975}"/>
                  </a:ext>
                </a:extLst>
              </p:cNvPr>
              <p:cNvSpPr/>
              <p:nvPr/>
            </p:nvSpPr>
            <p:spPr>
              <a:xfrm>
                <a:off x="7507035" y="4527198"/>
                <a:ext cx="873872" cy="182181"/>
              </a:xfrm>
              <a:custGeom>
                <a:avLst/>
                <a:gdLst>
                  <a:gd name="connsiteX0" fmla="*/ 0 w 873872"/>
                  <a:gd name="connsiteY0" fmla="*/ 0 h 182181"/>
                  <a:gd name="connsiteX1" fmla="*/ 873873 w 873872"/>
                  <a:gd name="connsiteY1" fmla="*/ 182181 h 182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3872" h="182181">
                    <a:moveTo>
                      <a:pt x="0" y="0"/>
                    </a:moveTo>
                    <a:lnTo>
                      <a:pt x="873873" y="182181"/>
                    </a:lnTo>
                  </a:path>
                </a:pathLst>
              </a:custGeom>
              <a:ln w="1066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36D38CC1-EF85-F123-A545-BF25A2A606D3}"/>
                  </a:ext>
                </a:extLst>
              </p:cNvPr>
              <p:cNvSpPr/>
              <p:nvPr/>
            </p:nvSpPr>
            <p:spPr>
              <a:xfrm>
                <a:off x="7570217" y="4649933"/>
                <a:ext cx="1026490" cy="1152854"/>
              </a:xfrm>
              <a:custGeom>
                <a:avLst/>
                <a:gdLst>
                  <a:gd name="connsiteX0" fmla="*/ 0 w 1026490"/>
                  <a:gd name="connsiteY0" fmla="*/ 1152855 h 1152854"/>
                  <a:gd name="connsiteX1" fmla="*/ 1015285 w 1026490"/>
                  <a:gd name="connsiteY1" fmla="*/ 974302 h 1152854"/>
                  <a:gd name="connsiteX2" fmla="*/ 1026491 w 1026490"/>
                  <a:gd name="connsiteY2" fmla="*/ 0 h 1152854"/>
                  <a:gd name="connsiteX3" fmla="*/ 810797 w 1026490"/>
                  <a:gd name="connsiteY3" fmla="*/ 59446 h 1152854"/>
                  <a:gd name="connsiteX4" fmla="*/ 792120 w 1026490"/>
                  <a:gd name="connsiteY4" fmla="*/ 211958 h 1152854"/>
                  <a:gd name="connsiteX5" fmla="*/ 639716 w 1026490"/>
                  <a:gd name="connsiteY5" fmla="*/ 256569 h 1152854"/>
                  <a:gd name="connsiteX6" fmla="*/ 635980 w 1026490"/>
                  <a:gd name="connsiteY6" fmla="*/ 420181 h 1152854"/>
                  <a:gd name="connsiteX7" fmla="*/ 464898 w 1026490"/>
                  <a:gd name="connsiteY7" fmla="*/ 464792 h 1152854"/>
                  <a:gd name="connsiteX8" fmla="*/ 446328 w 1026490"/>
                  <a:gd name="connsiteY8" fmla="*/ 684221 h 1152854"/>
                  <a:gd name="connsiteX9" fmla="*/ 208222 w 1026490"/>
                  <a:gd name="connsiteY9" fmla="*/ 732567 h 1152854"/>
                  <a:gd name="connsiteX10" fmla="*/ 208222 w 1026490"/>
                  <a:gd name="connsiteY10" fmla="*/ 896285 h 1152854"/>
                  <a:gd name="connsiteX11" fmla="*/ 48347 w 1026490"/>
                  <a:gd name="connsiteY11" fmla="*/ 933426 h 1152854"/>
                  <a:gd name="connsiteX12" fmla="*/ 0 w 1026490"/>
                  <a:gd name="connsiteY12" fmla="*/ 1152855 h 115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6490" h="1152854">
                    <a:moveTo>
                      <a:pt x="0" y="1152855"/>
                    </a:moveTo>
                    <a:lnTo>
                      <a:pt x="1015285" y="974302"/>
                    </a:lnTo>
                    <a:lnTo>
                      <a:pt x="1026491" y="0"/>
                    </a:lnTo>
                    <a:lnTo>
                      <a:pt x="810797" y="59446"/>
                    </a:lnTo>
                    <a:lnTo>
                      <a:pt x="792120" y="211958"/>
                    </a:lnTo>
                    <a:lnTo>
                      <a:pt x="639716" y="256569"/>
                    </a:lnTo>
                    <a:lnTo>
                      <a:pt x="635980" y="420181"/>
                    </a:lnTo>
                    <a:lnTo>
                      <a:pt x="464898" y="464792"/>
                    </a:lnTo>
                    <a:lnTo>
                      <a:pt x="446328" y="684221"/>
                    </a:lnTo>
                    <a:lnTo>
                      <a:pt x="208222" y="732567"/>
                    </a:lnTo>
                    <a:lnTo>
                      <a:pt x="208222" y="896285"/>
                    </a:lnTo>
                    <a:lnTo>
                      <a:pt x="48347" y="933426"/>
                    </a:lnTo>
                    <a:lnTo>
                      <a:pt x="0" y="1152855"/>
                    </a:ln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5DF861F7-9C93-C57D-0450-B2ACF27743A9}"/>
                  </a:ext>
                </a:extLst>
              </p:cNvPr>
              <p:cNvSpPr/>
              <p:nvPr/>
            </p:nvSpPr>
            <p:spPr>
              <a:xfrm>
                <a:off x="9161545" y="4456630"/>
                <a:ext cx="276688" cy="152274"/>
              </a:xfrm>
              <a:custGeom>
                <a:avLst/>
                <a:gdLst>
                  <a:gd name="connsiteX0" fmla="*/ 45528 w 276688"/>
                  <a:gd name="connsiteY0" fmla="*/ 152107 h 152274"/>
                  <a:gd name="connsiteX1" fmla="*/ 63 w 276688"/>
                  <a:gd name="connsiteY1" fmla="*/ 123077 h 152274"/>
                  <a:gd name="connsiteX2" fmla="*/ 26958 w 276688"/>
                  <a:gd name="connsiteY2" fmla="*/ 92020 h 152274"/>
                  <a:gd name="connsiteX3" fmla="*/ 24824 w 276688"/>
                  <a:gd name="connsiteY3" fmla="*/ 46448 h 152274"/>
                  <a:gd name="connsiteX4" fmla="*/ 55774 w 276688"/>
                  <a:gd name="connsiteY4" fmla="*/ 50504 h 152274"/>
                  <a:gd name="connsiteX5" fmla="*/ 68154 w 276688"/>
                  <a:gd name="connsiteY5" fmla="*/ 13256 h 152274"/>
                  <a:gd name="connsiteX6" fmla="*/ 115648 w 276688"/>
                  <a:gd name="connsiteY6" fmla="*/ 27771 h 152274"/>
                  <a:gd name="connsiteX7" fmla="*/ 132190 w 276688"/>
                  <a:gd name="connsiteY7" fmla="*/ 769 h 152274"/>
                  <a:gd name="connsiteX8" fmla="*/ 169331 w 276688"/>
                  <a:gd name="connsiteY8" fmla="*/ 27771 h 152274"/>
                  <a:gd name="connsiteX9" fmla="*/ 189929 w 276688"/>
                  <a:gd name="connsiteY9" fmla="*/ 769 h 152274"/>
                  <a:gd name="connsiteX10" fmla="*/ 231232 w 276688"/>
                  <a:gd name="connsiteY10" fmla="*/ 29799 h 152274"/>
                  <a:gd name="connsiteX11" fmla="*/ 256558 w 276688"/>
                  <a:gd name="connsiteY11" fmla="*/ 24100 h 152274"/>
                  <a:gd name="connsiteX12" fmla="*/ 264210 w 276688"/>
                  <a:gd name="connsiteY12" fmla="*/ 33961 h 152274"/>
                  <a:gd name="connsiteX13" fmla="*/ 276590 w 276688"/>
                  <a:gd name="connsiteY13" fmla="*/ 137592 h 152274"/>
                  <a:gd name="connsiteX14" fmla="*/ 243612 w 276688"/>
                  <a:gd name="connsiteY14" fmla="*/ 135564 h 152274"/>
                  <a:gd name="connsiteX15" fmla="*/ 200281 w 276688"/>
                  <a:gd name="connsiteY15" fmla="*/ 74090 h 152274"/>
                  <a:gd name="connsiteX16" fmla="*/ 76479 w 276688"/>
                  <a:gd name="connsiteY16" fmla="*/ 82415 h 152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6688" h="152274">
                    <a:moveTo>
                      <a:pt x="45528" y="152107"/>
                    </a:moveTo>
                    <a:cubicBezTo>
                      <a:pt x="45528" y="152107"/>
                      <a:pt x="-1964" y="156269"/>
                      <a:pt x="63" y="123077"/>
                    </a:cubicBezTo>
                    <a:cubicBezTo>
                      <a:pt x="2091" y="89886"/>
                      <a:pt x="26958" y="92020"/>
                      <a:pt x="26958" y="92020"/>
                    </a:cubicBezTo>
                    <a:cubicBezTo>
                      <a:pt x="26958" y="92020"/>
                      <a:pt x="6253" y="67153"/>
                      <a:pt x="24824" y="46448"/>
                    </a:cubicBezTo>
                    <a:cubicBezTo>
                      <a:pt x="43394" y="25743"/>
                      <a:pt x="55774" y="50504"/>
                      <a:pt x="55774" y="50504"/>
                    </a:cubicBezTo>
                    <a:cubicBezTo>
                      <a:pt x="49872" y="36747"/>
                      <a:pt x="55187" y="20748"/>
                      <a:pt x="68154" y="13256"/>
                    </a:cubicBezTo>
                    <a:cubicBezTo>
                      <a:pt x="90887" y="769"/>
                      <a:pt x="115648" y="27771"/>
                      <a:pt x="115648" y="27771"/>
                    </a:cubicBezTo>
                    <a:cubicBezTo>
                      <a:pt x="113300" y="15839"/>
                      <a:pt x="120493" y="4099"/>
                      <a:pt x="132190" y="769"/>
                    </a:cubicBezTo>
                    <a:cubicBezTo>
                      <a:pt x="152788" y="-5421"/>
                      <a:pt x="169331" y="27771"/>
                      <a:pt x="169331" y="27771"/>
                    </a:cubicBezTo>
                    <a:cubicBezTo>
                      <a:pt x="169331" y="27771"/>
                      <a:pt x="156950" y="2904"/>
                      <a:pt x="189929" y="769"/>
                    </a:cubicBezTo>
                    <a:cubicBezTo>
                      <a:pt x="208809" y="-469"/>
                      <a:pt x="226002" y="11613"/>
                      <a:pt x="231232" y="29799"/>
                    </a:cubicBezTo>
                    <a:cubicBezTo>
                      <a:pt x="236654" y="21229"/>
                      <a:pt x="247988" y="18678"/>
                      <a:pt x="256558" y="24100"/>
                    </a:cubicBezTo>
                    <a:cubicBezTo>
                      <a:pt x="260187" y="26394"/>
                      <a:pt x="262887" y="29884"/>
                      <a:pt x="264210" y="33961"/>
                    </a:cubicBezTo>
                    <a:cubicBezTo>
                      <a:pt x="278618" y="60963"/>
                      <a:pt x="276590" y="137592"/>
                      <a:pt x="276590" y="137592"/>
                    </a:cubicBezTo>
                    <a:lnTo>
                      <a:pt x="243612" y="135564"/>
                    </a:lnTo>
                    <a:lnTo>
                      <a:pt x="200281" y="74090"/>
                    </a:lnTo>
                    <a:lnTo>
                      <a:pt x="76479" y="82415"/>
                    </a:ln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A1D8894F-18A0-4A0B-85F2-DDB9835B8091}"/>
                  </a:ext>
                </a:extLst>
              </p:cNvPr>
              <p:cNvSpPr/>
              <p:nvPr/>
            </p:nvSpPr>
            <p:spPr>
              <a:xfrm>
                <a:off x="9079322" y="4804579"/>
                <a:ext cx="243441" cy="138442"/>
              </a:xfrm>
              <a:custGeom>
                <a:avLst/>
                <a:gdLst>
                  <a:gd name="connsiteX0" fmla="*/ 219856 w 243441"/>
                  <a:gd name="connsiteY0" fmla="*/ 0 h 138442"/>
                  <a:gd name="connsiteX1" fmla="*/ 0 w 243441"/>
                  <a:gd name="connsiteY1" fmla="*/ 52082 h 138442"/>
                  <a:gd name="connsiteX2" fmla="*/ 12380 w 243441"/>
                  <a:gd name="connsiteY2" fmla="*/ 128498 h 138442"/>
                  <a:gd name="connsiteX3" fmla="*/ 243442 w 243441"/>
                  <a:gd name="connsiteY3" fmla="*/ 63395 h 138442"/>
                  <a:gd name="connsiteX4" fmla="*/ 219856 w 243441"/>
                  <a:gd name="connsiteY4" fmla="*/ 0 h 13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441" h="138442">
                    <a:moveTo>
                      <a:pt x="219856" y="0"/>
                    </a:moveTo>
                    <a:cubicBezTo>
                      <a:pt x="219856" y="0"/>
                      <a:pt x="119640" y="113983"/>
                      <a:pt x="0" y="52082"/>
                    </a:cubicBezTo>
                    <a:cubicBezTo>
                      <a:pt x="6190" y="81005"/>
                      <a:pt x="12380" y="128498"/>
                      <a:pt x="12380" y="128498"/>
                    </a:cubicBezTo>
                    <a:cubicBezTo>
                      <a:pt x="12380" y="128498"/>
                      <a:pt x="129779" y="175991"/>
                      <a:pt x="243442" y="63395"/>
                    </a:cubicBezTo>
                    <a:cubicBezTo>
                      <a:pt x="237508" y="41591"/>
                      <a:pt x="229621" y="20374"/>
                      <a:pt x="219856" y="0"/>
                    </a:cubicBezTo>
                    <a:close/>
                  </a:path>
                </a:pathLst>
              </a:custGeom>
              <a:solidFill>
                <a:srgbClr val="141412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7D42F11E-DB53-CCAA-8715-2A8EFF0D7BC7}"/>
                  </a:ext>
                </a:extLst>
              </p:cNvPr>
              <p:cNvSpPr/>
              <p:nvPr/>
            </p:nvSpPr>
            <p:spPr>
              <a:xfrm>
                <a:off x="8757223" y="4487389"/>
                <a:ext cx="484856" cy="802259"/>
              </a:xfrm>
              <a:custGeom>
                <a:avLst/>
                <a:gdLst>
                  <a:gd name="connsiteX0" fmla="*/ 144507 w 484856"/>
                  <a:gd name="connsiteY0" fmla="*/ 0 h 802259"/>
                  <a:gd name="connsiteX1" fmla="*/ 484856 w 484856"/>
                  <a:gd name="connsiteY1" fmla="*/ 581870 h 802259"/>
                  <a:gd name="connsiteX2" fmla="*/ 447716 w 484856"/>
                  <a:gd name="connsiteY2" fmla="*/ 639289 h 802259"/>
                  <a:gd name="connsiteX3" fmla="*/ 470448 w 484856"/>
                  <a:gd name="connsiteY3" fmla="*/ 730113 h 802259"/>
                  <a:gd name="connsiteX4" fmla="*/ 344618 w 484856"/>
                  <a:gd name="connsiteY4" fmla="*/ 802259 h 802259"/>
                  <a:gd name="connsiteX5" fmla="*/ 59873 w 484856"/>
                  <a:gd name="connsiteY5" fmla="*/ 479200 h 802259"/>
                  <a:gd name="connsiteX6" fmla="*/ 0 w 484856"/>
                  <a:gd name="connsiteY6" fmla="*/ 167666 h 802259"/>
                  <a:gd name="connsiteX7" fmla="*/ 144507 w 484856"/>
                  <a:gd name="connsiteY7" fmla="*/ 0 h 80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856" h="802259">
                    <a:moveTo>
                      <a:pt x="144507" y="0"/>
                    </a:moveTo>
                    <a:lnTo>
                      <a:pt x="484856" y="581870"/>
                    </a:lnTo>
                    <a:lnTo>
                      <a:pt x="447716" y="639289"/>
                    </a:lnTo>
                    <a:lnTo>
                      <a:pt x="470448" y="730113"/>
                    </a:lnTo>
                    <a:lnTo>
                      <a:pt x="344618" y="802259"/>
                    </a:lnTo>
                    <a:lnTo>
                      <a:pt x="59873" y="479200"/>
                    </a:lnTo>
                    <a:cubicBezTo>
                      <a:pt x="59873" y="479200"/>
                      <a:pt x="94986" y="303849"/>
                      <a:pt x="0" y="167666"/>
                    </a:cubicBezTo>
                    <a:cubicBezTo>
                      <a:pt x="64036" y="88689"/>
                      <a:pt x="144507" y="0"/>
                      <a:pt x="144507" y="0"/>
                    </a:cubicBezTo>
                    <a:close/>
                  </a:path>
                </a:pathLst>
              </a:custGeom>
              <a:solidFill>
                <a:srgbClr val="FCF9F4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1D121F33-EF5B-6EFA-12F9-2E6E6AA06646}"/>
                  </a:ext>
                </a:extLst>
              </p:cNvPr>
              <p:cNvSpPr/>
              <p:nvPr/>
            </p:nvSpPr>
            <p:spPr>
              <a:xfrm>
                <a:off x="9322551" y="4655482"/>
                <a:ext cx="84633" cy="153379"/>
              </a:xfrm>
              <a:custGeom>
                <a:avLst/>
                <a:gdLst>
                  <a:gd name="connsiteX0" fmla="*/ 84634 w 84633"/>
                  <a:gd name="connsiteY0" fmla="*/ 117185 h 153379"/>
                  <a:gd name="connsiteX1" fmla="*/ 0 w 84633"/>
                  <a:gd name="connsiteY1" fmla="*/ 151551 h 153379"/>
                  <a:gd name="connsiteX2" fmla="*/ 9285 w 84633"/>
                  <a:gd name="connsiteY2" fmla="*/ 82926 h 153379"/>
                  <a:gd name="connsiteX3" fmla="*/ 0 w 84633"/>
                  <a:gd name="connsiteY3" fmla="*/ 41410 h 153379"/>
                  <a:gd name="connsiteX4" fmla="*/ 70226 w 84633"/>
                  <a:gd name="connsiteY4" fmla="*/ 0 h 153379"/>
                  <a:gd name="connsiteX5" fmla="*/ 73641 w 84633"/>
                  <a:gd name="connsiteY5" fmla="*/ 27642 h 1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633" h="153379">
                    <a:moveTo>
                      <a:pt x="84634" y="117185"/>
                    </a:moveTo>
                    <a:cubicBezTo>
                      <a:pt x="84634" y="117185"/>
                      <a:pt x="49521" y="162970"/>
                      <a:pt x="0" y="151551"/>
                    </a:cubicBezTo>
                    <a:cubicBezTo>
                      <a:pt x="8794" y="129811"/>
                      <a:pt x="11985" y="106214"/>
                      <a:pt x="9285" y="82926"/>
                    </a:cubicBezTo>
                    <a:cubicBezTo>
                      <a:pt x="7930" y="68753"/>
                      <a:pt x="4803" y="54814"/>
                      <a:pt x="0" y="41410"/>
                    </a:cubicBezTo>
                    <a:lnTo>
                      <a:pt x="70226" y="0"/>
                    </a:lnTo>
                    <a:lnTo>
                      <a:pt x="73641" y="27642"/>
                    </a:ln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5E330468-7620-DBD0-E72E-A868578AD908}"/>
                  </a:ext>
                </a:extLst>
              </p:cNvPr>
              <p:cNvSpPr/>
              <p:nvPr/>
            </p:nvSpPr>
            <p:spPr>
              <a:xfrm>
                <a:off x="9322124" y="4655482"/>
                <a:ext cx="74067" cy="84465"/>
              </a:xfrm>
              <a:custGeom>
                <a:avLst/>
                <a:gdLst>
                  <a:gd name="connsiteX0" fmla="*/ 74068 w 74067"/>
                  <a:gd name="connsiteY0" fmla="*/ 27642 h 84465"/>
                  <a:gd name="connsiteX1" fmla="*/ 31377 w 74067"/>
                  <a:gd name="connsiteY1" fmla="*/ 83993 h 84465"/>
                  <a:gd name="connsiteX2" fmla="*/ 9285 w 74067"/>
                  <a:gd name="connsiteY2" fmla="*/ 82926 h 84465"/>
                  <a:gd name="connsiteX3" fmla="*/ 0 w 74067"/>
                  <a:gd name="connsiteY3" fmla="*/ 41410 h 84465"/>
                  <a:gd name="connsiteX4" fmla="*/ 70226 w 74067"/>
                  <a:gd name="connsiteY4" fmla="*/ 0 h 84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67" h="84465">
                    <a:moveTo>
                      <a:pt x="74068" y="27642"/>
                    </a:moveTo>
                    <a:cubicBezTo>
                      <a:pt x="65316" y="53790"/>
                      <a:pt x="51335" y="81965"/>
                      <a:pt x="31377" y="83993"/>
                    </a:cubicBezTo>
                    <a:cubicBezTo>
                      <a:pt x="24003" y="84879"/>
                      <a:pt x="16543" y="84516"/>
                      <a:pt x="9285" y="82926"/>
                    </a:cubicBezTo>
                    <a:cubicBezTo>
                      <a:pt x="7930" y="68753"/>
                      <a:pt x="4803" y="54814"/>
                      <a:pt x="0" y="41410"/>
                    </a:cubicBezTo>
                    <a:lnTo>
                      <a:pt x="70226" y="0"/>
                    </a:lnTo>
                    <a:close/>
                  </a:path>
                </a:pathLst>
              </a:custGeom>
              <a:solidFill>
                <a:srgbClr val="EFD1BD">
                  <a:alpha val="55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F62EA2BE-8E87-5D8B-C41F-3E0BFF8F9AAE}"/>
                  </a:ext>
                </a:extLst>
              </p:cNvPr>
              <p:cNvSpPr/>
              <p:nvPr/>
            </p:nvSpPr>
            <p:spPr>
              <a:xfrm>
                <a:off x="9312697" y="5824346"/>
                <a:ext cx="123196" cy="80269"/>
              </a:xfrm>
              <a:custGeom>
                <a:avLst/>
                <a:gdLst>
                  <a:gd name="connsiteX0" fmla="*/ 73889 w 123196"/>
                  <a:gd name="connsiteY0" fmla="*/ 0 h 80269"/>
                  <a:gd name="connsiteX1" fmla="*/ 65565 w 123196"/>
                  <a:gd name="connsiteY1" fmla="*/ 43331 h 80269"/>
                  <a:gd name="connsiteX2" fmla="*/ 5798 w 123196"/>
                  <a:gd name="connsiteY2" fmla="*/ 76309 h 80269"/>
                  <a:gd name="connsiteX3" fmla="*/ 123197 w 123196"/>
                  <a:gd name="connsiteY3" fmla="*/ 68091 h 80269"/>
                  <a:gd name="connsiteX4" fmla="*/ 112524 w 123196"/>
                  <a:gd name="connsiteY4" fmla="*/ 4056 h 80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196" h="80269">
                    <a:moveTo>
                      <a:pt x="73889" y="0"/>
                    </a:moveTo>
                    <a:lnTo>
                      <a:pt x="65565" y="43331"/>
                    </a:lnTo>
                    <a:cubicBezTo>
                      <a:pt x="65565" y="43331"/>
                      <a:pt x="-23125" y="63929"/>
                      <a:pt x="5798" y="76309"/>
                    </a:cubicBezTo>
                    <a:cubicBezTo>
                      <a:pt x="34721" y="88689"/>
                      <a:pt x="123197" y="68091"/>
                      <a:pt x="123197" y="68091"/>
                    </a:cubicBezTo>
                    <a:lnTo>
                      <a:pt x="112524" y="4056"/>
                    </a:ln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D9771835-B595-40DC-AA39-A78C27DEACE7}"/>
                  </a:ext>
                </a:extLst>
              </p:cNvPr>
              <p:cNvSpPr/>
              <p:nvPr/>
            </p:nvSpPr>
            <p:spPr>
              <a:xfrm>
                <a:off x="9618777" y="5807803"/>
                <a:ext cx="72832" cy="175587"/>
              </a:xfrm>
              <a:custGeom>
                <a:avLst/>
                <a:gdLst>
                  <a:gd name="connsiteX0" fmla="*/ 580 w 72832"/>
                  <a:gd name="connsiteY0" fmla="*/ 10352 h 175587"/>
                  <a:gd name="connsiteX1" fmla="*/ 19150 w 72832"/>
                  <a:gd name="connsiteY1" fmla="*/ 76416 h 175587"/>
                  <a:gd name="connsiteX2" fmla="*/ 6770 w 72832"/>
                  <a:gd name="connsiteY2" fmla="*/ 175458 h 175587"/>
                  <a:gd name="connsiteX3" fmla="*/ 72833 w 72832"/>
                  <a:gd name="connsiteY3" fmla="*/ 82606 h 175587"/>
                  <a:gd name="connsiteX4" fmla="*/ 33558 w 72832"/>
                  <a:gd name="connsiteY4" fmla="*/ 0 h 175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32" h="175587">
                    <a:moveTo>
                      <a:pt x="580" y="10352"/>
                    </a:moveTo>
                    <a:lnTo>
                      <a:pt x="19150" y="76416"/>
                    </a:lnTo>
                    <a:cubicBezTo>
                      <a:pt x="19150" y="76416"/>
                      <a:pt x="-13829" y="171295"/>
                      <a:pt x="6770" y="175458"/>
                    </a:cubicBezTo>
                    <a:cubicBezTo>
                      <a:pt x="27368" y="179620"/>
                      <a:pt x="72833" y="82606"/>
                      <a:pt x="72833" y="82606"/>
                    </a:cubicBezTo>
                    <a:lnTo>
                      <a:pt x="3355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04C0F6F0-DD5B-AF65-22E7-394CDB5ABE98}"/>
                  </a:ext>
                </a:extLst>
              </p:cNvPr>
              <p:cNvSpPr/>
              <p:nvPr/>
            </p:nvSpPr>
            <p:spPr>
              <a:xfrm>
                <a:off x="9318215" y="5184737"/>
                <a:ext cx="363362" cy="668531"/>
              </a:xfrm>
              <a:custGeom>
                <a:avLst/>
                <a:gdLst>
                  <a:gd name="connsiteX0" fmla="*/ 4336 w 363362"/>
                  <a:gd name="connsiteY0" fmla="*/ 10352 h 668531"/>
                  <a:gd name="connsiteX1" fmla="*/ 2309 w 363362"/>
                  <a:gd name="connsiteY1" fmla="*/ 323913 h 668531"/>
                  <a:gd name="connsiteX2" fmla="*/ 45639 w 363362"/>
                  <a:gd name="connsiteY2" fmla="*/ 654017 h 668531"/>
                  <a:gd name="connsiteX3" fmla="*/ 134329 w 363362"/>
                  <a:gd name="connsiteY3" fmla="*/ 658179 h 668531"/>
                  <a:gd name="connsiteX4" fmla="*/ 105513 w 363362"/>
                  <a:gd name="connsiteY4" fmla="*/ 175351 h 668531"/>
                  <a:gd name="connsiteX5" fmla="*/ 185984 w 363362"/>
                  <a:gd name="connsiteY5" fmla="*/ 299153 h 668531"/>
                  <a:gd name="connsiteX6" fmla="*/ 295272 w 363362"/>
                  <a:gd name="connsiteY6" fmla="*/ 668532 h 668531"/>
                  <a:gd name="connsiteX7" fmla="*/ 363362 w 363362"/>
                  <a:gd name="connsiteY7" fmla="*/ 645799 h 668531"/>
                  <a:gd name="connsiteX8" fmla="*/ 270511 w 363362"/>
                  <a:gd name="connsiteY8" fmla="*/ 301288 h 668531"/>
                  <a:gd name="connsiteX9" fmla="*/ 241588 w 363362"/>
                  <a:gd name="connsiteY9" fmla="*/ 0 h 66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3362" h="668531">
                    <a:moveTo>
                      <a:pt x="4336" y="10352"/>
                    </a:moveTo>
                    <a:cubicBezTo>
                      <a:pt x="4336" y="8325"/>
                      <a:pt x="-3881" y="202459"/>
                      <a:pt x="2309" y="323913"/>
                    </a:cubicBezTo>
                    <a:cubicBezTo>
                      <a:pt x="8499" y="445368"/>
                      <a:pt x="45639" y="654017"/>
                      <a:pt x="45639" y="654017"/>
                    </a:cubicBezTo>
                    <a:lnTo>
                      <a:pt x="134329" y="658179"/>
                    </a:lnTo>
                    <a:cubicBezTo>
                      <a:pt x="134329" y="658179"/>
                      <a:pt x="74562" y="196056"/>
                      <a:pt x="105513" y="175351"/>
                    </a:cubicBezTo>
                    <a:cubicBezTo>
                      <a:pt x="136463" y="154646"/>
                      <a:pt x="167414" y="191893"/>
                      <a:pt x="185984" y="299153"/>
                    </a:cubicBezTo>
                    <a:cubicBezTo>
                      <a:pt x="204554" y="406412"/>
                      <a:pt x="270511" y="637581"/>
                      <a:pt x="295272" y="668532"/>
                    </a:cubicBezTo>
                    <a:cubicBezTo>
                      <a:pt x="320032" y="668532"/>
                      <a:pt x="363362" y="645799"/>
                      <a:pt x="363362" y="645799"/>
                    </a:cubicBezTo>
                    <a:cubicBezTo>
                      <a:pt x="363362" y="645799"/>
                      <a:pt x="276701" y="392005"/>
                      <a:pt x="270511" y="301288"/>
                    </a:cubicBezTo>
                    <a:cubicBezTo>
                      <a:pt x="264321" y="210571"/>
                      <a:pt x="241588" y="0"/>
                      <a:pt x="24158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52B08E73-D153-AEE5-30D5-6B13636B4616}"/>
                  </a:ext>
                </a:extLst>
              </p:cNvPr>
              <p:cNvSpPr/>
              <p:nvPr/>
            </p:nvSpPr>
            <p:spPr>
              <a:xfrm>
                <a:off x="9295763" y="4751536"/>
                <a:ext cx="133941" cy="470341"/>
              </a:xfrm>
              <a:custGeom>
                <a:avLst/>
                <a:gdLst>
                  <a:gd name="connsiteX0" fmla="*/ 0 w 133941"/>
                  <a:gd name="connsiteY0" fmla="*/ 80365 h 470341"/>
                  <a:gd name="connsiteX1" fmla="*/ 53363 w 133941"/>
                  <a:gd name="connsiteY1" fmla="*/ 468314 h 470341"/>
                  <a:gd name="connsiteX2" fmla="*/ 117399 w 133941"/>
                  <a:gd name="connsiteY2" fmla="*/ 470342 h 470341"/>
                  <a:gd name="connsiteX3" fmla="*/ 76096 w 133941"/>
                  <a:gd name="connsiteY3" fmla="*/ 65957 h 470341"/>
                  <a:gd name="connsiteX4" fmla="*/ 133941 w 133941"/>
                  <a:gd name="connsiteY4" fmla="*/ 0 h 470341"/>
                  <a:gd name="connsiteX5" fmla="*/ 39382 w 133941"/>
                  <a:gd name="connsiteY5" fmla="*/ 53363 h 470341"/>
                  <a:gd name="connsiteX6" fmla="*/ 8004 w 133941"/>
                  <a:gd name="connsiteY6" fmla="*/ 45465 h 47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941" h="470341">
                    <a:moveTo>
                      <a:pt x="0" y="80365"/>
                    </a:moveTo>
                    <a:lnTo>
                      <a:pt x="53363" y="468314"/>
                    </a:lnTo>
                    <a:lnTo>
                      <a:pt x="117399" y="470342"/>
                    </a:lnTo>
                    <a:cubicBezTo>
                      <a:pt x="117399" y="470342"/>
                      <a:pt x="49307" y="109287"/>
                      <a:pt x="76096" y="65957"/>
                    </a:cubicBezTo>
                    <a:cubicBezTo>
                      <a:pt x="91379" y="40769"/>
                      <a:pt x="110963" y="18442"/>
                      <a:pt x="133941" y="0"/>
                    </a:cubicBezTo>
                    <a:lnTo>
                      <a:pt x="39382" y="53363"/>
                    </a:lnTo>
                    <a:lnTo>
                      <a:pt x="8004" y="45465"/>
                    </a:lnTo>
                    <a:close/>
                  </a:path>
                </a:pathLst>
              </a:custGeom>
              <a:solidFill>
                <a:srgbClr val="FCF9F4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0F468A56-DAF4-3F34-8FEA-4705C304EF4F}"/>
                  </a:ext>
                </a:extLst>
              </p:cNvPr>
              <p:cNvSpPr/>
              <p:nvPr/>
            </p:nvSpPr>
            <p:spPr>
              <a:xfrm>
                <a:off x="9363988" y="4737021"/>
                <a:ext cx="233275" cy="555366"/>
              </a:xfrm>
              <a:custGeom>
                <a:avLst/>
                <a:gdLst>
                  <a:gd name="connsiteX0" fmla="*/ 41169 w 233275"/>
                  <a:gd name="connsiteY0" fmla="*/ 534377 h 555366"/>
                  <a:gd name="connsiteX1" fmla="*/ 233276 w 233275"/>
                  <a:gd name="connsiteY1" fmla="*/ 511751 h 555366"/>
                  <a:gd name="connsiteX2" fmla="*/ 132206 w 233275"/>
                  <a:gd name="connsiteY2" fmla="*/ 28923 h 555366"/>
                  <a:gd name="connsiteX3" fmla="*/ 66249 w 233275"/>
                  <a:gd name="connsiteY3" fmla="*/ 0 h 555366"/>
                  <a:gd name="connsiteX4" fmla="*/ 2214 w 233275"/>
                  <a:gd name="connsiteY4" fmla="*/ 150591 h 555366"/>
                  <a:gd name="connsiteX5" fmla="*/ 41169 w 233275"/>
                  <a:gd name="connsiteY5" fmla="*/ 534377 h 555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275" h="555366">
                    <a:moveTo>
                      <a:pt x="41169" y="534377"/>
                    </a:moveTo>
                    <a:cubicBezTo>
                      <a:pt x="41169" y="534377"/>
                      <a:pt x="134021" y="594251"/>
                      <a:pt x="233276" y="511751"/>
                    </a:cubicBezTo>
                    <a:cubicBezTo>
                      <a:pt x="225058" y="383680"/>
                      <a:pt x="163157" y="51655"/>
                      <a:pt x="132206" y="28923"/>
                    </a:cubicBezTo>
                    <a:cubicBezTo>
                      <a:pt x="112441" y="14856"/>
                      <a:pt x="89985" y="5016"/>
                      <a:pt x="66249" y="0"/>
                    </a:cubicBezTo>
                    <a:cubicBezTo>
                      <a:pt x="66249" y="0"/>
                      <a:pt x="-14222" y="64036"/>
                      <a:pt x="2214" y="150591"/>
                    </a:cubicBezTo>
                    <a:cubicBezTo>
                      <a:pt x="18650" y="237145"/>
                      <a:pt x="41169" y="534377"/>
                      <a:pt x="41169" y="53437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CC4E4314-AE89-B99D-00DE-49C88384D2E0}"/>
                  </a:ext>
                </a:extLst>
              </p:cNvPr>
              <p:cNvSpPr/>
              <p:nvPr/>
            </p:nvSpPr>
            <p:spPr>
              <a:xfrm>
                <a:off x="9290853" y="4742464"/>
                <a:ext cx="61367" cy="79084"/>
              </a:xfrm>
              <a:custGeom>
                <a:avLst/>
                <a:gdLst>
                  <a:gd name="connsiteX0" fmla="*/ 26148 w 61367"/>
                  <a:gd name="connsiteY0" fmla="*/ 533 h 79084"/>
                  <a:gd name="connsiteX1" fmla="*/ 0 w 61367"/>
                  <a:gd name="connsiteY1" fmla="*/ 40449 h 79084"/>
                  <a:gd name="connsiteX2" fmla="*/ 0 w 61367"/>
                  <a:gd name="connsiteY2" fmla="*/ 40449 h 79084"/>
                  <a:gd name="connsiteX3" fmla="*/ 42690 w 61367"/>
                  <a:gd name="connsiteY3" fmla="*/ 79084 h 79084"/>
                  <a:gd name="connsiteX4" fmla="*/ 43331 w 61367"/>
                  <a:gd name="connsiteY4" fmla="*/ 79084 h 79084"/>
                  <a:gd name="connsiteX5" fmla="*/ 61367 w 61367"/>
                  <a:gd name="connsiteY5" fmla="*/ 29350 h 79084"/>
                  <a:gd name="connsiteX6" fmla="*/ 61367 w 61367"/>
                  <a:gd name="connsiteY6" fmla="*/ 28816 h 79084"/>
                  <a:gd name="connsiteX7" fmla="*/ 26895 w 61367"/>
                  <a:gd name="connsiteY7" fmla="*/ 0 h 79084"/>
                  <a:gd name="connsiteX8" fmla="*/ 26148 w 61367"/>
                  <a:gd name="connsiteY8" fmla="*/ 533 h 79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367" h="79084">
                    <a:moveTo>
                      <a:pt x="26148" y="533"/>
                    </a:moveTo>
                    <a:lnTo>
                      <a:pt x="0" y="40449"/>
                    </a:lnTo>
                    <a:cubicBezTo>
                      <a:pt x="0" y="40449"/>
                      <a:pt x="0" y="40449"/>
                      <a:pt x="0" y="40449"/>
                    </a:cubicBezTo>
                    <a:lnTo>
                      <a:pt x="42690" y="79084"/>
                    </a:lnTo>
                    <a:cubicBezTo>
                      <a:pt x="42690" y="79084"/>
                      <a:pt x="43224" y="79084"/>
                      <a:pt x="43331" y="79084"/>
                    </a:cubicBezTo>
                    <a:lnTo>
                      <a:pt x="61367" y="29350"/>
                    </a:lnTo>
                    <a:lnTo>
                      <a:pt x="61367" y="28816"/>
                    </a:lnTo>
                    <a:lnTo>
                      <a:pt x="26895" y="0"/>
                    </a:lnTo>
                    <a:lnTo>
                      <a:pt x="26148" y="533"/>
                    </a:lnTo>
                    <a:close/>
                  </a:path>
                </a:pathLst>
              </a:custGeom>
              <a:solidFill>
                <a:srgbClr val="FCF9F4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E10E2FC2-EC46-8367-1B67-BCC01DB6F878}"/>
                  </a:ext>
                </a:extLst>
              </p:cNvPr>
              <p:cNvSpPr/>
              <p:nvPr/>
            </p:nvSpPr>
            <p:spPr>
              <a:xfrm>
                <a:off x="9290960" y="4777257"/>
                <a:ext cx="55497" cy="44611"/>
              </a:xfrm>
              <a:custGeom>
                <a:avLst/>
                <a:gdLst>
                  <a:gd name="connsiteX0" fmla="*/ 0 w 55497"/>
                  <a:gd name="connsiteY0" fmla="*/ 10032 h 44611"/>
                  <a:gd name="connsiteX1" fmla="*/ 38635 w 55497"/>
                  <a:gd name="connsiteY1" fmla="*/ 44611 h 44611"/>
                  <a:gd name="connsiteX2" fmla="*/ 39275 w 55497"/>
                  <a:gd name="connsiteY2" fmla="*/ 44611 h 44611"/>
                  <a:gd name="connsiteX3" fmla="*/ 55497 w 55497"/>
                  <a:gd name="connsiteY3" fmla="*/ 0 h 44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497" h="44611">
                    <a:moveTo>
                      <a:pt x="0" y="10032"/>
                    </a:moveTo>
                    <a:lnTo>
                      <a:pt x="38635" y="44611"/>
                    </a:lnTo>
                    <a:lnTo>
                      <a:pt x="39275" y="44611"/>
                    </a:lnTo>
                    <a:lnTo>
                      <a:pt x="55497" y="0"/>
                    </a:ln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C3DC5CAC-AD7D-B270-3B49-0BE7C5508A7A}"/>
                  </a:ext>
                </a:extLst>
              </p:cNvPr>
              <p:cNvSpPr/>
              <p:nvPr/>
            </p:nvSpPr>
            <p:spPr>
              <a:xfrm>
                <a:off x="9277904" y="4796894"/>
                <a:ext cx="70123" cy="489540"/>
              </a:xfrm>
              <a:custGeom>
                <a:avLst/>
                <a:gdLst>
                  <a:gd name="connsiteX0" fmla="*/ 26077 w 70123"/>
                  <a:gd name="connsiteY0" fmla="*/ 0 h 489540"/>
                  <a:gd name="connsiteX1" fmla="*/ 23729 w 70123"/>
                  <a:gd name="connsiteY1" fmla="*/ 2241 h 489540"/>
                  <a:gd name="connsiteX2" fmla="*/ 7506 w 70123"/>
                  <a:gd name="connsiteY2" fmla="*/ 119640 h 489540"/>
                  <a:gd name="connsiteX3" fmla="*/ 7506 w 70123"/>
                  <a:gd name="connsiteY3" fmla="*/ 482508 h 489540"/>
                  <a:gd name="connsiteX4" fmla="*/ 57027 w 70123"/>
                  <a:gd name="connsiteY4" fmla="*/ 488698 h 489540"/>
                  <a:gd name="connsiteX5" fmla="*/ 63217 w 70123"/>
                  <a:gd name="connsiteY5" fmla="*/ 342270 h 489540"/>
                  <a:gd name="connsiteX6" fmla="*/ 26077 w 70123"/>
                  <a:gd name="connsiteY6" fmla="*/ 0 h 48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123" h="489540">
                    <a:moveTo>
                      <a:pt x="26077" y="0"/>
                    </a:moveTo>
                    <a:cubicBezTo>
                      <a:pt x="25233" y="683"/>
                      <a:pt x="24454" y="1430"/>
                      <a:pt x="23729" y="2241"/>
                    </a:cubicBezTo>
                    <a:cubicBezTo>
                      <a:pt x="16471" y="10139"/>
                      <a:pt x="-4447" y="40556"/>
                      <a:pt x="7506" y="119640"/>
                    </a:cubicBezTo>
                    <a:cubicBezTo>
                      <a:pt x="22021" y="214519"/>
                      <a:pt x="-15120" y="472476"/>
                      <a:pt x="7506" y="482508"/>
                    </a:cubicBezTo>
                    <a:cubicBezTo>
                      <a:pt x="23216" y="488773"/>
                      <a:pt x="40260" y="490897"/>
                      <a:pt x="57027" y="488698"/>
                    </a:cubicBezTo>
                    <a:cubicBezTo>
                      <a:pt x="57027" y="488698"/>
                      <a:pt x="81788" y="461910"/>
                      <a:pt x="63217" y="342270"/>
                    </a:cubicBezTo>
                    <a:cubicBezTo>
                      <a:pt x="44647" y="222630"/>
                      <a:pt x="26077" y="0"/>
                      <a:pt x="26077" y="0"/>
                    </a:cubicBezTo>
                    <a:close/>
                  </a:path>
                </a:pathLst>
              </a:custGeom>
              <a:solidFill>
                <a:srgbClr val="141412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76C297E-0673-D838-CA9D-DF76B61E5FDF}"/>
                  </a:ext>
                </a:extLst>
              </p:cNvPr>
              <p:cNvSpPr/>
              <p:nvPr/>
            </p:nvSpPr>
            <p:spPr>
              <a:xfrm>
                <a:off x="9013120" y="5143540"/>
                <a:ext cx="216579" cy="158808"/>
              </a:xfrm>
              <a:custGeom>
                <a:avLst/>
                <a:gdLst>
                  <a:gd name="connsiteX0" fmla="*/ 216580 w 216579"/>
                  <a:gd name="connsiteY0" fmla="*/ 28816 h 158808"/>
                  <a:gd name="connsiteX1" fmla="*/ 160869 w 216579"/>
                  <a:gd name="connsiteY1" fmla="*/ 41196 h 158808"/>
                  <a:gd name="connsiteX2" fmla="*/ 84560 w 216579"/>
                  <a:gd name="connsiteY2" fmla="*/ 0 h 158808"/>
                  <a:gd name="connsiteX3" fmla="*/ 101102 w 216579"/>
                  <a:gd name="connsiteY3" fmla="*/ 30951 h 158808"/>
                  <a:gd name="connsiteX4" fmla="*/ 33 w 216579"/>
                  <a:gd name="connsiteY4" fmla="*/ 47386 h 158808"/>
                  <a:gd name="connsiteX5" fmla="*/ 68017 w 216579"/>
                  <a:gd name="connsiteY5" fmla="*/ 55711 h 158808"/>
                  <a:gd name="connsiteX6" fmla="*/ 20631 w 216579"/>
                  <a:gd name="connsiteY6" fmla="*/ 88690 h 158808"/>
                  <a:gd name="connsiteX7" fmla="*/ 73994 w 216579"/>
                  <a:gd name="connsiteY7" fmla="*/ 80471 h 158808"/>
                  <a:gd name="connsiteX8" fmla="*/ 36960 w 216579"/>
                  <a:gd name="connsiteY8" fmla="*/ 121668 h 158808"/>
                  <a:gd name="connsiteX9" fmla="*/ 88508 w 216579"/>
                  <a:gd name="connsiteY9" fmla="*/ 115478 h 158808"/>
                  <a:gd name="connsiteX10" fmla="*/ 57558 w 216579"/>
                  <a:gd name="connsiteY10" fmla="*/ 158808 h 15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579" h="158808">
                    <a:moveTo>
                      <a:pt x="216580" y="28816"/>
                    </a:moveTo>
                    <a:cubicBezTo>
                      <a:pt x="201958" y="43363"/>
                      <a:pt x="180272" y="48176"/>
                      <a:pt x="160869" y="41196"/>
                    </a:cubicBezTo>
                    <a:cubicBezTo>
                      <a:pt x="150196" y="28816"/>
                      <a:pt x="84560" y="0"/>
                      <a:pt x="84560" y="0"/>
                    </a:cubicBezTo>
                    <a:lnTo>
                      <a:pt x="101102" y="30951"/>
                    </a:lnTo>
                    <a:cubicBezTo>
                      <a:pt x="101102" y="30951"/>
                      <a:pt x="-2102" y="28816"/>
                      <a:pt x="33" y="47386"/>
                    </a:cubicBezTo>
                    <a:cubicBezTo>
                      <a:pt x="2167" y="65957"/>
                      <a:pt x="68017" y="55711"/>
                      <a:pt x="68017" y="55711"/>
                    </a:cubicBezTo>
                    <a:cubicBezTo>
                      <a:pt x="68017" y="55711"/>
                      <a:pt x="10278" y="70119"/>
                      <a:pt x="20631" y="88690"/>
                    </a:cubicBezTo>
                    <a:cubicBezTo>
                      <a:pt x="30983" y="107260"/>
                      <a:pt x="73994" y="80471"/>
                      <a:pt x="73994" y="80471"/>
                    </a:cubicBezTo>
                    <a:cubicBezTo>
                      <a:pt x="73994" y="80471"/>
                      <a:pt x="28635" y="111422"/>
                      <a:pt x="36960" y="121668"/>
                    </a:cubicBezTo>
                    <a:cubicBezTo>
                      <a:pt x="45285" y="131914"/>
                      <a:pt x="88508" y="115478"/>
                      <a:pt x="88508" y="115478"/>
                    </a:cubicBezTo>
                    <a:cubicBezTo>
                      <a:pt x="88508" y="115478"/>
                      <a:pt x="47206" y="142266"/>
                      <a:pt x="57558" y="158808"/>
                    </a:cubicBezTo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A438B73A-F539-5268-7D87-ED000FC6C55F}"/>
                  </a:ext>
                </a:extLst>
              </p:cNvPr>
              <p:cNvSpPr/>
              <p:nvPr/>
            </p:nvSpPr>
            <p:spPr>
              <a:xfrm>
                <a:off x="9070891" y="5172356"/>
                <a:ext cx="183568" cy="133803"/>
              </a:xfrm>
              <a:custGeom>
                <a:avLst/>
                <a:gdLst>
                  <a:gd name="connsiteX0" fmla="*/ 0 w 183568"/>
                  <a:gd name="connsiteY0" fmla="*/ 129992 h 133803"/>
                  <a:gd name="connsiteX1" fmla="*/ 99042 w 183568"/>
                  <a:gd name="connsiteY1" fmla="*/ 82606 h 133803"/>
                  <a:gd name="connsiteX2" fmla="*/ 183569 w 183568"/>
                  <a:gd name="connsiteY2" fmla="*/ 57846 h 133803"/>
                  <a:gd name="connsiteX3" fmla="*/ 158808 w 183568"/>
                  <a:gd name="connsiteY3" fmla="*/ 0 h 13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568" h="133803">
                    <a:moveTo>
                      <a:pt x="0" y="129992"/>
                    </a:moveTo>
                    <a:cubicBezTo>
                      <a:pt x="10673" y="146535"/>
                      <a:pt x="82499" y="105232"/>
                      <a:pt x="99042" y="82606"/>
                    </a:cubicBezTo>
                    <a:cubicBezTo>
                      <a:pt x="127954" y="77120"/>
                      <a:pt x="156269" y="68828"/>
                      <a:pt x="183569" y="57846"/>
                    </a:cubicBezTo>
                    <a:lnTo>
                      <a:pt x="158808" y="0"/>
                    </a:lnTo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E3D88F84-D636-DA67-F941-E152477CB521}"/>
                  </a:ext>
                </a:extLst>
              </p:cNvPr>
              <p:cNvSpPr/>
              <p:nvPr/>
            </p:nvSpPr>
            <p:spPr>
              <a:xfrm>
                <a:off x="9013120" y="5143540"/>
                <a:ext cx="241126" cy="162619"/>
              </a:xfrm>
              <a:custGeom>
                <a:avLst/>
                <a:gdLst>
                  <a:gd name="connsiteX0" fmla="*/ 216580 w 241126"/>
                  <a:gd name="connsiteY0" fmla="*/ 28816 h 162619"/>
                  <a:gd name="connsiteX1" fmla="*/ 160869 w 241126"/>
                  <a:gd name="connsiteY1" fmla="*/ 41196 h 162619"/>
                  <a:gd name="connsiteX2" fmla="*/ 84560 w 241126"/>
                  <a:gd name="connsiteY2" fmla="*/ 0 h 162619"/>
                  <a:gd name="connsiteX3" fmla="*/ 101102 w 241126"/>
                  <a:gd name="connsiteY3" fmla="*/ 30951 h 162619"/>
                  <a:gd name="connsiteX4" fmla="*/ 33 w 241126"/>
                  <a:gd name="connsiteY4" fmla="*/ 47386 h 162619"/>
                  <a:gd name="connsiteX5" fmla="*/ 68017 w 241126"/>
                  <a:gd name="connsiteY5" fmla="*/ 55711 h 162619"/>
                  <a:gd name="connsiteX6" fmla="*/ 20631 w 241126"/>
                  <a:gd name="connsiteY6" fmla="*/ 88690 h 162619"/>
                  <a:gd name="connsiteX7" fmla="*/ 73994 w 241126"/>
                  <a:gd name="connsiteY7" fmla="*/ 80471 h 162619"/>
                  <a:gd name="connsiteX8" fmla="*/ 36960 w 241126"/>
                  <a:gd name="connsiteY8" fmla="*/ 121668 h 162619"/>
                  <a:gd name="connsiteX9" fmla="*/ 88508 w 241126"/>
                  <a:gd name="connsiteY9" fmla="*/ 115478 h 162619"/>
                  <a:gd name="connsiteX10" fmla="*/ 57558 w 241126"/>
                  <a:gd name="connsiteY10" fmla="*/ 158808 h 162619"/>
                  <a:gd name="connsiteX11" fmla="*/ 156600 w 241126"/>
                  <a:gd name="connsiteY11" fmla="*/ 111422 h 162619"/>
                  <a:gd name="connsiteX12" fmla="*/ 241127 w 241126"/>
                  <a:gd name="connsiteY12" fmla="*/ 86662 h 16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1126" h="162619">
                    <a:moveTo>
                      <a:pt x="216580" y="28816"/>
                    </a:moveTo>
                    <a:cubicBezTo>
                      <a:pt x="201958" y="43363"/>
                      <a:pt x="180272" y="48176"/>
                      <a:pt x="160869" y="41196"/>
                    </a:cubicBezTo>
                    <a:cubicBezTo>
                      <a:pt x="150196" y="28816"/>
                      <a:pt x="84560" y="0"/>
                      <a:pt x="84560" y="0"/>
                    </a:cubicBezTo>
                    <a:lnTo>
                      <a:pt x="101102" y="30951"/>
                    </a:lnTo>
                    <a:cubicBezTo>
                      <a:pt x="101102" y="30951"/>
                      <a:pt x="-2102" y="28816"/>
                      <a:pt x="33" y="47386"/>
                    </a:cubicBezTo>
                    <a:cubicBezTo>
                      <a:pt x="2167" y="65957"/>
                      <a:pt x="68017" y="55711"/>
                      <a:pt x="68017" y="55711"/>
                    </a:cubicBezTo>
                    <a:cubicBezTo>
                      <a:pt x="68017" y="55711"/>
                      <a:pt x="10278" y="70119"/>
                      <a:pt x="20631" y="88690"/>
                    </a:cubicBezTo>
                    <a:cubicBezTo>
                      <a:pt x="30983" y="107260"/>
                      <a:pt x="73994" y="80471"/>
                      <a:pt x="73994" y="80471"/>
                    </a:cubicBezTo>
                    <a:cubicBezTo>
                      <a:pt x="73994" y="80471"/>
                      <a:pt x="28635" y="111422"/>
                      <a:pt x="36960" y="121668"/>
                    </a:cubicBezTo>
                    <a:cubicBezTo>
                      <a:pt x="45285" y="131914"/>
                      <a:pt x="88508" y="115478"/>
                      <a:pt x="88508" y="115478"/>
                    </a:cubicBezTo>
                    <a:cubicBezTo>
                      <a:pt x="88508" y="115478"/>
                      <a:pt x="47206" y="142266"/>
                      <a:pt x="57558" y="158808"/>
                    </a:cubicBezTo>
                    <a:cubicBezTo>
                      <a:pt x="67910" y="175351"/>
                      <a:pt x="140057" y="134048"/>
                      <a:pt x="156600" y="111422"/>
                    </a:cubicBezTo>
                    <a:cubicBezTo>
                      <a:pt x="185512" y="105937"/>
                      <a:pt x="213826" y="97644"/>
                      <a:pt x="241127" y="86662"/>
                    </a:cubicBezTo>
                    <a:close/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F8BF9467-3E74-52A4-83E9-EF4A2B3C899A}"/>
                  </a:ext>
                </a:extLst>
              </p:cNvPr>
              <p:cNvSpPr/>
              <p:nvPr/>
            </p:nvSpPr>
            <p:spPr>
              <a:xfrm>
                <a:off x="8817097" y="4966055"/>
                <a:ext cx="297125" cy="208435"/>
              </a:xfrm>
              <a:custGeom>
                <a:avLst/>
                <a:gdLst>
                  <a:gd name="connsiteX0" fmla="*/ 297125 w 297125"/>
                  <a:gd name="connsiteY0" fmla="*/ 208436 h 208435"/>
                  <a:gd name="connsiteX1" fmla="*/ 152725 w 297125"/>
                  <a:gd name="connsiteY1" fmla="*/ 0 h 208435"/>
                  <a:gd name="connsiteX2" fmla="*/ 0 w 297125"/>
                  <a:gd name="connsiteY2" fmla="*/ 0 h 208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7125" h="208435">
                    <a:moveTo>
                      <a:pt x="297125" y="208436"/>
                    </a:moveTo>
                    <a:lnTo>
                      <a:pt x="152725" y="0"/>
                    </a:lnTo>
                    <a:lnTo>
                      <a:pt x="0" y="0"/>
                    </a:ln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96834C09-7BB0-D9B7-5DB6-3F01A21412B2}"/>
                  </a:ext>
                </a:extLst>
              </p:cNvPr>
              <p:cNvSpPr/>
              <p:nvPr/>
            </p:nvSpPr>
            <p:spPr>
              <a:xfrm>
                <a:off x="8759358" y="4646304"/>
                <a:ext cx="445581" cy="480693"/>
              </a:xfrm>
              <a:custGeom>
                <a:avLst/>
                <a:gdLst>
                  <a:gd name="connsiteX0" fmla="*/ 0 w 445581"/>
                  <a:gd name="connsiteY0" fmla="*/ 0 h 480693"/>
                  <a:gd name="connsiteX1" fmla="*/ 445581 w 445581"/>
                  <a:gd name="connsiteY1" fmla="*/ 480694 h 48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5581" h="480693">
                    <a:moveTo>
                      <a:pt x="0" y="0"/>
                    </a:moveTo>
                    <a:lnTo>
                      <a:pt x="445581" y="480694"/>
                    </a:lnTo>
                  </a:path>
                </a:pathLst>
              </a:custGeom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36DBD5C5-E400-1E95-9E4F-BD561443AB74}"/>
                  </a:ext>
                </a:extLst>
              </p:cNvPr>
              <p:cNvSpPr/>
              <p:nvPr/>
            </p:nvSpPr>
            <p:spPr>
              <a:xfrm>
                <a:off x="9200767" y="4502800"/>
                <a:ext cx="249804" cy="222807"/>
              </a:xfrm>
              <a:custGeom>
                <a:avLst/>
                <a:gdLst>
                  <a:gd name="connsiteX0" fmla="*/ 206417 w 249804"/>
                  <a:gd name="connsiteY0" fmla="*/ 77440 h 222807"/>
                  <a:gd name="connsiteX1" fmla="*/ 249748 w 249804"/>
                  <a:gd name="connsiteY1" fmla="*/ 106363 h 222807"/>
                  <a:gd name="connsiteX2" fmla="*/ 198200 w 249804"/>
                  <a:gd name="connsiteY2" fmla="*/ 137314 h 222807"/>
                  <a:gd name="connsiteX3" fmla="*/ 154869 w 249804"/>
                  <a:gd name="connsiteY3" fmla="*/ 207433 h 222807"/>
                  <a:gd name="connsiteX4" fmla="*/ 20714 w 249804"/>
                  <a:gd name="connsiteY4" fmla="*/ 172320 h 222807"/>
                  <a:gd name="connsiteX5" fmla="*/ 49637 w 249804"/>
                  <a:gd name="connsiteY5" fmla="*/ 17567 h 222807"/>
                  <a:gd name="connsiteX6" fmla="*/ 206417 w 249804"/>
                  <a:gd name="connsiteY6" fmla="*/ 77440 h 222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804" h="222807">
                    <a:moveTo>
                      <a:pt x="206417" y="77440"/>
                    </a:moveTo>
                    <a:cubicBezTo>
                      <a:pt x="206417" y="77440"/>
                      <a:pt x="247720" y="52680"/>
                      <a:pt x="249748" y="106363"/>
                    </a:cubicBezTo>
                    <a:cubicBezTo>
                      <a:pt x="251776" y="160046"/>
                      <a:pt x="198200" y="137314"/>
                      <a:pt x="198200" y="137314"/>
                    </a:cubicBezTo>
                    <a:cubicBezTo>
                      <a:pt x="198200" y="137314"/>
                      <a:pt x="189875" y="190677"/>
                      <a:pt x="154869" y="207433"/>
                    </a:cubicBezTo>
                    <a:cubicBezTo>
                      <a:pt x="119863" y="224188"/>
                      <a:pt x="47502" y="242545"/>
                      <a:pt x="20714" y="172320"/>
                    </a:cubicBezTo>
                    <a:cubicBezTo>
                      <a:pt x="-6074" y="102094"/>
                      <a:pt x="-16427" y="48518"/>
                      <a:pt x="49637" y="17567"/>
                    </a:cubicBezTo>
                    <a:cubicBezTo>
                      <a:pt x="115700" y="-13383"/>
                      <a:pt x="173119" y="-9221"/>
                      <a:pt x="206417" y="77440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128E8023-7860-FD3C-39F8-0D9D603DADE9}"/>
                  </a:ext>
                </a:extLst>
              </p:cNvPr>
              <p:cNvSpPr/>
              <p:nvPr/>
            </p:nvSpPr>
            <p:spPr>
              <a:xfrm>
                <a:off x="9256488" y="4491551"/>
                <a:ext cx="150590" cy="90150"/>
              </a:xfrm>
              <a:custGeom>
                <a:avLst/>
                <a:gdLst>
                  <a:gd name="connsiteX0" fmla="*/ 0 w 150590"/>
                  <a:gd name="connsiteY0" fmla="*/ 6190 h 90150"/>
                  <a:gd name="connsiteX1" fmla="*/ 150590 w 150590"/>
                  <a:gd name="connsiteY1" fmla="*/ 88689 h 90150"/>
                  <a:gd name="connsiteX2" fmla="*/ 121668 w 150590"/>
                  <a:gd name="connsiteY2" fmla="*/ 0 h 9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590" h="90150">
                    <a:moveTo>
                      <a:pt x="0" y="6190"/>
                    </a:moveTo>
                    <a:cubicBezTo>
                      <a:pt x="0" y="6190"/>
                      <a:pt x="92852" y="103097"/>
                      <a:pt x="150590" y="88689"/>
                    </a:cubicBezTo>
                    <a:cubicBezTo>
                      <a:pt x="150131" y="56885"/>
                      <a:pt x="140046" y="25967"/>
                      <a:pt x="121668" y="0"/>
                    </a:cubicBezTo>
                    <a:close/>
                  </a:path>
                </a:pathLst>
              </a:custGeom>
              <a:solidFill>
                <a:srgbClr val="EE59C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16FD79EF-E941-D020-D451-B2CFCE4F70DA}"/>
                  </a:ext>
                </a:extLst>
              </p:cNvPr>
              <p:cNvSpPr/>
              <p:nvPr/>
            </p:nvSpPr>
            <p:spPr>
              <a:xfrm>
                <a:off x="9280928" y="4621650"/>
                <a:ext cx="3257" cy="43650"/>
              </a:xfrm>
              <a:custGeom>
                <a:avLst/>
                <a:gdLst>
                  <a:gd name="connsiteX0" fmla="*/ 0 w 3257"/>
                  <a:gd name="connsiteY0" fmla="*/ 0 h 43650"/>
                  <a:gd name="connsiteX1" fmla="*/ 0 w 3257"/>
                  <a:gd name="connsiteY1" fmla="*/ 43651 h 4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57" h="43650">
                    <a:moveTo>
                      <a:pt x="0" y="0"/>
                    </a:moveTo>
                    <a:cubicBezTo>
                      <a:pt x="4344" y="14227"/>
                      <a:pt x="4344" y="29425"/>
                      <a:pt x="0" y="43651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E42FE4DA-F3F9-67E6-5275-832150A0AB1D}"/>
                  </a:ext>
                </a:extLst>
              </p:cNvPr>
              <p:cNvSpPr/>
              <p:nvPr/>
            </p:nvSpPr>
            <p:spPr>
              <a:xfrm>
                <a:off x="9312732" y="4642142"/>
                <a:ext cx="17513" cy="27855"/>
              </a:xfrm>
              <a:custGeom>
                <a:avLst/>
                <a:gdLst>
                  <a:gd name="connsiteX0" fmla="*/ 0 w 17513"/>
                  <a:gd name="connsiteY0" fmla="*/ 27855 h 27855"/>
                  <a:gd name="connsiteX1" fmla="*/ 17503 w 17513"/>
                  <a:gd name="connsiteY1" fmla="*/ 0 h 2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513" h="27855">
                    <a:moveTo>
                      <a:pt x="0" y="27855"/>
                    </a:moveTo>
                    <a:cubicBezTo>
                      <a:pt x="10918" y="22946"/>
                      <a:pt x="17823" y="11964"/>
                      <a:pt x="17503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CE58075F-CE43-D7D6-76BF-D416D834301C}"/>
                  </a:ext>
                </a:extLst>
              </p:cNvPr>
              <p:cNvSpPr/>
              <p:nvPr/>
            </p:nvSpPr>
            <p:spPr>
              <a:xfrm>
                <a:off x="9283596" y="4564004"/>
                <a:ext cx="20491" cy="10153"/>
              </a:xfrm>
              <a:custGeom>
                <a:avLst/>
                <a:gdLst>
                  <a:gd name="connsiteX0" fmla="*/ 0 w 20491"/>
                  <a:gd name="connsiteY0" fmla="*/ 10153 h 10153"/>
                  <a:gd name="connsiteX1" fmla="*/ 18207 w 20491"/>
                  <a:gd name="connsiteY1" fmla="*/ 676 h 10153"/>
                  <a:gd name="connsiteX2" fmla="*/ 20491 w 20491"/>
                  <a:gd name="connsiteY2" fmla="*/ 1615 h 10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91" h="10153">
                    <a:moveTo>
                      <a:pt x="0" y="10153"/>
                    </a:moveTo>
                    <a:cubicBezTo>
                      <a:pt x="2412" y="2512"/>
                      <a:pt x="10566" y="-1736"/>
                      <a:pt x="18207" y="676"/>
                    </a:cubicBezTo>
                    <a:cubicBezTo>
                      <a:pt x="18997" y="921"/>
                      <a:pt x="19755" y="1241"/>
                      <a:pt x="20491" y="1615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59E5725C-BC09-B235-C579-6599594A0B7E}"/>
                  </a:ext>
                </a:extLst>
              </p:cNvPr>
              <p:cNvSpPr/>
              <p:nvPr/>
            </p:nvSpPr>
            <p:spPr>
              <a:xfrm>
                <a:off x="9215718" y="4600506"/>
                <a:ext cx="32551" cy="19009"/>
              </a:xfrm>
              <a:custGeom>
                <a:avLst/>
                <a:gdLst>
                  <a:gd name="connsiteX0" fmla="*/ 0 w 32551"/>
                  <a:gd name="connsiteY0" fmla="*/ 19010 h 19009"/>
                  <a:gd name="connsiteX1" fmla="*/ 20886 w 32551"/>
                  <a:gd name="connsiteY1" fmla="*/ 23 h 19009"/>
                  <a:gd name="connsiteX2" fmla="*/ 32552 w 32551"/>
                  <a:gd name="connsiteY2" fmla="*/ 4495 h 1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1" h="19009">
                    <a:moveTo>
                      <a:pt x="0" y="19010"/>
                    </a:moveTo>
                    <a:cubicBezTo>
                      <a:pt x="523" y="7995"/>
                      <a:pt x="9872" y="-500"/>
                      <a:pt x="20886" y="23"/>
                    </a:cubicBezTo>
                    <a:cubicBezTo>
                      <a:pt x="25155" y="226"/>
                      <a:pt x="29243" y="1795"/>
                      <a:pt x="32552" y="4495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F7B47468-44EA-11F9-EC42-FC73E041FBF2}"/>
                  </a:ext>
                </a:extLst>
              </p:cNvPr>
              <p:cNvSpPr/>
              <p:nvPr/>
            </p:nvSpPr>
            <p:spPr>
              <a:xfrm>
                <a:off x="9299931" y="4600997"/>
                <a:ext cx="21013" cy="28606"/>
              </a:xfrm>
              <a:custGeom>
                <a:avLst/>
                <a:gdLst>
                  <a:gd name="connsiteX0" fmla="*/ 20592 w 21013"/>
                  <a:gd name="connsiteY0" fmla="*/ 12115 h 28606"/>
                  <a:gd name="connsiteX1" fmla="*/ 13549 w 21013"/>
                  <a:gd name="connsiteY1" fmla="*/ 28444 h 28606"/>
                  <a:gd name="connsiteX2" fmla="*/ 421 w 21013"/>
                  <a:gd name="connsiteY2" fmla="*/ 16491 h 28606"/>
                  <a:gd name="connsiteX3" fmla="*/ 7465 w 21013"/>
                  <a:gd name="connsiteY3" fmla="*/ 162 h 28606"/>
                  <a:gd name="connsiteX4" fmla="*/ 20592 w 21013"/>
                  <a:gd name="connsiteY4" fmla="*/ 12115 h 2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13" h="28606">
                    <a:moveTo>
                      <a:pt x="20592" y="12115"/>
                    </a:moveTo>
                    <a:cubicBezTo>
                      <a:pt x="22193" y="20013"/>
                      <a:pt x="19098" y="27270"/>
                      <a:pt x="13549" y="28444"/>
                    </a:cubicBezTo>
                    <a:cubicBezTo>
                      <a:pt x="7999" y="29618"/>
                      <a:pt x="2022" y="24282"/>
                      <a:pt x="421" y="16491"/>
                    </a:cubicBezTo>
                    <a:cubicBezTo>
                      <a:pt x="-1180" y="8700"/>
                      <a:pt x="1915" y="1336"/>
                      <a:pt x="7465" y="162"/>
                    </a:cubicBezTo>
                    <a:cubicBezTo>
                      <a:pt x="13015" y="-1012"/>
                      <a:pt x="18672" y="4324"/>
                      <a:pt x="20592" y="121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FA69EE5D-001D-63FC-A00E-32758158E5BA}"/>
                  </a:ext>
                </a:extLst>
              </p:cNvPr>
              <p:cNvSpPr/>
              <p:nvPr/>
            </p:nvSpPr>
            <p:spPr>
              <a:xfrm>
                <a:off x="9245044" y="4622022"/>
                <a:ext cx="21081" cy="28606"/>
              </a:xfrm>
              <a:custGeom>
                <a:avLst/>
                <a:gdLst>
                  <a:gd name="connsiteX0" fmla="*/ 20622 w 21081"/>
                  <a:gd name="connsiteY0" fmla="*/ 12115 h 28606"/>
                  <a:gd name="connsiteX1" fmla="*/ 13578 w 21081"/>
                  <a:gd name="connsiteY1" fmla="*/ 28444 h 28606"/>
                  <a:gd name="connsiteX2" fmla="*/ 451 w 21081"/>
                  <a:gd name="connsiteY2" fmla="*/ 16384 h 28606"/>
                  <a:gd name="connsiteX3" fmla="*/ 7602 w 21081"/>
                  <a:gd name="connsiteY3" fmla="*/ 162 h 28606"/>
                  <a:gd name="connsiteX4" fmla="*/ 20622 w 21081"/>
                  <a:gd name="connsiteY4" fmla="*/ 12115 h 2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81" h="28606">
                    <a:moveTo>
                      <a:pt x="20622" y="12115"/>
                    </a:moveTo>
                    <a:cubicBezTo>
                      <a:pt x="22329" y="19906"/>
                      <a:pt x="19128" y="27270"/>
                      <a:pt x="13578" y="28444"/>
                    </a:cubicBezTo>
                    <a:cubicBezTo>
                      <a:pt x="8028" y="29618"/>
                      <a:pt x="2158" y="24282"/>
                      <a:pt x="451" y="16384"/>
                    </a:cubicBezTo>
                    <a:cubicBezTo>
                      <a:pt x="-1257" y="8487"/>
                      <a:pt x="2052" y="1336"/>
                      <a:pt x="7602" y="162"/>
                    </a:cubicBezTo>
                    <a:cubicBezTo>
                      <a:pt x="13151" y="-1012"/>
                      <a:pt x="19021" y="4324"/>
                      <a:pt x="20622" y="121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6BC03D1-0119-37D1-7F3D-D17E848C505F}"/>
                  </a:ext>
                </a:extLst>
              </p:cNvPr>
              <p:cNvSpPr/>
              <p:nvPr/>
            </p:nvSpPr>
            <p:spPr>
              <a:xfrm>
                <a:off x="9210916" y="4824823"/>
                <a:ext cx="262043" cy="440598"/>
              </a:xfrm>
              <a:custGeom>
                <a:avLst/>
                <a:gdLst>
                  <a:gd name="connsiteX0" fmla="*/ 227006 w 262043"/>
                  <a:gd name="connsiteY0" fmla="*/ 15402 h 440598"/>
                  <a:gd name="connsiteX1" fmla="*/ 142372 w 262043"/>
                  <a:gd name="connsiteY1" fmla="*/ 186163 h 440598"/>
                  <a:gd name="connsiteX2" fmla="*/ 0 w 262043"/>
                  <a:gd name="connsiteY2" fmla="*/ 347106 h 440598"/>
                  <a:gd name="connsiteX3" fmla="*/ 34899 w 262043"/>
                  <a:gd name="connsiteY3" fmla="*/ 440598 h 440598"/>
                  <a:gd name="connsiteX4" fmla="*/ 222630 w 262043"/>
                  <a:gd name="connsiteY4" fmla="*/ 226079 h 440598"/>
                  <a:gd name="connsiteX5" fmla="*/ 227006 w 262043"/>
                  <a:gd name="connsiteY5" fmla="*/ 15402 h 44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043" h="440598">
                    <a:moveTo>
                      <a:pt x="227006" y="15402"/>
                    </a:moveTo>
                    <a:cubicBezTo>
                      <a:pt x="195533" y="70643"/>
                      <a:pt x="167272" y="127656"/>
                      <a:pt x="142372" y="186163"/>
                    </a:cubicBezTo>
                    <a:cubicBezTo>
                      <a:pt x="97014" y="291395"/>
                      <a:pt x="0" y="347106"/>
                      <a:pt x="0" y="347106"/>
                    </a:cubicBezTo>
                    <a:lnTo>
                      <a:pt x="34899" y="440598"/>
                    </a:lnTo>
                    <a:cubicBezTo>
                      <a:pt x="34899" y="440598"/>
                      <a:pt x="191680" y="343691"/>
                      <a:pt x="222630" y="226079"/>
                    </a:cubicBezTo>
                    <a:cubicBezTo>
                      <a:pt x="253581" y="108467"/>
                      <a:pt x="291042" y="-50342"/>
                      <a:pt x="227006" y="1540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AB9A4868-231C-ADD8-79A7-34E8C8966CF6}"/>
                  </a:ext>
                </a:extLst>
              </p:cNvPr>
              <p:cNvSpPr/>
              <p:nvPr/>
            </p:nvSpPr>
            <p:spPr>
              <a:xfrm>
                <a:off x="9337066" y="4721119"/>
                <a:ext cx="100856" cy="123142"/>
              </a:xfrm>
              <a:custGeom>
                <a:avLst/>
                <a:gdLst>
                  <a:gd name="connsiteX0" fmla="*/ 0 w 100856"/>
                  <a:gd name="connsiteY0" fmla="*/ 46853 h 123142"/>
                  <a:gd name="connsiteX1" fmla="*/ 45359 w 100856"/>
                  <a:gd name="connsiteY1" fmla="*/ 121561 h 123142"/>
                  <a:gd name="connsiteX2" fmla="*/ 100856 w 100856"/>
                  <a:gd name="connsiteY2" fmla="*/ 32018 h 123142"/>
                  <a:gd name="connsiteX3" fmla="*/ 61901 w 100856"/>
                  <a:gd name="connsiteY3" fmla="*/ 0 h 1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56" h="123142">
                    <a:moveTo>
                      <a:pt x="0" y="46853"/>
                    </a:moveTo>
                    <a:cubicBezTo>
                      <a:pt x="0" y="140558"/>
                      <a:pt x="45359" y="121561"/>
                      <a:pt x="45359" y="121561"/>
                    </a:cubicBezTo>
                    <a:lnTo>
                      <a:pt x="100856" y="32018"/>
                    </a:lnTo>
                    <a:lnTo>
                      <a:pt x="61901" y="0"/>
                    </a:lnTo>
                    <a:close/>
                  </a:path>
                </a:pathLst>
              </a:custGeom>
              <a:solidFill>
                <a:srgbClr val="FCF9F4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C38E6F9D-7756-D4E8-FAC0-45A8DEC54B52}"/>
                  </a:ext>
                </a:extLst>
              </p:cNvPr>
              <p:cNvSpPr/>
              <p:nvPr/>
            </p:nvSpPr>
            <p:spPr>
              <a:xfrm>
                <a:off x="9337066" y="4753137"/>
                <a:ext cx="100856" cy="91124"/>
              </a:xfrm>
              <a:custGeom>
                <a:avLst/>
                <a:gdLst>
                  <a:gd name="connsiteX0" fmla="*/ 0 w 100856"/>
                  <a:gd name="connsiteY0" fmla="*/ 14835 h 91124"/>
                  <a:gd name="connsiteX1" fmla="*/ 45359 w 100856"/>
                  <a:gd name="connsiteY1" fmla="*/ 89543 h 91124"/>
                  <a:gd name="connsiteX2" fmla="*/ 100856 w 100856"/>
                  <a:gd name="connsiteY2" fmla="*/ 0 h 9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856" h="91124">
                    <a:moveTo>
                      <a:pt x="0" y="14835"/>
                    </a:moveTo>
                    <a:cubicBezTo>
                      <a:pt x="0" y="108540"/>
                      <a:pt x="45359" y="89543"/>
                      <a:pt x="45359" y="89543"/>
                    </a:cubicBezTo>
                    <a:lnTo>
                      <a:pt x="100856" y="0"/>
                    </a:ln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7A5E6B2-E516-1994-6FA3-395190791D4C}"/>
                  </a:ext>
                </a:extLst>
              </p:cNvPr>
              <p:cNvSpPr/>
              <p:nvPr/>
            </p:nvSpPr>
            <p:spPr>
              <a:xfrm>
                <a:off x="9406438" y="4594008"/>
                <a:ext cx="22412" cy="27962"/>
              </a:xfrm>
              <a:custGeom>
                <a:avLst/>
                <a:gdLst>
                  <a:gd name="connsiteX0" fmla="*/ 22413 w 22412"/>
                  <a:gd name="connsiteY0" fmla="*/ 0 h 27962"/>
                  <a:gd name="connsiteX1" fmla="*/ 0 w 22412"/>
                  <a:gd name="connsiteY1" fmla="*/ 27962 h 2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412" h="27962">
                    <a:moveTo>
                      <a:pt x="22413" y="0"/>
                    </a:moveTo>
                    <a:cubicBezTo>
                      <a:pt x="22413" y="0"/>
                      <a:pt x="0" y="7791"/>
                      <a:pt x="0" y="27962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D57918BF-671E-D96B-FAE6-A8099A71EBB8}"/>
                  </a:ext>
                </a:extLst>
              </p:cNvPr>
              <p:cNvSpPr/>
              <p:nvPr/>
            </p:nvSpPr>
            <p:spPr>
              <a:xfrm>
                <a:off x="9867921" y="3902957"/>
                <a:ext cx="192426" cy="319695"/>
              </a:xfrm>
              <a:custGeom>
                <a:avLst/>
                <a:gdLst>
                  <a:gd name="connsiteX0" fmla="*/ 192427 w 192426"/>
                  <a:gd name="connsiteY0" fmla="*/ 290188 h 319695"/>
                  <a:gd name="connsiteX1" fmla="*/ 102243 w 192426"/>
                  <a:gd name="connsiteY1" fmla="*/ 319538 h 319695"/>
                  <a:gd name="connsiteX2" fmla="*/ 99575 w 192426"/>
                  <a:gd name="connsiteY2" fmla="*/ 298192 h 319695"/>
                  <a:gd name="connsiteX3" fmla="*/ 116865 w 192426"/>
                  <a:gd name="connsiteY3" fmla="*/ 275780 h 319695"/>
                  <a:gd name="connsiteX4" fmla="*/ 0 w 192426"/>
                  <a:gd name="connsiteY4" fmla="*/ 39062 h 319695"/>
                  <a:gd name="connsiteX5" fmla="*/ 65743 w 192426"/>
                  <a:gd name="connsiteY5" fmla="*/ 0 h 319695"/>
                  <a:gd name="connsiteX6" fmla="*/ 187197 w 192426"/>
                  <a:gd name="connsiteY6" fmla="*/ 278021 h 319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426" h="319695">
                    <a:moveTo>
                      <a:pt x="192427" y="290188"/>
                    </a:moveTo>
                    <a:cubicBezTo>
                      <a:pt x="192427" y="290188"/>
                      <a:pt x="126577" y="322206"/>
                      <a:pt x="102243" y="319538"/>
                    </a:cubicBezTo>
                    <a:cubicBezTo>
                      <a:pt x="90610" y="318257"/>
                      <a:pt x="93385" y="308865"/>
                      <a:pt x="99575" y="298192"/>
                    </a:cubicBezTo>
                    <a:cubicBezTo>
                      <a:pt x="104677" y="290231"/>
                      <a:pt x="110461" y="282728"/>
                      <a:pt x="116865" y="275780"/>
                    </a:cubicBezTo>
                    <a:lnTo>
                      <a:pt x="0" y="39062"/>
                    </a:lnTo>
                    <a:lnTo>
                      <a:pt x="65743" y="0"/>
                    </a:lnTo>
                    <a:lnTo>
                      <a:pt x="187197" y="278021"/>
                    </a:lnTo>
                    <a:close/>
                  </a:path>
                </a:pathLst>
              </a:custGeom>
              <a:solidFill>
                <a:srgbClr val="B56A37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ACFD0D-F26C-F9EF-7318-FB1D67200D8A}"/>
                  </a:ext>
                </a:extLst>
              </p:cNvPr>
              <p:cNvSpPr/>
              <p:nvPr/>
            </p:nvSpPr>
            <p:spPr>
              <a:xfrm>
                <a:off x="9962147" y="4181619"/>
                <a:ext cx="98201" cy="41033"/>
              </a:xfrm>
              <a:custGeom>
                <a:avLst/>
                <a:gdLst>
                  <a:gd name="connsiteX0" fmla="*/ 98201 w 98201"/>
                  <a:gd name="connsiteY0" fmla="*/ 11526 h 41033"/>
                  <a:gd name="connsiteX1" fmla="*/ 8018 w 98201"/>
                  <a:gd name="connsiteY1" fmla="*/ 40876 h 41033"/>
                  <a:gd name="connsiteX2" fmla="*/ 5350 w 98201"/>
                  <a:gd name="connsiteY2" fmla="*/ 19531 h 41033"/>
                  <a:gd name="connsiteX3" fmla="*/ 92972 w 98201"/>
                  <a:gd name="connsiteY3" fmla="*/ 0 h 4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01" h="41033">
                    <a:moveTo>
                      <a:pt x="98201" y="11526"/>
                    </a:moveTo>
                    <a:cubicBezTo>
                      <a:pt x="98201" y="11526"/>
                      <a:pt x="32351" y="43544"/>
                      <a:pt x="8018" y="40876"/>
                    </a:cubicBezTo>
                    <a:cubicBezTo>
                      <a:pt x="-3615" y="39595"/>
                      <a:pt x="-840" y="30203"/>
                      <a:pt x="5350" y="19531"/>
                    </a:cubicBezTo>
                    <a:cubicBezTo>
                      <a:pt x="14635" y="25721"/>
                      <a:pt x="37367" y="28282"/>
                      <a:pt x="92972" y="0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0A93D660-71C6-8BBE-B22C-9C37B75422D0}"/>
                  </a:ext>
                </a:extLst>
              </p:cNvPr>
              <p:cNvSpPr/>
              <p:nvPr/>
            </p:nvSpPr>
            <p:spPr>
              <a:xfrm>
                <a:off x="9933664" y="3903064"/>
                <a:ext cx="126576" cy="319139"/>
              </a:xfrm>
              <a:custGeom>
                <a:avLst/>
                <a:gdLst>
                  <a:gd name="connsiteX0" fmla="*/ 30203 w 126576"/>
                  <a:gd name="connsiteY0" fmla="*/ 316443 h 319139"/>
                  <a:gd name="connsiteX1" fmla="*/ 36500 w 126576"/>
                  <a:gd name="connsiteY1" fmla="*/ 319004 h 319139"/>
                  <a:gd name="connsiteX2" fmla="*/ 126577 w 126576"/>
                  <a:gd name="connsiteY2" fmla="*/ 289761 h 319139"/>
                  <a:gd name="connsiteX3" fmla="*/ 0 w 126576"/>
                  <a:gd name="connsiteY3" fmla="*/ 0 h 319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576" h="319139">
                    <a:moveTo>
                      <a:pt x="30203" y="316443"/>
                    </a:moveTo>
                    <a:cubicBezTo>
                      <a:pt x="31911" y="318054"/>
                      <a:pt x="34152" y="318961"/>
                      <a:pt x="36500" y="319004"/>
                    </a:cubicBezTo>
                    <a:cubicBezTo>
                      <a:pt x="60834" y="321459"/>
                      <a:pt x="126577" y="289761"/>
                      <a:pt x="126577" y="289761"/>
                    </a:cubicBezTo>
                    <a:lnTo>
                      <a:pt x="0" y="0"/>
                    </a:ln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1ACD7B51-235A-FCC3-CF56-E5870CC7FA14}"/>
                  </a:ext>
                </a:extLst>
              </p:cNvPr>
              <p:cNvSpPr/>
              <p:nvPr/>
            </p:nvSpPr>
            <p:spPr>
              <a:xfrm>
                <a:off x="9685206" y="3942126"/>
                <a:ext cx="126256" cy="320856"/>
              </a:xfrm>
              <a:custGeom>
                <a:avLst/>
                <a:gdLst>
                  <a:gd name="connsiteX0" fmla="*/ 126257 w 126256"/>
                  <a:gd name="connsiteY0" fmla="*/ 311853 h 320856"/>
                  <a:gd name="connsiteX1" fmla="*/ 31804 w 126256"/>
                  <a:gd name="connsiteY1" fmla="*/ 318364 h 320856"/>
                  <a:gd name="connsiteX2" fmla="*/ 38208 w 126256"/>
                  <a:gd name="connsiteY2" fmla="*/ 293176 h 320856"/>
                  <a:gd name="connsiteX3" fmla="*/ 56565 w 126256"/>
                  <a:gd name="connsiteY3" fmla="*/ 279409 h 320856"/>
                  <a:gd name="connsiteX4" fmla="*/ 0 w 126256"/>
                  <a:gd name="connsiteY4" fmla="*/ 22092 h 320856"/>
                  <a:gd name="connsiteX5" fmla="*/ 73214 w 126256"/>
                  <a:gd name="connsiteY5" fmla="*/ 0 h 320856"/>
                  <a:gd name="connsiteX6" fmla="*/ 123162 w 126256"/>
                  <a:gd name="connsiteY6" fmla="*/ 294030 h 320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256" h="320856">
                    <a:moveTo>
                      <a:pt x="126257" y="311853"/>
                    </a:moveTo>
                    <a:cubicBezTo>
                      <a:pt x="126257" y="311853"/>
                      <a:pt x="54750" y="326581"/>
                      <a:pt x="31804" y="318364"/>
                    </a:cubicBezTo>
                    <a:cubicBezTo>
                      <a:pt x="19211" y="313881"/>
                      <a:pt x="27855" y="302461"/>
                      <a:pt x="38208" y="293176"/>
                    </a:cubicBezTo>
                    <a:cubicBezTo>
                      <a:pt x="44046" y="288224"/>
                      <a:pt x="50172" y="283624"/>
                      <a:pt x="56565" y="279409"/>
                    </a:cubicBezTo>
                    <a:lnTo>
                      <a:pt x="0" y="22092"/>
                    </a:lnTo>
                    <a:lnTo>
                      <a:pt x="73214" y="0"/>
                    </a:lnTo>
                    <a:lnTo>
                      <a:pt x="123162" y="294030"/>
                    </a:lnTo>
                    <a:close/>
                  </a:path>
                </a:pathLst>
              </a:custGeom>
              <a:solidFill>
                <a:srgbClr val="B56A37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D33F249D-01E9-557B-EE01-FAB2D21C70E7}"/>
                  </a:ext>
                </a:extLst>
              </p:cNvPr>
              <p:cNvSpPr/>
              <p:nvPr/>
            </p:nvSpPr>
            <p:spPr>
              <a:xfrm>
                <a:off x="9710754" y="4235302"/>
                <a:ext cx="100708" cy="27680"/>
              </a:xfrm>
              <a:custGeom>
                <a:avLst/>
                <a:gdLst>
                  <a:gd name="connsiteX0" fmla="*/ 100709 w 100708"/>
                  <a:gd name="connsiteY0" fmla="*/ 18677 h 27680"/>
                  <a:gd name="connsiteX1" fmla="*/ 6256 w 100708"/>
                  <a:gd name="connsiteY1" fmla="*/ 25187 h 27680"/>
                  <a:gd name="connsiteX2" fmla="*/ 12660 w 100708"/>
                  <a:gd name="connsiteY2" fmla="*/ 0 h 27680"/>
                  <a:gd name="connsiteX3" fmla="*/ 98041 w 100708"/>
                  <a:gd name="connsiteY3" fmla="*/ 854 h 2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08" h="27680">
                    <a:moveTo>
                      <a:pt x="100709" y="18677"/>
                    </a:moveTo>
                    <a:cubicBezTo>
                      <a:pt x="100709" y="18677"/>
                      <a:pt x="29202" y="33405"/>
                      <a:pt x="6256" y="25187"/>
                    </a:cubicBezTo>
                    <a:cubicBezTo>
                      <a:pt x="-6337" y="20705"/>
                      <a:pt x="2307" y="9285"/>
                      <a:pt x="12660" y="0"/>
                    </a:cubicBezTo>
                    <a:cubicBezTo>
                      <a:pt x="18530" y="6510"/>
                      <a:pt x="37420" y="14942"/>
                      <a:pt x="98041" y="854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321E2C8-B59D-26AE-7DC5-AF7D1C06F5B4}"/>
                  </a:ext>
                </a:extLst>
              </p:cNvPr>
              <p:cNvSpPr/>
              <p:nvPr/>
            </p:nvSpPr>
            <p:spPr>
              <a:xfrm>
                <a:off x="9717330" y="3942232"/>
                <a:ext cx="94452" cy="320844"/>
              </a:xfrm>
              <a:custGeom>
                <a:avLst/>
                <a:gdLst>
                  <a:gd name="connsiteX0" fmla="*/ 0 w 94452"/>
                  <a:gd name="connsiteY0" fmla="*/ 318364 h 320844"/>
                  <a:gd name="connsiteX1" fmla="*/ 94453 w 94452"/>
                  <a:gd name="connsiteY1" fmla="*/ 311747 h 320844"/>
                  <a:gd name="connsiteX2" fmla="*/ 41090 w 94452"/>
                  <a:gd name="connsiteY2" fmla="*/ 0 h 32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452" h="320844">
                    <a:moveTo>
                      <a:pt x="0" y="318364"/>
                    </a:moveTo>
                    <a:cubicBezTo>
                      <a:pt x="23053" y="326582"/>
                      <a:pt x="94453" y="311747"/>
                      <a:pt x="94453" y="311747"/>
                    </a:cubicBezTo>
                    <a:lnTo>
                      <a:pt x="41090" y="0"/>
                    </a:ln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B716A7A1-A40E-7742-8299-5BD9C70B7666}"/>
                  </a:ext>
                </a:extLst>
              </p:cNvPr>
              <p:cNvSpPr/>
              <p:nvPr/>
            </p:nvSpPr>
            <p:spPr>
              <a:xfrm>
                <a:off x="9633642" y="3752474"/>
                <a:ext cx="331720" cy="260934"/>
              </a:xfrm>
              <a:custGeom>
                <a:avLst/>
                <a:gdLst>
                  <a:gd name="connsiteX0" fmla="*/ 550 w 331720"/>
                  <a:gd name="connsiteY0" fmla="*/ 46213 h 260934"/>
                  <a:gd name="connsiteX1" fmla="*/ 15171 w 331720"/>
                  <a:gd name="connsiteY1" fmla="*/ 250806 h 260934"/>
                  <a:gd name="connsiteX2" fmla="*/ 331720 w 331720"/>
                  <a:gd name="connsiteY2" fmla="*/ 202139 h 260934"/>
                  <a:gd name="connsiteX3" fmla="*/ 261067 w 331720"/>
                  <a:gd name="connsiteY3" fmla="*/ 0 h 26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720" h="260934">
                    <a:moveTo>
                      <a:pt x="550" y="46213"/>
                    </a:moveTo>
                    <a:cubicBezTo>
                      <a:pt x="550" y="46213"/>
                      <a:pt x="-4360" y="163077"/>
                      <a:pt x="15171" y="250806"/>
                    </a:cubicBezTo>
                    <a:cubicBezTo>
                      <a:pt x="83262" y="267882"/>
                      <a:pt x="273234" y="270230"/>
                      <a:pt x="331720" y="202139"/>
                    </a:cubicBezTo>
                    <a:cubicBezTo>
                      <a:pt x="315530" y="132404"/>
                      <a:pt x="291837" y="64633"/>
                      <a:pt x="261067" y="0"/>
                    </a:cubicBezTo>
                    <a:close/>
                  </a:path>
                </a:pathLst>
              </a:custGeom>
              <a:solidFill>
                <a:srgbClr val="141412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5A5BB45-4638-ADBC-0F3E-8DA6CABEFE39}"/>
                  </a:ext>
                </a:extLst>
              </p:cNvPr>
              <p:cNvSpPr/>
              <p:nvPr/>
            </p:nvSpPr>
            <p:spPr>
              <a:xfrm>
                <a:off x="9154515" y="3038071"/>
                <a:ext cx="471491" cy="420695"/>
              </a:xfrm>
              <a:custGeom>
                <a:avLst/>
                <a:gdLst>
                  <a:gd name="connsiteX0" fmla="*/ 461640 w 471491"/>
                  <a:gd name="connsiteY0" fmla="*/ 419839 h 420695"/>
                  <a:gd name="connsiteX1" fmla="*/ 146158 w 471491"/>
                  <a:gd name="connsiteY1" fmla="*/ 159534 h 420695"/>
                  <a:gd name="connsiteX2" fmla="*/ 156 w 471491"/>
                  <a:gd name="connsiteY2" fmla="*/ 91763 h 420695"/>
                  <a:gd name="connsiteX3" fmla="*/ 76359 w 471491"/>
                  <a:gd name="connsiteY3" fmla="*/ 121433 h 420695"/>
                  <a:gd name="connsiteX4" fmla="*/ 25557 w 471491"/>
                  <a:gd name="connsiteY4" fmla="*/ 57397 h 420695"/>
                  <a:gd name="connsiteX5" fmla="*/ 93328 w 471491"/>
                  <a:gd name="connsiteY5" fmla="*/ 93471 h 420695"/>
                  <a:gd name="connsiteX6" fmla="*/ 61310 w 471491"/>
                  <a:gd name="connsiteY6" fmla="*/ 29969 h 420695"/>
                  <a:gd name="connsiteX7" fmla="*/ 118515 w 471491"/>
                  <a:gd name="connsiteY7" fmla="*/ 74367 h 420695"/>
                  <a:gd name="connsiteX8" fmla="*/ 93115 w 471491"/>
                  <a:gd name="connsiteY8" fmla="*/ 299 h 420695"/>
                  <a:gd name="connsiteX9" fmla="*/ 165048 w 471491"/>
                  <a:gd name="connsiteY9" fmla="*/ 89202 h 420695"/>
                  <a:gd name="connsiteX10" fmla="*/ 190449 w 471491"/>
                  <a:gd name="connsiteY10" fmla="*/ 21431 h 420695"/>
                  <a:gd name="connsiteX11" fmla="*/ 190449 w 471491"/>
                  <a:gd name="connsiteY11" fmla="*/ 121006 h 420695"/>
                  <a:gd name="connsiteX12" fmla="*/ 465695 w 471491"/>
                  <a:gd name="connsiteY12" fmla="*/ 362314 h 420695"/>
                  <a:gd name="connsiteX13" fmla="*/ 461640 w 471491"/>
                  <a:gd name="connsiteY13" fmla="*/ 419839 h 42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1491" h="420695">
                    <a:moveTo>
                      <a:pt x="461640" y="419839"/>
                    </a:moveTo>
                    <a:cubicBezTo>
                      <a:pt x="461640" y="419839"/>
                      <a:pt x="302831" y="449509"/>
                      <a:pt x="146158" y="159534"/>
                    </a:cubicBezTo>
                    <a:cubicBezTo>
                      <a:pt x="118729" y="186963"/>
                      <a:pt x="4319" y="123461"/>
                      <a:pt x="156" y="91763"/>
                    </a:cubicBezTo>
                    <a:cubicBezTo>
                      <a:pt x="-4006" y="60066"/>
                      <a:pt x="76359" y="121433"/>
                      <a:pt x="76359" y="121433"/>
                    </a:cubicBezTo>
                    <a:cubicBezTo>
                      <a:pt x="76359" y="121433"/>
                      <a:pt x="17019" y="76928"/>
                      <a:pt x="25557" y="57397"/>
                    </a:cubicBezTo>
                    <a:cubicBezTo>
                      <a:pt x="34095" y="37867"/>
                      <a:pt x="93328" y="93471"/>
                      <a:pt x="93328" y="93471"/>
                    </a:cubicBezTo>
                    <a:cubicBezTo>
                      <a:pt x="93328" y="93471"/>
                      <a:pt x="48823" y="44697"/>
                      <a:pt x="61310" y="29969"/>
                    </a:cubicBezTo>
                    <a:cubicBezTo>
                      <a:pt x="73797" y="15241"/>
                      <a:pt x="118515" y="74367"/>
                      <a:pt x="118515" y="74367"/>
                    </a:cubicBezTo>
                    <a:cubicBezTo>
                      <a:pt x="118515" y="74367"/>
                      <a:pt x="71876" y="6596"/>
                      <a:pt x="93115" y="299"/>
                    </a:cubicBezTo>
                    <a:cubicBezTo>
                      <a:pt x="114353" y="-5998"/>
                      <a:pt x="165048" y="89202"/>
                      <a:pt x="165048" y="89202"/>
                    </a:cubicBezTo>
                    <a:cubicBezTo>
                      <a:pt x="165048" y="89202"/>
                      <a:pt x="169317" y="15134"/>
                      <a:pt x="190449" y="21431"/>
                    </a:cubicBezTo>
                    <a:cubicBezTo>
                      <a:pt x="211580" y="27728"/>
                      <a:pt x="190449" y="121006"/>
                      <a:pt x="190449" y="121006"/>
                    </a:cubicBezTo>
                    <a:cubicBezTo>
                      <a:pt x="190449" y="121006"/>
                      <a:pt x="311156" y="358045"/>
                      <a:pt x="465695" y="362314"/>
                    </a:cubicBezTo>
                    <a:cubicBezTo>
                      <a:pt x="474681" y="380841"/>
                      <a:pt x="473134" y="402752"/>
                      <a:pt x="461640" y="419839"/>
                    </a:cubicBezTo>
                    <a:close/>
                  </a:path>
                </a:pathLst>
              </a:custGeom>
              <a:solidFill>
                <a:srgbClr val="B56A37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2E3DE4DE-E302-F1AD-DE09-06985F877669}"/>
                  </a:ext>
                </a:extLst>
              </p:cNvPr>
              <p:cNvSpPr/>
              <p:nvPr/>
            </p:nvSpPr>
            <p:spPr>
              <a:xfrm>
                <a:off x="9154515" y="3038370"/>
                <a:ext cx="471496" cy="420396"/>
              </a:xfrm>
              <a:custGeom>
                <a:avLst/>
                <a:gdLst>
                  <a:gd name="connsiteX0" fmla="*/ 465909 w 471496"/>
                  <a:gd name="connsiteY0" fmla="*/ 362441 h 420396"/>
                  <a:gd name="connsiteX1" fmla="*/ 461640 w 471496"/>
                  <a:gd name="connsiteY1" fmla="*/ 419540 h 420396"/>
                  <a:gd name="connsiteX2" fmla="*/ 146158 w 471496"/>
                  <a:gd name="connsiteY2" fmla="*/ 159235 h 420396"/>
                  <a:gd name="connsiteX3" fmla="*/ 156 w 471496"/>
                  <a:gd name="connsiteY3" fmla="*/ 91464 h 420396"/>
                  <a:gd name="connsiteX4" fmla="*/ 76359 w 471496"/>
                  <a:gd name="connsiteY4" fmla="*/ 121134 h 420396"/>
                  <a:gd name="connsiteX5" fmla="*/ 25557 w 471496"/>
                  <a:gd name="connsiteY5" fmla="*/ 57098 h 420396"/>
                  <a:gd name="connsiteX6" fmla="*/ 93328 w 471496"/>
                  <a:gd name="connsiteY6" fmla="*/ 93172 h 420396"/>
                  <a:gd name="connsiteX7" fmla="*/ 61310 w 471496"/>
                  <a:gd name="connsiteY7" fmla="*/ 29670 h 420396"/>
                  <a:gd name="connsiteX8" fmla="*/ 118515 w 471496"/>
                  <a:gd name="connsiteY8" fmla="*/ 74068 h 420396"/>
                  <a:gd name="connsiteX9" fmla="*/ 93115 w 471496"/>
                  <a:gd name="connsiteY9" fmla="*/ 0 h 42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496" h="420396">
                    <a:moveTo>
                      <a:pt x="465909" y="362441"/>
                    </a:moveTo>
                    <a:cubicBezTo>
                      <a:pt x="474671" y="380894"/>
                      <a:pt x="473038" y="402592"/>
                      <a:pt x="461640" y="419540"/>
                    </a:cubicBezTo>
                    <a:cubicBezTo>
                      <a:pt x="461640" y="419540"/>
                      <a:pt x="302831" y="449210"/>
                      <a:pt x="146158" y="159235"/>
                    </a:cubicBezTo>
                    <a:cubicBezTo>
                      <a:pt x="118729" y="186664"/>
                      <a:pt x="4319" y="123162"/>
                      <a:pt x="156" y="91464"/>
                    </a:cubicBezTo>
                    <a:cubicBezTo>
                      <a:pt x="-4006" y="59766"/>
                      <a:pt x="76359" y="121134"/>
                      <a:pt x="76359" y="121134"/>
                    </a:cubicBezTo>
                    <a:cubicBezTo>
                      <a:pt x="76359" y="121134"/>
                      <a:pt x="17019" y="76629"/>
                      <a:pt x="25557" y="57098"/>
                    </a:cubicBezTo>
                    <a:cubicBezTo>
                      <a:pt x="34095" y="37568"/>
                      <a:pt x="93328" y="93172"/>
                      <a:pt x="93328" y="93172"/>
                    </a:cubicBezTo>
                    <a:cubicBezTo>
                      <a:pt x="93328" y="93172"/>
                      <a:pt x="48823" y="44398"/>
                      <a:pt x="61310" y="29670"/>
                    </a:cubicBezTo>
                    <a:cubicBezTo>
                      <a:pt x="73797" y="14942"/>
                      <a:pt x="118515" y="74068"/>
                      <a:pt x="118515" y="74068"/>
                    </a:cubicBezTo>
                    <a:cubicBezTo>
                      <a:pt x="118515" y="74068"/>
                      <a:pt x="71876" y="6297"/>
                      <a:pt x="93115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72E61E08-6FEF-66A7-7D53-4A8AF0EFEC32}"/>
                  </a:ext>
                </a:extLst>
              </p:cNvPr>
              <p:cNvSpPr/>
              <p:nvPr/>
            </p:nvSpPr>
            <p:spPr>
              <a:xfrm>
                <a:off x="9824056" y="3401452"/>
                <a:ext cx="169276" cy="379837"/>
              </a:xfrm>
              <a:custGeom>
                <a:avLst/>
                <a:gdLst>
                  <a:gd name="connsiteX0" fmla="*/ 0 w 169276"/>
                  <a:gd name="connsiteY0" fmla="*/ 80685 h 379837"/>
                  <a:gd name="connsiteX1" fmla="*/ 106726 w 169276"/>
                  <a:gd name="connsiteY1" fmla="*/ 231702 h 379837"/>
                  <a:gd name="connsiteX2" fmla="*/ 55604 w 169276"/>
                  <a:gd name="connsiteY2" fmla="*/ 338428 h 379837"/>
                  <a:gd name="connsiteX3" fmla="*/ 87622 w 169276"/>
                  <a:gd name="connsiteY3" fmla="*/ 379838 h 379837"/>
                  <a:gd name="connsiteX4" fmla="*/ 165532 w 169276"/>
                  <a:gd name="connsiteY4" fmla="*/ 202032 h 379837"/>
                  <a:gd name="connsiteX5" fmla="*/ 16969 w 169276"/>
                  <a:gd name="connsiteY5" fmla="*/ 0 h 37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276" h="379837">
                    <a:moveTo>
                      <a:pt x="0" y="80685"/>
                    </a:moveTo>
                    <a:cubicBezTo>
                      <a:pt x="0" y="80685"/>
                      <a:pt x="112062" y="139171"/>
                      <a:pt x="106726" y="231702"/>
                    </a:cubicBezTo>
                    <a:cubicBezTo>
                      <a:pt x="101390" y="324233"/>
                      <a:pt x="55604" y="338428"/>
                      <a:pt x="55604" y="338428"/>
                    </a:cubicBezTo>
                    <a:lnTo>
                      <a:pt x="87622" y="379838"/>
                    </a:lnTo>
                    <a:cubicBezTo>
                      <a:pt x="87622" y="379838"/>
                      <a:pt x="189866" y="304276"/>
                      <a:pt x="165532" y="202032"/>
                    </a:cubicBezTo>
                    <a:cubicBezTo>
                      <a:pt x="141199" y="99789"/>
                      <a:pt x="16969" y="0"/>
                      <a:pt x="16969" y="0"/>
                    </a:cubicBezTo>
                    <a:close/>
                  </a:path>
                </a:pathLst>
              </a:custGeom>
              <a:solidFill>
                <a:srgbClr val="B56A37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7044D7B3-C994-CBD3-07D2-A07548304597}"/>
                  </a:ext>
                </a:extLst>
              </p:cNvPr>
              <p:cNvSpPr/>
              <p:nvPr/>
            </p:nvSpPr>
            <p:spPr>
              <a:xfrm>
                <a:off x="9841453" y="3401879"/>
                <a:ext cx="152306" cy="379837"/>
              </a:xfrm>
              <a:custGeom>
                <a:avLst/>
                <a:gdLst>
                  <a:gd name="connsiteX0" fmla="*/ 38635 w 152306"/>
                  <a:gd name="connsiteY0" fmla="*/ 338428 h 379837"/>
                  <a:gd name="connsiteX1" fmla="*/ 70653 w 152306"/>
                  <a:gd name="connsiteY1" fmla="*/ 379838 h 379837"/>
                  <a:gd name="connsiteX2" fmla="*/ 148563 w 152306"/>
                  <a:gd name="connsiteY2" fmla="*/ 202032 h 379837"/>
                  <a:gd name="connsiteX3" fmla="*/ 0 w 152306"/>
                  <a:gd name="connsiteY3" fmla="*/ 0 h 37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06" h="379837">
                    <a:moveTo>
                      <a:pt x="38635" y="338428"/>
                    </a:moveTo>
                    <a:lnTo>
                      <a:pt x="70653" y="379838"/>
                    </a:lnTo>
                    <a:cubicBezTo>
                      <a:pt x="70653" y="379838"/>
                      <a:pt x="172896" y="304276"/>
                      <a:pt x="148563" y="202032"/>
                    </a:cubicBezTo>
                    <a:cubicBezTo>
                      <a:pt x="124229" y="99789"/>
                      <a:pt x="0" y="0"/>
                      <a:pt x="0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07FA9FC9-3CC6-113D-5F52-249B4ED0F437}"/>
                  </a:ext>
                </a:extLst>
              </p:cNvPr>
              <p:cNvSpPr/>
              <p:nvPr/>
            </p:nvSpPr>
            <p:spPr>
              <a:xfrm>
                <a:off x="9553126" y="3036561"/>
                <a:ext cx="204409" cy="233013"/>
              </a:xfrm>
              <a:custGeom>
                <a:avLst/>
                <a:gdLst>
                  <a:gd name="connsiteX0" fmla="*/ 93232 w 204409"/>
                  <a:gd name="connsiteY0" fmla="*/ 4904 h 233013"/>
                  <a:gd name="connsiteX1" fmla="*/ 22579 w 204409"/>
                  <a:gd name="connsiteY1" fmla="*/ 99890 h 233013"/>
                  <a:gd name="connsiteX2" fmla="*/ 15322 w 204409"/>
                  <a:gd name="connsiteY2" fmla="*/ 126678 h 233013"/>
                  <a:gd name="connsiteX3" fmla="*/ 122048 w 204409"/>
                  <a:gd name="connsiteY3" fmla="*/ 231377 h 233013"/>
                  <a:gd name="connsiteX4" fmla="*/ 190139 w 204409"/>
                  <a:gd name="connsiteY4" fmla="*/ 31692 h 233013"/>
                  <a:gd name="connsiteX5" fmla="*/ 93232 w 204409"/>
                  <a:gd name="connsiteY5" fmla="*/ 4904 h 233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409" h="233013">
                    <a:moveTo>
                      <a:pt x="93232" y="4904"/>
                    </a:moveTo>
                    <a:cubicBezTo>
                      <a:pt x="93232" y="4904"/>
                      <a:pt x="17776" y="34147"/>
                      <a:pt x="22579" y="99890"/>
                    </a:cubicBezTo>
                    <a:cubicBezTo>
                      <a:pt x="700" y="97435"/>
                      <a:pt x="-11467" y="104693"/>
                      <a:pt x="15322" y="126678"/>
                    </a:cubicBezTo>
                    <a:cubicBezTo>
                      <a:pt x="12867" y="158696"/>
                      <a:pt x="34746" y="245998"/>
                      <a:pt x="122048" y="231377"/>
                    </a:cubicBezTo>
                    <a:cubicBezTo>
                      <a:pt x="212124" y="194770"/>
                      <a:pt x="216927" y="80359"/>
                      <a:pt x="190139" y="31692"/>
                    </a:cubicBezTo>
                    <a:cubicBezTo>
                      <a:pt x="163351" y="-16975"/>
                      <a:pt x="93232" y="4904"/>
                      <a:pt x="93232" y="4904"/>
                    </a:cubicBezTo>
                    <a:close/>
                  </a:path>
                </a:pathLst>
              </a:custGeom>
              <a:solidFill>
                <a:srgbClr val="B56A37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57437CE0-A9DA-AFD9-FBE7-490E6A680B54}"/>
                  </a:ext>
                </a:extLst>
              </p:cNvPr>
              <p:cNvSpPr/>
              <p:nvPr/>
            </p:nvSpPr>
            <p:spPr>
              <a:xfrm>
                <a:off x="9628430" y="3249046"/>
                <a:ext cx="207152" cy="269377"/>
              </a:xfrm>
              <a:custGeom>
                <a:avLst/>
                <a:gdLst>
                  <a:gd name="connsiteX0" fmla="*/ 47170 w 207152"/>
                  <a:gd name="connsiteY0" fmla="*/ 18892 h 269377"/>
                  <a:gd name="connsiteX1" fmla="*/ 1171 w 207152"/>
                  <a:gd name="connsiteY1" fmla="*/ 129460 h 269377"/>
                  <a:gd name="connsiteX2" fmla="*/ 91142 w 207152"/>
                  <a:gd name="connsiteY2" fmla="*/ 269378 h 269377"/>
                  <a:gd name="connsiteX3" fmla="*/ 207153 w 207152"/>
                  <a:gd name="connsiteY3" fmla="*/ 205342 h 269377"/>
                  <a:gd name="connsiteX4" fmla="*/ 181112 w 207152"/>
                  <a:gd name="connsiteY4" fmla="*/ 55392 h 269377"/>
                  <a:gd name="connsiteX5" fmla="*/ 71184 w 207152"/>
                  <a:gd name="connsiteY5" fmla="*/ 2029 h 269377"/>
                  <a:gd name="connsiteX6" fmla="*/ 47170 w 207152"/>
                  <a:gd name="connsiteY6" fmla="*/ 18892 h 26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152" h="269377">
                    <a:moveTo>
                      <a:pt x="47170" y="18892"/>
                    </a:moveTo>
                    <a:cubicBezTo>
                      <a:pt x="47170" y="18892"/>
                      <a:pt x="75133" y="97442"/>
                      <a:pt x="1171" y="129460"/>
                    </a:cubicBezTo>
                    <a:cubicBezTo>
                      <a:pt x="-750" y="173431"/>
                      <a:pt x="-10782" y="269378"/>
                      <a:pt x="91142" y="269378"/>
                    </a:cubicBezTo>
                    <a:cubicBezTo>
                      <a:pt x="193065" y="269378"/>
                      <a:pt x="207153" y="233411"/>
                      <a:pt x="207153" y="205342"/>
                    </a:cubicBezTo>
                    <a:cubicBezTo>
                      <a:pt x="207153" y="177273"/>
                      <a:pt x="181112" y="55392"/>
                      <a:pt x="181112" y="55392"/>
                    </a:cubicBezTo>
                    <a:cubicBezTo>
                      <a:pt x="181112" y="55392"/>
                      <a:pt x="71184" y="11421"/>
                      <a:pt x="71184" y="2029"/>
                    </a:cubicBezTo>
                    <a:cubicBezTo>
                      <a:pt x="71184" y="-7362"/>
                      <a:pt x="47170" y="18892"/>
                      <a:pt x="47170" y="18892"/>
                    </a:cubicBezTo>
                    <a:close/>
                  </a:path>
                </a:pathLst>
              </a:custGeom>
              <a:solidFill>
                <a:srgbClr val="B56A37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1A7C6B34-06ED-1BAC-8068-D35E0F8D5670}"/>
                  </a:ext>
                </a:extLst>
              </p:cNvPr>
              <p:cNvSpPr/>
              <p:nvPr/>
            </p:nvSpPr>
            <p:spPr>
              <a:xfrm>
                <a:off x="9563859" y="3348302"/>
                <a:ext cx="360520" cy="468536"/>
              </a:xfrm>
              <a:custGeom>
                <a:avLst/>
                <a:gdLst>
                  <a:gd name="connsiteX0" fmla="*/ 34152 w 360520"/>
                  <a:gd name="connsiteY0" fmla="*/ 109501 h 468536"/>
                  <a:gd name="connsiteX1" fmla="*/ 7471 w 360520"/>
                  <a:gd name="connsiteY1" fmla="*/ 231275 h 468536"/>
                  <a:gd name="connsiteX2" fmla="*/ 56138 w 360520"/>
                  <a:gd name="connsiteY2" fmla="*/ 245897 h 468536"/>
                  <a:gd name="connsiteX3" fmla="*/ 43971 w 360520"/>
                  <a:gd name="connsiteY3" fmla="*/ 465005 h 468536"/>
                  <a:gd name="connsiteX4" fmla="*/ 360520 w 360520"/>
                  <a:gd name="connsiteY4" fmla="*/ 421248 h 468536"/>
                  <a:gd name="connsiteX5" fmla="*/ 289868 w 360520"/>
                  <a:gd name="connsiteY5" fmla="*/ 70546 h 468536"/>
                  <a:gd name="connsiteX6" fmla="*/ 250913 w 360520"/>
                  <a:gd name="connsiteY6" fmla="*/ 131487 h 468536"/>
                  <a:gd name="connsiteX7" fmla="*/ 92638 w 360520"/>
                  <a:gd name="connsiteY7" fmla="*/ 121668 h 468536"/>
                  <a:gd name="connsiteX8" fmla="*/ 80471 w 360520"/>
                  <a:gd name="connsiteY8" fmla="*/ 0 h 468536"/>
                  <a:gd name="connsiteX9" fmla="*/ 46426 w 360520"/>
                  <a:gd name="connsiteY9" fmla="*/ 2348 h 468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0520" h="468536">
                    <a:moveTo>
                      <a:pt x="34152" y="109501"/>
                    </a:moveTo>
                    <a:cubicBezTo>
                      <a:pt x="34152" y="109501"/>
                      <a:pt x="-19211" y="214199"/>
                      <a:pt x="7471" y="231275"/>
                    </a:cubicBezTo>
                    <a:cubicBezTo>
                      <a:pt x="21719" y="241211"/>
                      <a:pt x="38774" y="246334"/>
                      <a:pt x="56138" y="245897"/>
                    </a:cubicBezTo>
                    <a:lnTo>
                      <a:pt x="43971" y="465005"/>
                    </a:lnTo>
                    <a:cubicBezTo>
                      <a:pt x="43971" y="465005"/>
                      <a:pt x="299580" y="486991"/>
                      <a:pt x="360520" y="421248"/>
                    </a:cubicBezTo>
                    <a:cubicBezTo>
                      <a:pt x="321565" y="353050"/>
                      <a:pt x="282610" y="194775"/>
                      <a:pt x="289868" y="70546"/>
                    </a:cubicBezTo>
                    <a:cubicBezTo>
                      <a:pt x="263080" y="17183"/>
                      <a:pt x="263080" y="87622"/>
                      <a:pt x="250913" y="131487"/>
                    </a:cubicBezTo>
                    <a:cubicBezTo>
                      <a:pt x="238746" y="175351"/>
                      <a:pt x="99896" y="167987"/>
                      <a:pt x="92638" y="121668"/>
                    </a:cubicBezTo>
                    <a:cubicBezTo>
                      <a:pt x="85381" y="75349"/>
                      <a:pt x="80471" y="0"/>
                      <a:pt x="80471" y="0"/>
                    </a:cubicBezTo>
                    <a:lnTo>
                      <a:pt x="46426" y="2348"/>
                    </a:lnTo>
                    <a:close/>
                  </a:path>
                </a:pathLst>
              </a:custGeom>
              <a:solidFill>
                <a:srgbClr val="56B2A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2C4E7FC-6957-E4AC-4D07-EC3888A2A4A8}"/>
                  </a:ext>
                </a:extLst>
              </p:cNvPr>
              <p:cNvSpPr/>
              <p:nvPr/>
            </p:nvSpPr>
            <p:spPr>
              <a:xfrm>
                <a:off x="9563432" y="3350650"/>
                <a:ext cx="360520" cy="465761"/>
              </a:xfrm>
              <a:custGeom>
                <a:avLst/>
                <a:gdLst>
                  <a:gd name="connsiteX0" fmla="*/ 46426 w 360520"/>
                  <a:gd name="connsiteY0" fmla="*/ 0 h 465761"/>
                  <a:gd name="connsiteX1" fmla="*/ 34152 w 360520"/>
                  <a:gd name="connsiteY1" fmla="*/ 106726 h 465761"/>
                  <a:gd name="connsiteX2" fmla="*/ 7471 w 360520"/>
                  <a:gd name="connsiteY2" fmla="*/ 228500 h 465761"/>
                  <a:gd name="connsiteX3" fmla="*/ 56138 w 360520"/>
                  <a:gd name="connsiteY3" fmla="*/ 243122 h 465761"/>
                  <a:gd name="connsiteX4" fmla="*/ 43971 w 360520"/>
                  <a:gd name="connsiteY4" fmla="*/ 462230 h 465761"/>
                  <a:gd name="connsiteX5" fmla="*/ 360521 w 360520"/>
                  <a:gd name="connsiteY5" fmla="*/ 418473 h 465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520" h="465761">
                    <a:moveTo>
                      <a:pt x="46426" y="0"/>
                    </a:moveTo>
                    <a:lnTo>
                      <a:pt x="34152" y="106726"/>
                    </a:lnTo>
                    <a:cubicBezTo>
                      <a:pt x="34152" y="106726"/>
                      <a:pt x="-19211" y="211424"/>
                      <a:pt x="7471" y="228500"/>
                    </a:cubicBezTo>
                    <a:cubicBezTo>
                      <a:pt x="21719" y="238437"/>
                      <a:pt x="38774" y="243559"/>
                      <a:pt x="56138" y="243122"/>
                    </a:cubicBezTo>
                    <a:lnTo>
                      <a:pt x="43971" y="462230"/>
                    </a:lnTo>
                    <a:cubicBezTo>
                      <a:pt x="43971" y="462230"/>
                      <a:pt x="299580" y="484216"/>
                      <a:pt x="360521" y="418473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B667499-AFB8-4C68-C00F-3C28D265F918}"/>
                  </a:ext>
                </a:extLst>
              </p:cNvPr>
              <p:cNvSpPr/>
              <p:nvPr/>
            </p:nvSpPr>
            <p:spPr>
              <a:xfrm>
                <a:off x="9592781" y="2991921"/>
                <a:ext cx="299473" cy="559765"/>
              </a:xfrm>
              <a:custGeom>
                <a:avLst/>
                <a:gdLst>
                  <a:gd name="connsiteX0" fmla="*/ 70546 w 299473"/>
                  <a:gd name="connsiteY0" fmla="*/ 232152 h 559765"/>
                  <a:gd name="connsiteX1" fmla="*/ 114410 w 299473"/>
                  <a:gd name="connsiteY1" fmla="*/ 551156 h 559765"/>
                  <a:gd name="connsiteX2" fmla="*/ 299473 w 299473"/>
                  <a:gd name="connsiteY2" fmla="*/ 507291 h 559765"/>
                  <a:gd name="connsiteX3" fmla="*/ 255609 w 299473"/>
                  <a:gd name="connsiteY3" fmla="*/ 317426 h 559765"/>
                  <a:gd name="connsiteX4" fmla="*/ 165532 w 299473"/>
                  <a:gd name="connsiteY4" fmla="*/ 5679 h 559765"/>
                  <a:gd name="connsiteX5" fmla="*/ 0 w 299473"/>
                  <a:gd name="connsiteY5" fmla="*/ 49544 h 559765"/>
                  <a:gd name="connsiteX6" fmla="*/ 65743 w 299473"/>
                  <a:gd name="connsiteY6" fmla="*/ 154242 h 559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473" h="559765">
                    <a:moveTo>
                      <a:pt x="70546" y="232152"/>
                    </a:moveTo>
                    <a:cubicBezTo>
                      <a:pt x="63288" y="344214"/>
                      <a:pt x="87622" y="485413"/>
                      <a:pt x="114410" y="551156"/>
                    </a:cubicBezTo>
                    <a:cubicBezTo>
                      <a:pt x="160729" y="585201"/>
                      <a:pt x="299473" y="507291"/>
                      <a:pt x="299473" y="507291"/>
                    </a:cubicBezTo>
                    <a:cubicBezTo>
                      <a:pt x="299473" y="507291"/>
                      <a:pt x="258063" y="397684"/>
                      <a:pt x="255609" y="317426"/>
                    </a:cubicBezTo>
                    <a:cubicBezTo>
                      <a:pt x="253154" y="237168"/>
                      <a:pt x="270230" y="30013"/>
                      <a:pt x="165532" y="5679"/>
                    </a:cubicBezTo>
                    <a:cubicBezTo>
                      <a:pt x="106480" y="-9796"/>
                      <a:pt x="43640" y="6853"/>
                      <a:pt x="0" y="49544"/>
                    </a:cubicBezTo>
                    <a:cubicBezTo>
                      <a:pt x="0" y="49544"/>
                      <a:pt x="4802" y="134924"/>
                      <a:pt x="65743" y="154242"/>
                    </a:cubicBezTo>
                    <a:close/>
                  </a:path>
                </a:pathLst>
              </a:custGeom>
              <a:solidFill>
                <a:srgbClr val="E6F6F6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8B69639B-00F5-85D3-946F-C33C61003FD2}"/>
                  </a:ext>
                </a:extLst>
              </p:cNvPr>
              <p:cNvSpPr/>
              <p:nvPr/>
            </p:nvSpPr>
            <p:spPr>
              <a:xfrm>
                <a:off x="9638994" y="3135630"/>
                <a:ext cx="74335" cy="92406"/>
              </a:xfrm>
              <a:custGeom>
                <a:avLst/>
                <a:gdLst>
                  <a:gd name="connsiteX0" fmla="*/ 2455 w 74335"/>
                  <a:gd name="connsiteY0" fmla="*/ 20245 h 92406"/>
                  <a:gd name="connsiteX1" fmla="*/ 73107 w 74335"/>
                  <a:gd name="connsiteY1" fmla="*/ 25155 h 92406"/>
                  <a:gd name="connsiteX2" fmla="*/ 43865 w 74335"/>
                  <a:gd name="connsiteY2" fmla="*/ 90898 h 92406"/>
                  <a:gd name="connsiteX3" fmla="*/ 0 w 74335"/>
                  <a:gd name="connsiteY3" fmla="*/ 76277 h 9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335" h="92406">
                    <a:moveTo>
                      <a:pt x="2455" y="20245"/>
                    </a:moveTo>
                    <a:cubicBezTo>
                      <a:pt x="2455" y="20245"/>
                      <a:pt x="68198" y="-28422"/>
                      <a:pt x="73107" y="25155"/>
                    </a:cubicBezTo>
                    <a:cubicBezTo>
                      <a:pt x="78017" y="78731"/>
                      <a:pt x="68198" y="83534"/>
                      <a:pt x="43865" y="90898"/>
                    </a:cubicBezTo>
                    <a:cubicBezTo>
                      <a:pt x="19531" y="98262"/>
                      <a:pt x="0" y="76277"/>
                      <a:pt x="0" y="76277"/>
                    </a:cubicBezTo>
                    <a:close/>
                  </a:path>
                </a:pathLst>
              </a:custGeom>
              <a:solidFill>
                <a:srgbClr val="B56A37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153BDF41-C243-F129-A915-6968EAF8BA3F}"/>
                  </a:ext>
                </a:extLst>
              </p:cNvPr>
              <p:cNvSpPr/>
              <p:nvPr/>
            </p:nvSpPr>
            <p:spPr>
              <a:xfrm>
                <a:off x="9584851" y="3133208"/>
                <a:ext cx="18686" cy="25590"/>
              </a:xfrm>
              <a:custGeom>
                <a:avLst/>
                <a:gdLst>
                  <a:gd name="connsiteX0" fmla="*/ 18283 w 18686"/>
                  <a:gd name="connsiteY0" fmla="*/ 10928 h 25590"/>
                  <a:gd name="connsiteX1" fmla="*/ 11986 w 18686"/>
                  <a:gd name="connsiteY1" fmla="*/ 25443 h 25590"/>
                  <a:gd name="connsiteX2" fmla="*/ 246 w 18686"/>
                  <a:gd name="connsiteY2" fmla="*/ 14770 h 25590"/>
                  <a:gd name="connsiteX3" fmla="*/ 6543 w 18686"/>
                  <a:gd name="connsiteY3" fmla="*/ 148 h 25590"/>
                  <a:gd name="connsiteX4" fmla="*/ 18283 w 18686"/>
                  <a:gd name="connsiteY4" fmla="*/ 10928 h 2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86" h="25590">
                    <a:moveTo>
                      <a:pt x="18283" y="10928"/>
                    </a:moveTo>
                    <a:cubicBezTo>
                      <a:pt x="19777" y="17865"/>
                      <a:pt x="17002" y="24375"/>
                      <a:pt x="11986" y="25443"/>
                    </a:cubicBezTo>
                    <a:cubicBezTo>
                      <a:pt x="6970" y="26510"/>
                      <a:pt x="1314" y="21707"/>
                      <a:pt x="246" y="14770"/>
                    </a:cubicBezTo>
                    <a:cubicBezTo>
                      <a:pt x="-821" y="7833"/>
                      <a:pt x="1634" y="1216"/>
                      <a:pt x="6543" y="148"/>
                    </a:cubicBezTo>
                    <a:cubicBezTo>
                      <a:pt x="11453" y="-919"/>
                      <a:pt x="16789" y="3884"/>
                      <a:pt x="18283" y="109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22C64053-BEB0-1DA8-4A3A-2B5439297B2E}"/>
                  </a:ext>
                </a:extLst>
              </p:cNvPr>
              <p:cNvSpPr/>
              <p:nvPr/>
            </p:nvSpPr>
            <p:spPr>
              <a:xfrm>
                <a:off x="9658951" y="3162813"/>
                <a:ext cx="32017" cy="29669"/>
              </a:xfrm>
              <a:custGeom>
                <a:avLst/>
                <a:gdLst>
                  <a:gd name="connsiteX0" fmla="*/ 0 w 32017"/>
                  <a:gd name="connsiteY0" fmla="*/ 29670 h 29669"/>
                  <a:gd name="connsiteX1" fmla="*/ 32018 w 32017"/>
                  <a:gd name="connsiteY1" fmla="*/ 0 h 2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017" h="29669">
                    <a:moveTo>
                      <a:pt x="0" y="29670"/>
                    </a:moveTo>
                    <a:cubicBezTo>
                      <a:pt x="1974" y="13277"/>
                      <a:pt x="15518" y="715"/>
                      <a:pt x="32018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0ADFC195-425A-DA12-E8A3-F0E4619FB5BC}"/>
                  </a:ext>
                </a:extLst>
              </p:cNvPr>
              <p:cNvSpPr/>
              <p:nvPr/>
            </p:nvSpPr>
            <p:spPr>
              <a:xfrm>
                <a:off x="9580188" y="3184051"/>
                <a:ext cx="32017" cy="20857"/>
              </a:xfrm>
              <a:custGeom>
                <a:avLst/>
                <a:gdLst>
                  <a:gd name="connsiteX0" fmla="*/ 0 w 32017"/>
                  <a:gd name="connsiteY0" fmla="*/ 19317 h 20857"/>
                  <a:gd name="connsiteX1" fmla="*/ 30673 w 32017"/>
                  <a:gd name="connsiteY1" fmla="*/ 5454 h 20857"/>
                  <a:gd name="connsiteX2" fmla="*/ 32018 w 32017"/>
                  <a:gd name="connsiteY2" fmla="*/ 0 h 2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17" h="20857">
                    <a:moveTo>
                      <a:pt x="0" y="19317"/>
                    </a:moveTo>
                    <a:cubicBezTo>
                      <a:pt x="12295" y="23960"/>
                      <a:pt x="26031" y="17749"/>
                      <a:pt x="30673" y="5454"/>
                    </a:cubicBezTo>
                    <a:cubicBezTo>
                      <a:pt x="31335" y="3693"/>
                      <a:pt x="31783" y="1868"/>
                      <a:pt x="32018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4A1806B1-297C-CFBC-764F-947A92359038}"/>
                  </a:ext>
                </a:extLst>
              </p:cNvPr>
              <p:cNvSpPr/>
              <p:nvPr/>
            </p:nvSpPr>
            <p:spPr>
              <a:xfrm>
                <a:off x="9691729" y="3277650"/>
                <a:ext cx="42998" cy="249738"/>
              </a:xfrm>
              <a:custGeom>
                <a:avLst/>
                <a:gdLst>
                  <a:gd name="connsiteX0" fmla="*/ 308 w 42998"/>
                  <a:gd name="connsiteY0" fmla="*/ 0 h 249738"/>
                  <a:gd name="connsiteX1" fmla="*/ 42998 w 42998"/>
                  <a:gd name="connsiteY1" fmla="*/ 249739 h 24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98" h="249738">
                    <a:moveTo>
                      <a:pt x="308" y="0"/>
                    </a:moveTo>
                    <a:cubicBezTo>
                      <a:pt x="308" y="0"/>
                      <a:pt x="-6416" y="160089"/>
                      <a:pt x="42998" y="249739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493A4633-ACB7-ACE8-4948-AA9F33ED3FB0}"/>
                  </a:ext>
                </a:extLst>
              </p:cNvPr>
              <p:cNvSpPr/>
              <p:nvPr/>
            </p:nvSpPr>
            <p:spPr>
              <a:xfrm>
                <a:off x="9715410" y="3318099"/>
                <a:ext cx="47279" cy="206408"/>
              </a:xfrm>
              <a:custGeom>
                <a:avLst/>
                <a:gdLst>
                  <a:gd name="connsiteX0" fmla="*/ 0 w 47279"/>
                  <a:gd name="connsiteY0" fmla="*/ 0 h 206408"/>
                  <a:gd name="connsiteX1" fmla="*/ 47280 w 47279"/>
                  <a:gd name="connsiteY1" fmla="*/ 206408 h 206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279" h="206408">
                    <a:moveTo>
                      <a:pt x="0" y="0"/>
                    </a:moveTo>
                    <a:cubicBezTo>
                      <a:pt x="0" y="0"/>
                      <a:pt x="2881" y="141732"/>
                      <a:pt x="47280" y="206408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326D663E-FE72-04A1-8331-B6D167EFCFE2}"/>
                  </a:ext>
                </a:extLst>
              </p:cNvPr>
              <p:cNvSpPr/>
              <p:nvPr/>
            </p:nvSpPr>
            <p:spPr>
              <a:xfrm>
                <a:off x="9807834" y="3253530"/>
                <a:ext cx="18250" cy="119533"/>
              </a:xfrm>
              <a:custGeom>
                <a:avLst/>
                <a:gdLst>
                  <a:gd name="connsiteX0" fmla="*/ 0 w 18250"/>
                  <a:gd name="connsiteY0" fmla="*/ 0 h 119533"/>
                  <a:gd name="connsiteX1" fmla="*/ 18250 w 18250"/>
                  <a:gd name="connsiteY1" fmla="*/ 119533 h 11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50" h="119533">
                    <a:moveTo>
                      <a:pt x="0" y="0"/>
                    </a:moveTo>
                    <a:cubicBezTo>
                      <a:pt x="0" y="0"/>
                      <a:pt x="0" y="95413"/>
                      <a:pt x="18250" y="119533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DA005240-8E96-5ABF-760F-ED964BB8E0FB}"/>
                  </a:ext>
                </a:extLst>
              </p:cNvPr>
              <p:cNvSpPr/>
              <p:nvPr/>
            </p:nvSpPr>
            <p:spPr>
              <a:xfrm>
                <a:off x="9741237" y="3031753"/>
                <a:ext cx="49200" cy="82925"/>
              </a:xfrm>
              <a:custGeom>
                <a:avLst/>
                <a:gdLst>
                  <a:gd name="connsiteX0" fmla="*/ 0 w 49200"/>
                  <a:gd name="connsiteY0" fmla="*/ 0 h 82925"/>
                  <a:gd name="connsiteX1" fmla="*/ 49201 w 49200"/>
                  <a:gd name="connsiteY1" fmla="*/ 82926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00" h="82925">
                    <a:moveTo>
                      <a:pt x="0" y="0"/>
                    </a:moveTo>
                    <a:cubicBezTo>
                      <a:pt x="0" y="0"/>
                      <a:pt x="44398" y="0"/>
                      <a:pt x="49201" y="82926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C3AD0AF3-439E-CD88-77D4-C45EFB6C37D1}"/>
                  </a:ext>
                </a:extLst>
              </p:cNvPr>
              <p:cNvSpPr/>
              <p:nvPr/>
            </p:nvSpPr>
            <p:spPr>
              <a:xfrm>
                <a:off x="9743692" y="3068253"/>
                <a:ext cx="23586" cy="64675"/>
              </a:xfrm>
              <a:custGeom>
                <a:avLst/>
                <a:gdLst>
                  <a:gd name="connsiteX0" fmla="*/ 0 w 23586"/>
                  <a:gd name="connsiteY0" fmla="*/ 0 h 64675"/>
                  <a:gd name="connsiteX1" fmla="*/ 23586 w 23586"/>
                  <a:gd name="connsiteY1" fmla="*/ 64676 h 6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586" h="64675">
                    <a:moveTo>
                      <a:pt x="0" y="0"/>
                    </a:moveTo>
                    <a:cubicBezTo>
                      <a:pt x="0" y="0"/>
                      <a:pt x="21345" y="10673"/>
                      <a:pt x="23586" y="64676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49D22640-F977-36FB-4DB2-3E663AC21D9B}"/>
                  </a:ext>
                </a:extLst>
              </p:cNvPr>
              <p:cNvSpPr/>
              <p:nvPr/>
            </p:nvSpPr>
            <p:spPr>
              <a:xfrm>
                <a:off x="9892681" y="3855251"/>
                <a:ext cx="23052" cy="89649"/>
              </a:xfrm>
              <a:custGeom>
                <a:avLst/>
                <a:gdLst>
                  <a:gd name="connsiteX0" fmla="*/ 0 w 23052"/>
                  <a:gd name="connsiteY0" fmla="*/ 0 h 89649"/>
                  <a:gd name="connsiteX1" fmla="*/ 23053 w 23052"/>
                  <a:gd name="connsiteY1" fmla="*/ 89650 h 8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52" h="89649">
                    <a:moveTo>
                      <a:pt x="0" y="0"/>
                    </a:moveTo>
                    <a:cubicBezTo>
                      <a:pt x="0" y="0"/>
                      <a:pt x="22092" y="68411"/>
                      <a:pt x="23053" y="89650"/>
                    </a:cubicBezTo>
                  </a:path>
                </a:pathLst>
              </a:custGeom>
              <a:noFill/>
              <a:ln w="8001" cap="rnd">
                <a:solidFill>
                  <a:srgbClr val="AFAFA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B67AC0ED-C4D1-AEB6-5BF4-ACCAD612A205}"/>
                  </a:ext>
                </a:extLst>
              </p:cNvPr>
              <p:cNvSpPr/>
              <p:nvPr/>
            </p:nvSpPr>
            <p:spPr>
              <a:xfrm>
                <a:off x="9871443" y="3871580"/>
                <a:ext cx="17590" cy="87728"/>
              </a:xfrm>
              <a:custGeom>
                <a:avLst/>
                <a:gdLst>
                  <a:gd name="connsiteX0" fmla="*/ 0 w 17590"/>
                  <a:gd name="connsiteY0" fmla="*/ 0 h 87728"/>
                  <a:gd name="connsiteX1" fmla="*/ 17290 w 17590"/>
                  <a:gd name="connsiteY1" fmla="*/ 87729 h 8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590" h="87728">
                    <a:moveTo>
                      <a:pt x="0" y="0"/>
                    </a:moveTo>
                    <a:cubicBezTo>
                      <a:pt x="0" y="0"/>
                      <a:pt x="20278" y="62648"/>
                      <a:pt x="17290" y="87729"/>
                    </a:cubicBezTo>
                  </a:path>
                </a:pathLst>
              </a:custGeom>
              <a:noFill/>
              <a:ln w="8001" cap="rnd">
                <a:solidFill>
                  <a:srgbClr val="AFAFAF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9B8444D7-73D0-96C0-BB58-E05A75553F20}"/>
                  </a:ext>
                </a:extLst>
              </p:cNvPr>
              <p:cNvSpPr/>
              <p:nvPr/>
            </p:nvSpPr>
            <p:spPr>
              <a:xfrm>
                <a:off x="7198490" y="4449957"/>
                <a:ext cx="452091" cy="590429"/>
              </a:xfrm>
              <a:custGeom>
                <a:avLst/>
                <a:gdLst>
                  <a:gd name="connsiteX0" fmla="*/ 452091 w 452091"/>
                  <a:gd name="connsiteY0" fmla="*/ 395925 h 590429"/>
                  <a:gd name="connsiteX1" fmla="*/ 359560 w 452091"/>
                  <a:gd name="connsiteY1" fmla="*/ 384398 h 590429"/>
                  <a:gd name="connsiteX2" fmla="*/ 345899 w 452091"/>
                  <a:gd name="connsiteY2" fmla="*/ 194106 h 590429"/>
                  <a:gd name="connsiteX3" fmla="*/ 123055 w 452091"/>
                  <a:gd name="connsiteY3" fmla="*/ 181298 h 590429"/>
                  <a:gd name="connsiteX4" fmla="*/ 59019 w 452091"/>
                  <a:gd name="connsiteY4" fmla="*/ 560603 h 590429"/>
                  <a:gd name="connsiteX5" fmla="*/ 81645 w 452091"/>
                  <a:gd name="connsiteY5" fmla="*/ 574264 h 590429"/>
                  <a:gd name="connsiteX6" fmla="*/ 0 w 452091"/>
                  <a:gd name="connsiteY6" fmla="*/ 571169 h 590429"/>
                  <a:gd name="connsiteX7" fmla="*/ 0 w 452091"/>
                  <a:gd name="connsiteY7" fmla="*/ 571169 h 590429"/>
                  <a:gd name="connsiteX8" fmla="*/ 5443 w 452091"/>
                  <a:gd name="connsiteY8" fmla="*/ 357076 h 590429"/>
                  <a:gd name="connsiteX9" fmla="*/ 31164 w 452091"/>
                  <a:gd name="connsiteY9" fmla="*/ 63580 h 590429"/>
                  <a:gd name="connsiteX10" fmla="*/ 288374 w 452091"/>
                  <a:gd name="connsiteY10" fmla="*/ 3600 h 590429"/>
                  <a:gd name="connsiteX11" fmla="*/ 437790 w 452091"/>
                  <a:gd name="connsiteY11" fmla="*/ 112887 h 590429"/>
                  <a:gd name="connsiteX12" fmla="*/ 418473 w 452091"/>
                  <a:gd name="connsiteY12" fmla="*/ 367856 h 590429"/>
                  <a:gd name="connsiteX13" fmla="*/ 452091 w 452091"/>
                  <a:gd name="connsiteY13" fmla="*/ 395925 h 590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2091" h="590429">
                    <a:moveTo>
                      <a:pt x="452091" y="395925"/>
                    </a:moveTo>
                    <a:cubicBezTo>
                      <a:pt x="437363" y="414815"/>
                      <a:pt x="373755" y="386106"/>
                      <a:pt x="359560" y="384398"/>
                    </a:cubicBezTo>
                    <a:cubicBezTo>
                      <a:pt x="354757" y="341708"/>
                      <a:pt x="367137" y="240211"/>
                      <a:pt x="345899" y="194106"/>
                    </a:cubicBezTo>
                    <a:cubicBezTo>
                      <a:pt x="320178" y="138395"/>
                      <a:pt x="167987" y="144905"/>
                      <a:pt x="123055" y="181298"/>
                    </a:cubicBezTo>
                    <a:cubicBezTo>
                      <a:pt x="78123" y="217692"/>
                      <a:pt x="59019" y="560603"/>
                      <a:pt x="59019" y="560603"/>
                    </a:cubicBezTo>
                    <a:cubicBezTo>
                      <a:pt x="66814" y="564723"/>
                      <a:pt x="74368" y="569290"/>
                      <a:pt x="81645" y="574264"/>
                    </a:cubicBezTo>
                    <a:cubicBezTo>
                      <a:pt x="72147" y="606922"/>
                      <a:pt x="19531" y="581735"/>
                      <a:pt x="0" y="571169"/>
                    </a:cubicBezTo>
                    <a:lnTo>
                      <a:pt x="0" y="571169"/>
                    </a:lnTo>
                    <a:cubicBezTo>
                      <a:pt x="1814" y="545128"/>
                      <a:pt x="5443" y="478530"/>
                      <a:pt x="5443" y="357076"/>
                    </a:cubicBezTo>
                    <a:cubicBezTo>
                      <a:pt x="5464" y="258686"/>
                      <a:pt x="14071" y="160476"/>
                      <a:pt x="31164" y="63580"/>
                    </a:cubicBezTo>
                    <a:cubicBezTo>
                      <a:pt x="31164" y="63580"/>
                      <a:pt x="219642" y="-17852"/>
                      <a:pt x="288374" y="3600"/>
                    </a:cubicBezTo>
                    <a:cubicBezTo>
                      <a:pt x="357105" y="25052"/>
                      <a:pt x="429786" y="48532"/>
                      <a:pt x="437790" y="112887"/>
                    </a:cubicBezTo>
                    <a:cubicBezTo>
                      <a:pt x="445795" y="177243"/>
                      <a:pt x="418473" y="367856"/>
                      <a:pt x="418473" y="367856"/>
                    </a:cubicBezTo>
                    <a:cubicBezTo>
                      <a:pt x="430800" y="375786"/>
                      <a:pt x="442091" y="385209"/>
                      <a:pt x="452091" y="395925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F978CFC8-33F0-0A1A-27B3-82CE40194C3F}"/>
                  </a:ext>
                </a:extLst>
              </p:cNvPr>
              <p:cNvSpPr/>
              <p:nvPr/>
            </p:nvSpPr>
            <p:spPr>
              <a:xfrm>
                <a:off x="7500845" y="3764070"/>
                <a:ext cx="295917" cy="429288"/>
              </a:xfrm>
              <a:custGeom>
                <a:avLst/>
                <a:gdLst>
                  <a:gd name="connsiteX0" fmla="*/ 0 w 295917"/>
                  <a:gd name="connsiteY0" fmla="*/ 379982 h 429288"/>
                  <a:gd name="connsiteX1" fmla="*/ 148136 w 295917"/>
                  <a:gd name="connsiteY1" fmla="*/ 174961 h 429288"/>
                  <a:gd name="connsiteX2" fmla="*/ 153792 w 295917"/>
                  <a:gd name="connsiteY2" fmla="*/ 76239 h 429288"/>
                  <a:gd name="connsiteX3" fmla="*/ 170868 w 295917"/>
                  <a:gd name="connsiteY3" fmla="*/ 100893 h 429288"/>
                  <a:gd name="connsiteX4" fmla="*/ 222097 w 295917"/>
                  <a:gd name="connsiteY4" fmla="*/ 251 h 429288"/>
                  <a:gd name="connsiteX5" fmla="*/ 210784 w 295917"/>
                  <a:gd name="connsiteY5" fmla="*/ 81896 h 429288"/>
                  <a:gd name="connsiteX6" fmla="*/ 248778 w 295917"/>
                  <a:gd name="connsiteY6" fmla="*/ 30668 h 429288"/>
                  <a:gd name="connsiteX7" fmla="*/ 233517 w 295917"/>
                  <a:gd name="connsiteY7" fmla="*/ 100893 h 429288"/>
                  <a:gd name="connsiteX8" fmla="*/ 273432 w 295917"/>
                  <a:gd name="connsiteY8" fmla="*/ 60978 h 429288"/>
                  <a:gd name="connsiteX9" fmla="*/ 258170 w 295917"/>
                  <a:gd name="connsiteY9" fmla="*/ 121705 h 429288"/>
                  <a:gd name="connsiteX10" fmla="*/ 294244 w 295917"/>
                  <a:gd name="connsiteY10" fmla="*/ 87552 h 429288"/>
                  <a:gd name="connsiteX11" fmla="*/ 193708 w 295917"/>
                  <a:gd name="connsiteY11" fmla="*/ 195773 h 429288"/>
                  <a:gd name="connsiteX12" fmla="*/ 39916 w 295917"/>
                  <a:gd name="connsiteY12" fmla="*/ 429289 h 429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5917" h="429288">
                    <a:moveTo>
                      <a:pt x="0" y="379982"/>
                    </a:moveTo>
                    <a:lnTo>
                      <a:pt x="148136" y="174961"/>
                    </a:lnTo>
                    <a:lnTo>
                      <a:pt x="153792" y="76239"/>
                    </a:lnTo>
                    <a:lnTo>
                      <a:pt x="170868" y="100893"/>
                    </a:lnTo>
                    <a:cubicBezTo>
                      <a:pt x="170868" y="100893"/>
                      <a:pt x="205021" y="-5833"/>
                      <a:pt x="222097" y="251"/>
                    </a:cubicBezTo>
                    <a:cubicBezTo>
                      <a:pt x="239173" y="6334"/>
                      <a:pt x="210784" y="81896"/>
                      <a:pt x="210784" y="81896"/>
                    </a:cubicBezTo>
                    <a:cubicBezTo>
                      <a:pt x="210784" y="81896"/>
                      <a:pt x="231595" y="21169"/>
                      <a:pt x="248778" y="30668"/>
                    </a:cubicBezTo>
                    <a:cubicBezTo>
                      <a:pt x="265961" y="40166"/>
                      <a:pt x="233517" y="100893"/>
                      <a:pt x="233517" y="100893"/>
                    </a:cubicBezTo>
                    <a:cubicBezTo>
                      <a:pt x="233517" y="100893"/>
                      <a:pt x="260091" y="49665"/>
                      <a:pt x="273432" y="60978"/>
                    </a:cubicBezTo>
                    <a:cubicBezTo>
                      <a:pt x="286773" y="72291"/>
                      <a:pt x="258170" y="121705"/>
                      <a:pt x="258170" y="121705"/>
                    </a:cubicBezTo>
                    <a:cubicBezTo>
                      <a:pt x="258170" y="121705"/>
                      <a:pt x="281010" y="74318"/>
                      <a:pt x="294244" y="87552"/>
                    </a:cubicBezTo>
                    <a:cubicBezTo>
                      <a:pt x="307478" y="100786"/>
                      <a:pt x="239280" y="190116"/>
                      <a:pt x="193708" y="195773"/>
                    </a:cubicBezTo>
                    <a:cubicBezTo>
                      <a:pt x="170868" y="250843"/>
                      <a:pt x="39916" y="429289"/>
                      <a:pt x="39916" y="429289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D334C23-F815-73BE-E825-0C5DB27B444F}"/>
                  </a:ext>
                </a:extLst>
              </p:cNvPr>
              <p:cNvSpPr/>
              <p:nvPr/>
            </p:nvSpPr>
            <p:spPr>
              <a:xfrm>
                <a:off x="7540761" y="3764320"/>
                <a:ext cx="256001" cy="429038"/>
              </a:xfrm>
              <a:custGeom>
                <a:avLst/>
                <a:gdLst>
                  <a:gd name="connsiteX0" fmla="*/ 182181 w 256001"/>
                  <a:gd name="connsiteY0" fmla="*/ 0 h 429038"/>
                  <a:gd name="connsiteX1" fmla="*/ 170868 w 256001"/>
                  <a:gd name="connsiteY1" fmla="*/ 81645 h 429038"/>
                  <a:gd name="connsiteX2" fmla="*/ 208863 w 256001"/>
                  <a:gd name="connsiteY2" fmla="*/ 30417 h 429038"/>
                  <a:gd name="connsiteX3" fmla="*/ 193601 w 256001"/>
                  <a:gd name="connsiteY3" fmla="*/ 100643 h 429038"/>
                  <a:gd name="connsiteX4" fmla="*/ 233516 w 256001"/>
                  <a:gd name="connsiteY4" fmla="*/ 60727 h 429038"/>
                  <a:gd name="connsiteX5" fmla="*/ 218255 w 256001"/>
                  <a:gd name="connsiteY5" fmla="*/ 121454 h 429038"/>
                  <a:gd name="connsiteX6" fmla="*/ 254328 w 256001"/>
                  <a:gd name="connsiteY6" fmla="*/ 87302 h 429038"/>
                  <a:gd name="connsiteX7" fmla="*/ 153792 w 256001"/>
                  <a:gd name="connsiteY7" fmla="*/ 195522 h 429038"/>
                  <a:gd name="connsiteX8" fmla="*/ 0 w 256001"/>
                  <a:gd name="connsiteY8" fmla="*/ 429038 h 4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6001" h="429038">
                    <a:moveTo>
                      <a:pt x="182181" y="0"/>
                    </a:moveTo>
                    <a:cubicBezTo>
                      <a:pt x="199364" y="5656"/>
                      <a:pt x="170868" y="81645"/>
                      <a:pt x="170868" y="81645"/>
                    </a:cubicBezTo>
                    <a:cubicBezTo>
                      <a:pt x="170868" y="81645"/>
                      <a:pt x="191680" y="20918"/>
                      <a:pt x="208863" y="30417"/>
                    </a:cubicBezTo>
                    <a:cubicBezTo>
                      <a:pt x="226046" y="39915"/>
                      <a:pt x="193601" y="100643"/>
                      <a:pt x="193601" y="100643"/>
                    </a:cubicBezTo>
                    <a:cubicBezTo>
                      <a:pt x="193601" y="100643"/>
                      <a:pt x="220176" y="49414"/>
                      <a:pt x="233516" y="60727"/>
                    </a:cubicBezTo>
                    <a:cubicBezTo>
                      <a:pt x="246857" y="72040"/>
                      <a:pt x="218255" y="121454"/>
                      <a:pt x="218255" y="121454"/>
                    </a:cubicBezTo>
                    <a:cubicBezTo>
                      <a:pt x="218255" y="121454"/>
                      <a:pt x="241094" y="74068"/>
                      <a:pt x="254328" y="87302"/>
                    </a:cubicBezTo>
                    <a:cubicBezTo>
                      <a:pt x="267562" y="100536"/>
                      <a:pt x="199364" y="189866"/>
                      <a:pt x="153792" y="195522"/>
                    </a:cubicBezTo>
                    <a:cubicBezTo>
                      <a:pt x="130953" y="250592"/>
                      <a:pt x="0" y="429038"/>
                      <a:pt x="0" y="429038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80E6751E-AEB1-3F7D-985F-42E7805E24F7}"/>
                  </a:ext>
                </a:extLst>
              </p:cNvPr>
              <p:cNvSpPr/>
              <p:nvPr/>
            </p:nvSpPr>
            <p:spPr>
              <a:xfrm>
                <a:off x="7254264" y="3887685"/>
                <a:ext cx="203783" cy="220355"/>
              </a:xfrm>
              <a:custGeom>
                <a:avLst/>
                <a:gdLst>
                  <a:gd name="connsiteX0" fmla="*/ 84464 w 203783"/>
                  <a:gd name="connsiteY0" fmla="*/ 10 h 220355"/>
                  <a:gd name="connsiteX1" fmla="*/ 176569 w 203783"/>
                  <a:gd name="connsiteY1" fmla="*/ 64046 h 220355"/>
                  <a:gd name="connsiteX2" fmla="*/ 203784 w 203783"/>
                  <a:gd name="connsiteY2" fmla="*/ 103641 h 220355"/>
                  <a:gd name="connsiteX3" fmla="*/ 185213 w 203783"/>
                  <a:gd name="connsiteY3" fmla="*/ 119757 h 220355"/>
                  <a:gd name="connsiteX4" fmla="*/ 144444 w 203783"/>
                  <a:gd name="connsiteY4" fmla="*/ 209834 h 220355"/>
                  <a:gd name="connsiteX5" fmla="*/ 898 w 203783"/>
                  <a:gd name="connsiteY5" fmla="*/ 130536 h 220355"/>
                  <a:gd name="connsiteX6" fmla="*/ 84464 w 203783"/>
                  <a:gd name="connsiteY6" fmla="*/ 10 h 220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783" h="220355">
                    <a:moveTo>
                      <a:pt x="84464" y="10"/>
                    </a:moveTo>
                    <a:cubicBezTo>
                      <a:pt x="92148" y="-523"/>
                      <a:pt x="168031" y="19328"/>
                      <a:pt x="176569" y="64046"/>
                    </a:cubicBezTo>
                    <a:cubicBezTo>
                      <a:pt x="185107" y="108764"/>
                      <a:pt x="203784" y="90728"/>
                      <a:pt x="203784" y="103641"/>
                    </a:cubicBezTo>
                    <a:cubicBezTo>
                      <a:pt x="203784" y="116555"/>
                      <a:pt x="185213" y="119757"/>
                      <a:pt x="185213" y="119757"/>
                    </a:cubicBezTo>
                    <a:cubicBezTo>
                      <a:pt x="185213" y="119757"/>
                      <a:pt x="198021" y="179844"/>
                      <a:pt x="144444" y="209834"/>
                    </a:cubicBezTo>
                    <a:cubicBezTo>
                      <a:pt x="90868" y="239824"/>
                      <a:pt x="7301" y="203323"/>
                      <a:pt x="898" y="130536"/>
                    </a:cubicBezTo>
                    <a:cubicBezTo>
                      <a:pt x="-5506" y="57749"/>
                      <a:pt x="22350" y="4279"/>
                      <a:pt x="84464" y="10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F0F0300F-30E8-2766-B3EA-FBE4604D04C7}"/>
                  </a:ext>
                </a:extLst>
              </p:cNvPr>
              <p:cNvSpPr/>
              <p:nvPr/>
            </p:nvSpPr>
            <p:spPr>
              <a:xfrm>
                <a:off x="7172663" y="4444912"/>
                <a:ext cx="483121" cy="542061"/>
              </a:xfrm>
              <a:custGeom>
                <a:avLst/>
                <a:gdLst>
                  <a:gd name="connsiteX0" fmla="*/ 469915 w 483121"/>
                  <a:gd name="connsiteY0" fmla="*/ 355504 h 542061"/>
                  <a:gd name="connsiteX1" fmla="*/ 370766 w 483121"/>
                  <a:gd name="connsiteY1" fmla="*/ 362121 h 542061"/>
                  <a:gd name="connsiteX2" fmla="*/ 346539 w 483121"/>
                  <a:gd name="connsiteY2" fmla="*/ 203420 h 542061"/>
                  <a:gd name="connsiteX3" fmla="*/ 248245 w 483121"/>
                  <a:gd name="connsiteY3" fmla="*/ 173643 h 542061"/>
                  <a:gd name="connsiteX4" fmla="*/ 152191 w 483121"/>
                  <a:gd name="connsiteY4" fmla="*/ 194989 h 542061"/>
                  <a:gd name="connsiteX5" fmla="*/ 92638 w 483121"/>
                  <a:gd name="connsiteY5" fmla="*/ 542061 h 542061"/>
                  <a:gd name="connsiteX6" fmla="*/ 52082 w 483121"/>
                  <a:gd name="connsiteY6" fmla="*/ 533523 h 542061"/>
                  <a:gd name="connsiteX7" fmla="*/ 0 w 483121"/>
                  <a:gd name="connsiteY7" fmla="*/ 522851 h 542061"/>
                  <a:gd name="connsiteX8" fmla="*/ 44078 w 483121"/>
                  <a:gd name="connsiteY8" fmla="*/ 68518 h 542061"/>
                  <a:gd name="connsiteX9" fmla="*/ 313134 w 483121"/>
                  <a:gd name="connsiteY9" fmla="*/ 0 h 542061"/>
                  <a:gd name="connsiteX10" fmla="*/ 471836 w 483121"/>
                  <a:gd name="connsiteY10" fmla="*/ 87942 h 542061"/>
                  <a:gd name="connsiteX11" fmla="*/ 469915 w 483121"/>
                  <a:gd name="connsiteY11" fmla="*/ 355504 h 54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3121" h="542061">
                    <a:moveTo>
                      <a:pt x="469915" y="355504"/>
                    </a:moveTo>
                    <a:lnTo>
                      <a:pt x="370766" y="362121"/>
                    </a:lnTo>
                    <a:cubicBezTo>
                      <a:pt x="370766" y="362121"/>
                      <a:pt x="377383" y="255395"/>
                      <a:pt x="346539" y="203420"/>
                    </a:cubicBezTo>
                    <a:cubicBezTo>
                      <a:pt x="330851" y="177379"/>
                      <a:pt x="289441" y="171402"/>
                      <a:pt x="248245" y="173643"/>
                    </a:cubicBezTo>
                    <a:cubicBezTo>
                      <a:pt x="215224" y="175063"/>
                      <a:pt x="182706" y="182288"/>
                      <a:pt x="152191" y="194989"/>
                    </a:cubicBezTo>
                    <a:cubicBezTo>
                      <a:pt x="119106" y="212065"/>
                      <a:pt x="92638" y="542061"/>
                      <a:pt x="92638" y="542061"/>
                    </a:cubicBezTo>
                    <a:lnTo>
                      <a:pt x="52082" y="533523"/>
                    </a:lnTo>
                    <a:lnTo>
                      <a:pt x="0" y="522851"/>
                    </a:lnTo>
                    <a:lnTo>
                      <a:pt x="44078" y="68518"/>
                    </a:lnTo>
                    <a:lnTo>
                      <a:pt x="313134" y="0"/>
                    </a:lnTo>
                    <a:cubicBezTo>
                      <a:pt x="313134" y="0"/>
                      <a:pt x="445368" y="47066"/>
                      <a:pt x="471836" y="87942"/>
                    </a:cubicBezTo>
                    <a:cubicBezTo>
                      <a:pt x="498304" y="128818"/>
                      <a:pt x="469915" y="355504"/>
                      <a:pt x="469915" y="355504"/>
                    </a:cubicBezTo>
                    <a:close/>
                  </a:path>
                </a:pathLst>
              </a:custGeom>
              <a:solidFill>
                <a:srgbClr val="56B2A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E46EF820-E0EB-E18F-5582-0B8ED7C999FA}"/>
                  </a:ext>
                </a:extLst>
              </p:cNvPr>
              <p:cNvSpPr/>
              <p:nvPr/>
            </p:nvSpPr>
            <p:spPr>
              <a:xfrm>
                <a:off x="7172983" y="4444378"/>
                <a:ext cx="483045" cy="542594"/>
              </a:xfrm>
              <a:custGeom>
                <a:avLst/>
                <a:gdLst>
                  <a:gd name="connsiteX0" fmla="*/ 0 w 483045"/>
                  <a:gd name="connsiteY0" fmla="*/ 523278 h 542594"/>
                  <a:gd name="connsiteX1" fmla="*/ 92638 w 483045"/>
                  <a:gd name="connsiteY1" fmla="*/ 542595 h 542594"/>
                  <a:gd name="connsiteX2" fmla="*/ 151764 w 483045"/>
                  <a:gd name="connsiteY2" fmla="*/ 195415 h 542594"/>
                  <a:gd name="connsiteX3" fmla="*/ 345792 w 483045"/>
                  <a:gd name="connsiteY3" fmla="*/ 203953 h 542594"/>
                  <a:gd name="connsiteX4" fmla="*/ 370446 w 483045"/>
                  <a:gd name="connsiteY4" fmla="*/ 362121 h 542594"/>
                  <a:gd name="connsiteX5" fmla="*/ 469594 w 483045"/>
                  <a:gd name="connsiteY5" fmla="*/ 355718 h 542594"/>
                  <a:gd name="connsiteX6" fmla="*/ 471836 w 483045"/>
                  <a:gd name="connsiteY6" fmla="*/ 87835 h 542594"/>
                  <a:gd name="connsiteX7" fmla="*/ 313134 w 483045"/>
                  <a:gd name="connsiteY7" fmla="*/ 0 h 54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3045" h="542594">
                    <a:moveTo>
                      <a:pt x="0" y="523278"/>
                    </a:moveTo>
                    <a:lnTo>
                      <a:pt x="92638" y="542595"/>
                    </a:lnTo>
                    <a:cubicBezTo>
                      <a:pt x="92638" y="542595"/>
                      <a:pt x="119106" y="212705"/>
                      <a:pt x="151764" y="195415"/>
                    </a:cubicBezTo>
                    <a:cubicBezTo>
                      <a:pt x="184423" y="178126"/>
                      <a:pt x="314842" y="152725"/>
                      <a:pt x="345792" y="203953"/>
                    </a:cubicBezTo>
                    <a:cubicBezTo>
                      <a:pt x="376743" y="255182"/>
                      <a:pt x="370446" y="362121"/>
                      <a:pt x="370446" y="362121"/>
                    </a:cubicBezTo>
                    <a:lnTo>
                      <a:pt x="469594" y="355718"/>
                    </a:lnTo>
                    <a:cubicBezTo>
                      <a:pt x="469594" y="355718"/>
                      <a:pt x="498304" y="128605"/>
                      <a:pt x="471836" y="87835"/>
                    </a:cubicBezTo>
                    <a:cubicBezTo>
                      <a:pt x="445368" y="47066"/>
                      <a:pt x="313134" y="0"/>
                      <a:pt x="313134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D22A0CE2-04EB-7148-073F-6196E3F12CAE}"/>
                  </a:ext>
                </a:extLst>
              </p:cNvPr>
              <p:cNvSpPr/>
              <p:nvPr/>
            </p:nvSpPr>
            <p:spPr>
              <a:xfrm>
                <a:off x="7197316" y="5021126"/>
                <a:ext cx="110970" cy="48197"/>
              </a:xfrm>
              <a:custGeom>
                <a:avLst/>
                <a:gdLst>
                  <a:gd name="connsiteX0" fmla="*/ 109181 w 110970"/>
                  <a:gd name="connsiteY0" fmla="*/ 43011 h 48197"/>
                  <a:gd name="connsiteX1" fmla="*/ 0 w 110970"/>
                  <a:gd name="connsiteY1" fmla="*/ 12914 h 48197"/>
                  <a:gd name="connsiteX2" fmla="*/ 961 w 110970"/>
                  <a:gd name="connsiteY2" fmla="*/ 0 h 48197"/>
                  <a:gd name="connsiteX3" fmla="*/ 82606 w 110970"/>
                  <a:gd name="connsiteY3" fmla="*/ 3095 h 48197"/>
                  <a:gd name="connsiteX4" fmla="*/ 109181 w 110970"/>
                  <a:gd name="connsiteY4" fmla="*/ 43011 h 48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970" h="48197">
                    <a:moveTo>
                      <a:pt x="109181" y="43011"/>
                    </a:moveTo>
                    <a:cubicBezTo>
                      <a:pt x="96480" y="64356"/>
                      <a:pt x="0" y="12914"/>
                      <a:pt x="0" y="12914"/>
                    </a:cubicBezTo>
                    <a:cubicBezTo>
                      <a:pt x="0" y="12914"/>
                      <a:pt x="0" y="8752"/>
                      <a:pt x="961" y="0"/>
                    </a:cubicBezTo>
                    <a:cubicBezTo>
                      <a:pt x="20491" y="10673"/>
                      <a:pt x="73107" y="35753"/>
                      <a:pt x="82606" y="3095"/>
                    </a:cubicBezTo>
                    <a:cubicBezTo>
                      <a:pt x="98828" y="14515"/>
                      <a:pt x="116758" y="30844"/>
                      <a:pt x="109181" y="43011"/>
                    </a:cubicBezTo>
                    <a:close/>
                  </a:path>
                </a:pathLst>
              </a:custGeom>
              <a:solidFill>
                <a:srgbClr val="141412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4E6B5D72-DD91-A4EB-13BF-259B4AC370F5}"/>
                  </a:ext>
                </a:extLst>
              </p:cNvPr>
              <p:cNvSpPr/>
              <p:nvPr/>
            </p:nvSpPr>
            <p:spPr>
              <a:xfrm>
                <a:off x="7558049" y="4834462"/>
                <a:ext cx="100002" cy="36368"/>
              </a:xfrm>
              <a:custGeom>
                <a:avLst/>
                <a:gdLst>
                  <a:gd name="connsiteX0" fmla="*/ 100003 w 100002"/>
                  <a:gd name="connsiteY0" fmla="*/ 28176 h 36368"/>
                  <a:gd name="connsiteX1" fmla="*/ 5657 w 100002"/>
                  <a:gd name="connsiteY1" fmla="*/ 17503 h 36368"/>
                  <a:gd name="connsiteX2" fmla="*/ 1 w 100002"/>
                  <a:gd name="connsiteY2" fmla="*/ 0 h 36368"/>
                  <a:gd name="connsiteX3" fmla="*/ 92532 w 100002"/>
                  <a:gd name="connsiteY3" fmla="*/ 11527 h 36368"/>
                  <a:gd name="connsiteX4" fmla="*/ 100003 w 100002"/>
                  <a:gd name="connsiteY4" fmla="*/ 28176 h 3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2" h="36368">
                    <a:moveTo>
                      <a:pt x="100003" y="28176"/>
                    </a:moveTo>
                    <a:cubicBezTo>
                      <a:pt x="97762" y="45359"/>
                      <a:pt x="22733" y="32445"/>
                      <a:pt x="5657" y="17503"/>
                    </a:cubicBezTo>
                    <a:cubicBezTo>
                      <a:pt x="1943" y="12434"/>
                      <a:pt x="-42" y="6286"/>
                      <a:pt x="1" y="0"/>
                    </a:cubicBezTo>
                    <a:cubicBezTo>
                      <a:pt x="14195" y="1708"/>
                      <a:pt x="77804" y="30417"/>
                      <a:pt x="92532" y="11527"/>
                    </a:cubicBezTo>
                    <a:cubicBezTo>
                      <a:pt x="97047" y="15924"/>
                      <a:pt x="99725" y="21879"/>
                      <a:pt x="100003" y="28176"/>
                    </a:cubicBezTo>
                    <a:close/>
                  </a:path>
                </a:pathLst>
              </a:custGeom>
              <a:solidFill>
                <a:srgbClr val="141412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E0AD862A-46B5-1DCE-ECF6-694B8CE24861}"/>
                  </a:ext>
                </a:extLst>
              </p:cNvPr>
              <p:cNvSpPr/>
              <p:nvPr/>
            </p:nvSpPr>
            <p:spPr>
              <a:xfrm>
                <a:off x="7203734" y="3988978"/>
                <a:ext cx="447808" cy="532630"/>
              </a:xfrm>
              <a:custGeom>
                <a:avLst/>
                <a:gdLst>
                  <a:gd name="connsiteX0" fmla="*/ 447808 w 447808"/>
                  <a:gd name="connsiteY0" fmla="*/ 93705 h 532630"/>
                  <a:gd name="connsiteX1" fmla="*/ 319737 w 447808"/>
                  <a:gd name="connsiteY1" fmla="*/ 230848 h 532630"/>
                  <a:gd name="connsiteX2" fmla="*/ 306823 w 447808"/>
                  <a:gd name="connsiteY2" fmla="*/ 475144 h 532630"/>
                  <a:gd name="connsiteX3" fmla="*/ 413 w 447808"/>
                  <a:gd name="connsiteY3" fmla="*/ 530855 h 532630"/>
                  <a:gd name="connsiteX4" fmla="*/ 413 w 447808"/>
                  <a:gd name="connsiteY4" fmla="*/ 504494 h 532630"/>
                  <a:gd name="connsiteX5" fmla="*/ 73734 w 447808"/>
                  <a:gd name="connsiteY5" fmla="*/ 183675 h 532630"/>
                  <a:gd name="connsiteX6" fmla="*/ 221549 w 447808"/>
                  <a:gd name="connsiteY6" fmla="*/ 128071 h 532630"/>
                  <a:gd name="connsiteX7" fmla="*/ 370966 w 447808"/>
                  <a:gd name="connsiteY7" fmla="*/ 0 h 532630"/>
                  <a:gd name="connsiteX8" fmla="*/ 412162 w 447808"/>
                  <a:gd name="connsiteY8" fmla="*/ 54323 h 532630"/>
                  <a:gd name="connsiteX9" fmla="*/ 447808 w 447808"/>
                  <a:gd name="connsiteY9" fmla="*/ 93705 h 532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7808" h="532630">
                    <a:moveTo>
                      <a:pt x="447808" y="93705"/>
                    </a:moveTo>
                    <a:cubicBezTo>
                      <a:pt x="411415" y="175244"/>
                      <a:pt x="319737" y="230848"/>
                      <a:pt x="319737" y="230848"/>
                    </a:cubicBezTo>
                    <a:cubicBezTo>
                      <a:pt x="319737" y="230848"/>
                      <a:pt x="287719" y="413030"/>
                      <a:pt x="306823" y="475144"/>
                    </a:cubicBezTo>
                    <a:cubicBezTo>
                      <a:pt x="278968" y="500865"/>
                      <a:pt x="75441" y="541634"/>
                      <a:pt x="413" y="530855"/>
                    </a:cubicBezTo>
                    <a:cubicBezTo>
                      <a:pt x="-138" y="522072"/>
                      <a:pt x="-138" y="513278"/>
                      <a:pt x="413" y="504494"/>
                    </a:cubicBezTo>
                    <a:cubicBezTo>
                      <a:pt x="5216" y="396594"/>
                      <a:pt x="73734" y="183675"/>
                      <a:pt x="73734" y="183675"/>
                    </a:cubicBezTo>
                    <a:cubicBezTo>
                      <a:pt x="73734" y="183675"/>
                      <a:pt x="122934" y="173003"/>
                      <a:pt x="221549" y="128071"/>
                    </a:cubicBezTo>
                    <a:cubicBezTo>
                      <a:pt x="309385" y="110782"/>
                      <a:pt x="370966" y="0"/>
                      <a:pt x="370966" y="0"/>
                    </a:cubicBezTo>
                    <a:cubicBezTo>
                      <a:pt x="370966" y="0"/>
                      <a:pt x="389963" y="27108"/>
                      <a:pt x="412162" y="54323"/>
                    </a:cubicBezTo>
                    <a:cubicBezTo>
                      <a:pt x="423197" y="68198"/>
                      <a:pt x="435097" y="81347"/>
                      <a:pt x="447808" y="93705"/>
                    </a:cubicBezTo>
                    <a:close/>
                  </a:path>
                </a:pathLst>
              </a:custGeom>
              <a:solidFill>
                <a:srgbClr val="EEA4F3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B83F3D7A-A625-C54B-3E62-F3B81DCC14FC}"/>
                  </a:ext>
                </a:extLst>
              </p:cNvPr>
              <p:cNvSpPr/>
              <p:nvPr/>
            </p:nvSpPr>
            <p:spPr>
              <a:xfrm>
                <a:off x="7203720" y="3988445"/>
                <a:ext cx="447395" cy="533136"/>
              </a:xfrm>
              <a:custGeom>
                <a:avLst/>
                <a:gdLst>
                  <a:gd name="connsiteX0" fmla="*/ 0 w 447395"/>
                  <a:gd name="connsiteY0" fmla="*/ 531389 h 533136"/>
                  <a:gd name="connsiteX1" fmla="*/ 306410 w 447395"/>
                  <a:gd name="connsiteY1" fmla="*/ 475678 h 533136"/>
                  <a:gd name="connsiteX2" fmla="*/ 319324 w 447395"/>
                  <a:gd name="connsiteY2" fmla="*/ 231382 h 533136"/>
                  <a:gd name="connsiteX3" fmla="*/ 447395 w 447395"/>
                  <a:gd name="connsiteY3" fmla="*/ 94239 h 533136"/>
                  <a:gd name="connsiteX4" fmla="*/ 370232 w 447395"/>
                  <a:gd name="connsiteY4" fmla="*/ 0 h 53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395" h="533136">
                    <a:moveTo>
                      <a:pt x="0" y="531389"/>
                    </a:moveTo>
                    <a:cubicBezTo>
                      <a:pt x="74708" y="542061"/>
                      <a:pt x="278555" y="501399"/>
                      <a:pt x="306410" y="475678"/>
                    </a:cubicBezTo>
                    <a:cubicBezTo>
                      <a:pt x="287093" y="413563"/>
                      <a:pt x="319324" y="231382"/>
                      <a:pt x="319324" y="231382"/>
                    </a:cubicBezTo>
                    <a:cubicBezTo>
                      <a:pt x="319324" y="231382"/>
                      <a:pt x="411429" y="175671"/>
                      <a:pt x="447395" y="94239"/>
                    </a:cubicBezTo>
                    <a:cubicBezTo>
                      <a:pt x="419273" y="64868"/>
                      <a:pt x="393477" y="33363"/>
                      <a:pt x="370232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11C2208F-151F-9BEF-52D7-CCC4A7501854}"/>
                  </a:ext>
                </a:extLst>
              </p:cNvPr>
              <p:cNvSpPr/>
              <p:nvPr/>
            </p:nvSpPr>
            <p:spPr>
              <a:xfrm>
                <a:off x="7173332" y="3857910"/>
                <a:ext cx="254045" cy="437620"/>
              </a:xfrm>
              <a:custGeom>
                <a:avLst/>
                <a:gdLst>
                  <a:gd name="connsiteX0" fmla="*/ 216838 w 254045"/>
                  <a:gd name="connsiteY0" fmla="*/ 4064 h 437620"/>
                  <a:gd name="connsiteX1" fmla="*/ 26119 w 254045"/>
                  <a:gd name="connsiteY1" fmla="*/ 70555 h 437620"/>
                  <a:gd name="connsiteX2" fmla="*/ 43301 w 254045"/>
                  <a:gd name="connsiteY2" fmla="*/ 139073 h 437620"/>
                  <a:gd name="connsiteX3" fmla="*/ 15446 w 254045"/>
                  <a:gd name="connsiteY3" fmla="*/ 203108 h 437620"/>
                  <a:gd name="connsiteX4" fmla="*/ 43301 w 254045"/>
                  <a:gd name="connsiteY4" fmla="*/ 241743 h 437620"/>
                  <a:gd name="connsiteX5" fmla="*/ 611 w 254045"/>
                  <a:gd name="connsiteY5" fmla="*/ 295106 h 437620"/>
                  <a:gd name="connsiteX6" fmla="*/ 37005 w 254045"/>
                  <a:gd name="connsiteY6" fmla="*/ 316451 h 437620"/>
                  <a:gd name="connsiteX7" fmla="*/ 15659 w 254045"/>
                  <a:gd name="connsiteY7" fmla="*/ 382942 h 437620"/>
                  <a:gd name="connsiteX8" fmla="*/ 58350 w 254045"/>
                  <a:gd name="connsiteY8" fmla="*/ 402259 h 437620"/>
                  <a:gd name="connsiteX9" fmla="*/ 103388 w 254045"/>
                  <a:gd name="connsiteY9" fmla="*/ 436518 h 437620"/>
                  <a:gd name="connsiteX10" fmla="*/ 159099 w 254045"/>
                  <a:gd name="connsiteY10" fmla="*/ 380807 h 437620"/>
                  <a:gd name="connsiteX11" fmla="*/ 197627 w 254045"/>
                  <a:gd name="connsiteY11" fmla="*/ 404394 h 437620"/>
                  <a:gd name="connsiteX12" fmla="*/ 225483 w 254045"/>
                  <a:gd name="connsiteY12" fmla="*/ 329685 h 437620"/>
                  <a:gd name="connsiteX13" fmla="*/ 253338 w 254045"/>
                  <a:gd name="connsiteY13" fmla="*/ 299695 h 437620"/>
                  <a:gd name="connsiteX14" fmla="*/ 225483 w 254045"/>
                  <a:gd name="connsiteY14" fmla="*/ 239715 h 437620"/>
                  <a:gd name="connsiteX15" fmla="*/ 210541 w 254045"/>
                  <a:gd name="connsiteY15" fmla="*/ 171090 h 437620"/>
                  <a:gd name="connsiteX16" fmla="*/ 210541 w 254045"/>
                  <a:gd name="connsiteY16" fmla="*/ 89658 h 437620"/>
                  <a:gd name="connsiteX17" fmla="*/ 216838 w 254045"/>
                  <a:gd name="connsiteY17" fmla="*/ 4064 h 43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4045" h="437620">
                    <a:moveTo>
                      <a:pt x="216838" y="4064"/>
                    </a:moveTo>
                    <a:cubicBezTo>
                      <a:pt x="176495" y="-10024"/>
                      <a:pt x="28253" y="12602"/>
                      <a:pt x="26119" y="70555"/>
                    </a:cubicBezTo>
                    <a:cubicBezTo>
                      <a:pt x="23984" y="128507"/>
                      <a:pt x="43301" y="139073"/>
                      <a:pt x="43301" y="139073"/>
                    </a:cubicBezTo>
                    <a:cubicBezTo>
                      <a:pt x="30513" y="158721"/>
                      <a:pt x="21098" y="180365"/>
                      <a:pt x="15446" y="203108"/>
                    </a:cubicBezTo>
                    <a:cubicBezTo>
                      <a:pt x="11070" y="230964"/>
                      <a:pt x="43301" y="241743"/>
                      <a:pt x="43301" y="241743"/>
                    </a:cubicBezTo>
                    <a:cubicBezTo>
                      <a:pt x="43301" y="241743"/>
                      <a:pt x="-6006" y="267464"/>
                      <a:pt x="611" y="295106"/>
                    </a:cubicBezTo>
                    <a:cubicBezTo>
                      <a:pt x="7228" y="322748"/>
                      <a:pt x="37005" y="316451"/>
                      <a:pt x="37005" y="316451"/>
                    </a:cubicBezTo>
                    <a:cubicBezTo>
                      <a:pt x="37005" y="316451"/>
                      <a:pt x="-3658" y="346548"/>
                      <a:pt x="15659" y="382942"/>
                    </a:cubicBezTo>
                    <a:cubicBezTo>
                      <a:pt x="34977" y="419335"/>
                      <a:pt x="58350" y="402259"/>
                      <a:pt x="58350" y="402259"/>
                    </a:cubicBezTo>
                    <a:cubicBezTo>
                      <a:pt x="58350" y="402259"/>
                      <a:pt x="69022" y="444949"/>
                      <a:pt x="103388" y="436518"/>
                    </a:cubicBezTo>
                    <a:cubicBezTo>
                      <a:pt x="137754" y="428087"/>
                      <a:pt x="159099" y="380807"/>
                      <a:pt x="159099" y="380807"/>
                    </a:cubicBezTo>
                    <a:cubicBezTo>
                      <a:pt x="159099" y="380807"/>
                      <a:pt x="167637" y="427873"/>
                      <a:pt x="197627" y="404394"/>
                    </a:cubicBezTo>
                    <a:cubicBezTo>
                      <a:pt x="227617" y="380914"/>
                      <a:pt x="225483" y="329685"/>
                      <a:pt x="225483" y="329685"/>
                    </a:cubicBezTo>
                    <a:cubicBezTo>
                      <a:pt x="225483" y="329685"/>
                      <a:pt x="246828" y="340358"/>
                      <a:pt x="253338" y="299695"/>
                    </a:cubicBezTo>
                    <a:cubicBezTo>
                      <a:pt x="257031" y="275906"/>
                      <a:pt x="246038" y="252245"/>
                      <a:pt x="225483" y="239715"/>
                    </a:cubicBezTo>
                    <a:cubicBezTo>
                      <a:pt x="225483" y="239715"/>
                      <a:pt x="253338" y="190408"/>
                      <a:pt x="210541" y="171090"/>
                    </a:cubicBezTo>
                    <a:cubicBezTo>
                      <a:pt x="236155" y="149745"/>
                      <a:pt x="234021" y="98303"/>
                      <a:pt x="210541" y="89658"/>
                    </a:cubicBezTo>
                    <a:cubicBezTo>
                      <a:pt x="231780" y="76958"/>
                      <a:pt x="259635" y="19113"/>
                      <a:pt x="216838" y="4064"/>
                    </a:cubicBezTo>
                    <a:close/>
                  </a:path>
                </a:pathLst>
              </a:custGeom>
              <a:solidFill>
                <a:srgbClr val="141412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E40ECC2A-710B-C917-1D13-0BE4B93189F0}"/>
                  </a:ext>
                </a:extLst>
              </p:cNvPr>
              <p:cNvSpPr/>
              <p:nvPr/>
            </p:nvSpPr>
            <p:spPr>
              <a:xfrm>
                <a:off x="7357818" y="3983836"/>
                <a:ext cx="55938" cy="57028"/>
              </a:xfrm>
              <a:custGeom>
                <a:avLst/>
                <a:gdLst>
                  <a:gd name="connsiteX0" fmla="*/ 55939 w 55938"/>
                  <a:gd name="connsiteY0" fmla="*/ 15281 h 57028"/>
                  <a:gd name="connsiteX1" fmla="*/ 228 w 55938"/>
                  <a:gd name="connsiteY1" fmla="*/ 25954 h 57028"/>
                  <a:gd name="connsiteX2" fmla="*/ 49429 w 55938"/>
                  <a:gd name="connsiteY2" fmla="*/ 49540 h 5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938" h="57028">
                    <a:moveTo>
                      <a:pt x="55939" y="15281"/>
                    </a:moveTo>
                    <a:cubicBezTo>
                      <a:pt x="55939" y="15281"/>
                      <a:pt x="-4148" y="-25381"/>
                      <a:pt x="228" y="25954"/>
                    </a:cubicBezTo>
                    <a:cubicBezTo>
                      <a:pt x="4604" y="77289"/>
                      <a:pt x="49429" y="49540"/>
                      <a:pt x="49429" y="49540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6B98A3BF-0236-426A-30B2-96D10A7F06BD}"/>
                  </a:ext>
                </a:extLst>
              </p:cNvPr>
              <p:cNvSpPr/>
              <p:nvPr/>
            </p:nvSpPr>
            <p:spPr>
              <a:xfrm>
                <a:off x="7414610" y="3960376"/>
                <a:ext cx="12703" cy="17718"/>
              </a:xfrm>
              <a:custGeom>
                <a:avLst/>
                <a:gdLst>
                  <a:gd name="connsiteX0" fmla="*/ 0 w 12703"/>
                  <a:gd name="connsiteY0" fmla="*/ 8752 h 17718"/>
                  <a:gd name="connsiteX1" fmla="*/ 6190 w 12703"/>
                  <a:gd name="connsiteY1" fmla="*/ 17717 h 17718"/>
                  <a:gd name="connsiteX2" fmla="*/ 12700 w 12703"/>
                  <a:gd name="connsiteY2" fmla="*/ 8965 h 17718"/>
                  <a:gd name="connsiteX3" fmla="*/ 6617 w 12703"/>
                  <a:gd name="connsiteY3" fmla="*/ 0 h 17718"/>
                  <a:gd name="connsiteX4" fmla="*/ 0 w 12703"/>
                  <a:gd name="connsiteY4" fmla="*/ 8752 h 17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3" h="17718">
                    <a:moveTo>
                      <a:pt x="0" y="8752"/>
                    </a:moveTo>
                    <a:cubicBezTo>
                      <a:pt x="0" y="13661"/>
                      <a:pt x="2668" y="17610"/>
                      <a:pt x="6190" y="17717"/>
                    </a:cubicBezTo>
                    <a:cubicBezTo>
                      <a:pt x="9712" y="17823"/>
                      <a:pt x="12594" y="13874"/>
                      <a:pt x="12700" y="8965"/>
                    </a:cubicBezTo>
                    <a:cubicBezTo>
                      <a:pt x="12807" y="4056"/>
                      <a:pt x="10139" y="0"/>
                      <a:pt x="6617" y="0"/>
                    </a:cubicBezTo>
                    <a:cubicBezTo>
                      <a:pt x="3095" y="0"/>
                      <a:pt x="107" y="3842"/>
                      <a:pt x="0" y="87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2DD445C4-4DD0-AA2D-42AB-FF079DD0F10F}"/>
                  </a:ext>
                </a:extLst>
              </p:cNvPr>
              <p:cNvSpPr/>
              <p:nvPr/>
            </p:nvSpPr>
            <p:spPr>
              <a:xfrm>
                <a:off x="7377043" y="4003920"/>
                <a:ext cx="16435" cy="15262"/>
              </a:xfrm>
              <a:custGeom>
                <a:avLst/>
                <a:gdLst>
                  <a:gd name="connsiteX0" fmla="*/ 16436 w 16435"/>
                  <a:gd name="connsiteY0" fmla="*/ 15262 h 15262"/>
                  <a:gd name="connsiteX1" fmla="*/ 0 w 16435"/>
                  <a:gd name="connsiteY1" fmla="*/ 0 h 1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35" h="15262">
                    <a:moveTo>
                      <a:pt x="16436" y="15262"/>
                    </a:moveTo>
                    <a:cubicBezTo>
                      <a:pt x="15401" y="6852"/>
                      <a:pt x="8463" y="406"/>
                      <a:pt x="0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995DF0D6-1994-E590-5299-199A8D47488F}"/>
                  </a:ext>
                </a:extLst>
              </p:cNvPr>
              <p:cNvSpPr/>
              <p:nvPr/>
            </p:nvSpPr>
            <p:spPr>
              <a:xfrm>
                <a:off x="7414504" y="4016727"/>
                <a:ext cx="18036" cy="11536"/>
              </a:xfrm>
              <a:custGeom>
                <a:avLst/>
                <a:gdLst>
                  <a:gd name="connsiteX0" fmla="*/ 18037 w 18036"/>
                  <a:gd name="connsiteY0" fmla="*/ 10673 h 11536"/>
                  <a:gd name="connsiteX1" fmla="*/ 726 w 18036"/>
                  <a:gd name="connsiteY1" fmla="*/ 2807 h 11536"/>
                  <a:gd name="connsiteX2" fmla="*/ 0 w 18036"/>
                  <a:gd name="connsiteY2" fmla="*/ 0 h 1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36" h="11536">
                    <a:moveTo>
                      <a:pt x="18037" y="10673"/>
                    </a:moveTo>
                    <a:cubicBezTo>
                      <a:pt x="11089" y="13287"/>
                      <a:pt x="3330" y="9766"/>
                      <a:pt x="726" y="2807"/>
                    </a:cubicBezTo>
                    <a:cubicBezTo>
                      <a:pt x="384" y="1900"/>
                      <a:pt x="139" y="960"/>
                      <a:pt x="0" y="0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E46E92F7-A2A5-BCB3-7D2B-435E0B1ADDDF}"/>
                  </a:ext>
                </a:extLst>
              </p:cNvPr>
              <p:cNvSpPr/>
              <p:nvPr/>
            </p:nvSpPr>
            <p:spPr>
              <a:xfrm>
                <a:off x="7203734" y="4042768"/>
                <a:ext cx="447808" cy="478840"/>
              </a:xfrm>
              <a:custGeom>
                <a:avLst/>
                <a:gdLst>
                  <a:gd name="connsiteX0" fmla="*/ 447808 w 447808"/>
                  <a:gd name="connsiteY0" fmla="*/ 39915 h 478840"/>
                  <a:gd name="connsiteX1" fmla="*/ 319737 w 447808"/>
                  <a:gd name="connsiteY1" fmla="*/ 177058 h 478840"/>
                  <a:gd name="connsiteX2" fmla="*/ 306823 w 447808"/>
                  <a:gd name="connsiteY2" fmla="*/ 421354 h 478840"/>
                  <a:gd name="connsiteX3" fmla="*/ 413 w 447808"/>
                  <a:gd name="connsiteY3" fmla="*/ 477065 h 478840"/>
                  <a:gd name="connsiteX4" fmla="*/ 413 w 447808"/>
                  <a:gd name="connsiteY4" fmla="*/ 450704 h 478840"/>
                  <a:gd name="connsiteX5" fmla="*/ 274699 w 447808"/>
                  <a:gd name="connsiteY5" fmla="*/ 159556 h 478840"/>
                  <a:gd name="connsiteX6" fmla="*/ 412696 w 447808"/>
                  <a:gd name="connsiteY6" fmla="*/ 0 h 478840"/>
                  <a:gd name="connsiteX7" fmla="*/ 447808 w 447808"/>
                  <a:gd name="connsiteY7" fmla="*/ 39915 h 47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808" h="478840">
                    <a:moveTo>
                      <a:pt x="447808" y="39915"/>
                    </a:moveTo>
                    <a:cubicBezTo>
                      <a:pt x="411415" y="121454"/>
                      <a:pt x="319737" y="177058"/>
                      <a:pt x="319737" y="177058"/>
                    </a:cubicBezTo>
                    <a:cubicBezTo>
                      <a:pt x="319737" y="177058"/>
                      <a:pt x="287719" y="359240"/>
                      <a:pt x="306823" y="421354"/>
                    </a:cubicBezTo>
                    <a:cubicBezTo>
                      <a:pt x="278968" y="447075"/>
                      <a:pt x="75441" y="487844"/>
                      <a:pt x="413" y="477065"/>
                    </a:cubicBezTo>
                    <a:cubicBezTo>
                      <a:pt x="-138" y="468282"/>
                      <a:pt x="-138" y="459488"/>
                      <a:pt x="413" y="450704"/>
                    </a:cubicBezTo>
                    <a:cubicBezTo>
                      <a:pt x="122401" y="436616"/>
                      <a:pt x="231902" y="335867"/>
                      <a:pt x="274699" y="159556"/>
                    </a:cubicBezTo>
                    <a:cubicBezTo>
                      <a:pt x="371713" y="120067"/>
                      <a:pt x="404158" y="31484"/>
                      <a:pt x="412696" y="0"/>
                    </a:cubicBezTo>
                    <a:cubicBezTo>
                      <a:pt x="423539" y="14034"/>
                      <a:pt x="435268" y="27375"/>
                      <a:pt x="447808" y="39915"/>
                    </a:cubicBezTo>
                    <a:close/>
                  </a:path>
                </a:pathLst>
              </a:custGeom>
              <a:solidFill>
                <a:srgbClr val="EEA4F3">
                  <a:alpha val="34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7DF91CE2-0984-3B51-DE73-9EBB260A0744}"/>
                  </a:ext>
                </a:extLst>
              </p:cNvPr>
              <p:cNvSpPr/>
              <p:nvPr/>
            </p:nvSpPr>
            <p:spPr>
              <a:xfrm>
                <a:off x="7224638" y="4616336"/>
                <a:ext cx="196162" cy="370637"/>
              </a:xfrm>
              <a:custGeom>
                <a:avLst/>
                <a:gdLst>
                  <a:gd name="connsiteX0" fmla="*/ 196162 w 196162"/>
                  <a:gd name="connsiteY0" fmla="*/ 2219 h 370637"/>
                  <a:gd name="connsiteX1" fmla="*/ 100109 w 196162"/>
                  <a:gd name="connsiteY1" fmla="*/ 23565 h 370637"/>
                  <a:gd name="connsiteX2" fmla="*/ 40556 w 196162"/>
                  <a:gd name="connsiteY2" fmla="*/ 370638 h 370637"/>
                  <a:gd name="connsiteX3" fmla="*/ 0 w 196162"/>
                  <a:gd name="connsiteY3" fmla="*/ 362099 h 370637"/>
                  <a:gd name="connsiteX4" fmla="*/ 76629 w 196162"/>
                  <a:gd name="connsiteY4" fmla="*/ 6168 h 370637"/>
                  <a:gd name="connsiteX5" fmla="*/ 196162 w 196162"/>
                  <a:gd name="connsiteY5" fmla="*/ 2219 h 370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162" h="370637">
                    <a:moveTo>
                      <a:pt x="196162" y="2219"/>
                    </a:moveTo>
                    <a:cubicBezTo>
                      <a:pt x="163141" y="3639"/>
                      <a:pt x="130624" y="10864"/>
                      <a:pt x="100109" y="23565"/>
                    </a:cubicBezTo>
                    <a:cubicBezTo>
                      <a:pt x="67024" y="40641"/>
                      <a:pt x="40556" y="370638"/>
                      <a:pt x="40556" y="370638"/>
                    </a:cubicBezTo>
                    <a:lnTo>
                      <a:pt x="0" y="362099"/>
                    </a:lnTo>
                    <a:cubicBezTo>
                      <a:pt x="5443" y="295396"/>
                      <a:pt x="30950" y="15987"/>
                      <a:pt x="76629" y="6168"/>
                    </a:cubicBezTo>
                    <a:cubicBezTo>
                      <a:pt x="116126" y="-406"/>
                      <a:pt x="156322" y="-1730"/>
                      <a:pt x="196162" y="2219"/>
                    </a:cubicBezTo>
                    <a:close/>
                  </a:path>
                </a:pathLst>
              </a:custGeom>
              <a:solidFill>
                <a:srgbClr val="56B2AD">
                  <a:alpha val="17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90A2F1C1-BACD-4F81-9208-C3A1BC17250F}"/>
                  </a:ext>
                </a:extLst>
              </p:cNvPr>
              <p:cNvSpPr/>
              <p:nvPr/>
            </p:nvSpPr>
            <p:spPr>
              <a:xfrm>
                <a:off x="6300178" y="996382"/>
                <a:ext cx="10672" cy="10672"/>
              </a:xfrm>
              <a:custGeom>
                <a:avLst/>
                <a:gdLst/>
                <a:ahLst/>
                <a:cxnLst/>
                <a:rect l="l" t="t" r="r" b="b"/>
                <a:pathLst>
                  <a:path w="10672" h="10672"/>
                </a:pathLst>
              </a:custGeom>
              <a:solidFill>
                <a:srgbClr val="56B2A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1348CCBA-A90F-0BFC-B499-1FBFEE1E6E37}"/>
                  </a:ext>
                </a:extLst>
              </p:cNvPr>
              <p:cNvSpPr/>
              <p:nvPr/>
            </p:nvSpPr>
            <p:spPr>
              <a:xfrm>
                <a:off x="6632736" y="1716675"/>
                <a:ext cx="680378" cy="530120"/>
              </a:xfrm>
              <a:custGeom>
                <a:avLst/>
                <a:gdLst>
                  <a:gd name="connsiteX0" fmla="*/ 680378 w 680378"/>
                  <a:gd name="connsiteY0" fmla="*/ 523384 h 530120"/>
                  <a:gd name="connsiteX1" fmla="*/ 649961 w 680378"/>
                  <a:gd name="connsiteY1" fmla="*/ 528614 h 530120"/>
                  <a:gd name="connsiteX2" fmla="*/ 457214 w 680378"/>
                  <a:gd name="connsiteY2" fmla="*/ 498517 h 530120"/>
                  <a:gd name="connsiteX3" fmla="*/ 207155 w 680378"/>
                  <a:gd name="connsiteY3" fmla="*/ 417619 h 530120"/>
                  <a:gd name="connsiteX4" fmla="*/ 11313 w 680378"/>
                  <a:gd name="connsiteY4" fmla="*/ 330851 h 530120"/>
                  <a:gd name="connsiteX5" fmla="*/ 9499 w 680378"/>
                  <a:gd name="connsiteY5" fmla="*/ 232983 h 530120"/>
                  <a:gd name="connsiteX6" fmla="*/ 148243 w 680378"/>
                  <a:gd name="connsiteY6" fmla="*/ 10673 h 530120"/>
                  <a:gd name="connsiteX7" fmla="*/ 166279 w 680378"/>
                  <a:gd name="connsiteY7" fmla="*/ 0 h 530120"/>
                  <a:gd name="connsiteX8" fmla="*/ 186771 w 680378"/>
                  <a:gd name="connsiteY8" fmla="*/ 11526 h 530120"/>
                  <a:gd name="connsiteX9" fmla="*/ 571945 w 680378"/>
                  <a:gd name="connsiteY9" fmla="*/ 393072 h 530120"/>
                  <a:gd name="connsiteX10" fmla="*/ 680378 w 680378"/>
                  <a:gd name="connsiteY10" fmla="*/ 523384 h 53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0378" h="530120">
                    <a:moveTo>
                      <a:pt x="680378" y="523384"/>
                    </a:moveTo>
                    <a:cubicBezTo>
                      <a:pt x="670358" y="525754"/>
                      <a:pt x="660199" y="527504"/>
                      <a:pt x="649961" y="528614"/>
                    </a:cubicBezTo>
                    <a:cubicBezTo>
                      <a:pt x="585926" y="535444"/>
                      <a:pt x="519756" y="517941"/>
                      <a:pt x="457214" y="498517"/>
                    </a:cubicBezTo>
                    <a:cubicBezTo>
                      <a:pt x="373328" y="473191"/>
                      <a:pt x="289975" y="446221"/>
                      <a:pt x="207155" y="417619"/>
                    </a:cubicBezTo>
                    <a:cubicBezTo>
                      <a:pt x="154539" y="399582"/>
                      <a:pt x="43331" y="381866"/>
                      <a:pt x="11313" y="330851"/>
                    </a:cubicBezTo>
                    <a:cubicBezTo>
                      <a:pt x="-4482" y="305557"/>
                      <a:pt x="-2455" y="270764"/>
                      <a:pt x="9499" y="232983"/>
                    </a:cubicBezTo>
                    <a:cubicBezTo>
                      <a:pt x="36287" y="148136"/>
                      <a:pt x="112703" y="48454"/>
                      <a:pt x="148243" y="10673"/>
                    </a:cubicBezTo>
                    <a:cubicBezTo>
                      <a:pt x="152709" y="4985"/>
                      <a:pt x="159145" y="1177"/>
                      <a:pt x="166279" y="0"/>
                    </a:cubicBezTo>
                    <a:cubicBezTo>
                      <a:pt x="174410" y="844"/>
                      <a:pt x="181827" y="5016"/>
                      <a:pt x="186771" y="11526"/>
                    </a:cubicBezTo>
                    <a:lnTo>
                      <a:pt x="571945" y="393072"/>
                    </a:lnTo>
                    <a:cubicBezTo>
                      <a:pt x="612714" y="432347"/>
                      <a:pt x="653590" y="473330"/>
                      <a:pt x="680378" y="52338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CF1E6F2F-AE73-964B-B20E-F80F1EA11162}"/>
                  </a:ext>
                </a:extLst>
              </p:cNvPr>
              <p:cNvSpPr/>
              <p:nvPr/>
            </p:nvSpPr>
            <p:spPr>
              <a:xfrm>
                <a:off x="6952035" y="1385869"/>
                <a:ext cx="419985" cy="498047"/>
              </a:xfrm>
              <a:custGeom>
                <a:avLst/>
                <a:gdLst>
                  <a:gd name="connsiteX0" fmla="*/ 407718 w 419985"/>
                  <a:gd name="connsiteY0" fmla="*/ 498046 h 498047"/>
                  <a:gd name="connsiteX1" fmla="*/ 397046 w 419985"/>
                  <a:gd name="connsiteY1" fmla="*/ 493456 h 498047"/>
                  <a:gd name="connsiteX2" fmla="*/ 172921 w 419985"/>
                  <a:gd name="connsiteY2" fmla="*/ 321414 h 498047"/>
                  <a:gd name="connsiteX3" fmla="*/ 665 w 419985"/>
                  <a:gd name="connsiteY3" fmla="*/ 133470 h 498047"/>
                  <a:gd name="connsiteX4" fmla="*/ 47518 w 419985"/>
                  <a:gd name="connsiteY4" fmla="*/ 48089 h 498047"/>
                  <a:gd name="connsiteX5" fmla="*/ 125962 w 419985"/>
                  <a:gd name="connsiteY5" fmla="*/ 13936 h 498047"/>
                  <a:gd name="connsiteX6" fmla="*/ 304301 w 419985"/>
                  <a:gd name="connsiteY6" fmla="*/ 83202 h 498047"/>
                  <a:gd name="connsiteX7" fmla="*/ 419138 w 419985"/>
                  <a:gd name="connsiteY7" fmla="*/ 468376 h 498047"/>
                  <a:gd name="connsiteX8" fmla="*/ 419138 w 419985"/>
                  <a:gd name="connsiteY8" fmla="*/ 469870 h 498047"/>
                  <a:gd name="connsiteX9" fmla="*/ 407718 w 419985"/>
                  <a:gd name="connsiteY9" fmla="*/ 498046 h 49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9985" h="498047">
                    <a:moveTo>
                      <a:pt x="407718" y="498046"/>
                    </a:moveTo>
                    <a:cubicBezTo>
                      <a:pt x="403793" y="497577"/>
                      <a:pt x="400086" y="495984"/>
                      <a:pt x="397046" y="493456"/>
                    </a:cubicBezTo>
                    <a:cubicBezTo>
                      <a:pt x="319705" y="439738"/>
                      <a:pt x="244996" y="382390"/>
                      <a:pt x="172921" y="321414"/>
                    </a:cubicBezTo>
                    <a:cubicBezTo>
                      <a:pt x="120946" y="277336"/>
                      <a:pt x="9844" y="207217"/>
                      <a:pt x="665" y="133470"/>
                    </a:cubicBezTo>
                    <a:cubicBezTo>
                      <a:pt x="-4137" y="94621"/>
                      <a:pt x="17635" y="67833"/>
                      <a:pt x="47518" y="48089"/>
                    </a:cubicBezTo>
                    <a:cubicBezTo>
                      <a:pt x="72120" y="33441"/>
                      <a:pt x="98478" y="21964"/>
                      <a:pt x="125962" y="13936"/>
                    </a:cubicBezTo>
                    <a:cubicBezTo>
                      <a:pt x="211342" y="-13279"/>
                      <a:pt x="270362" y="-5808"/>
                      <a:pt x="304301" y="83202"/>
                    </a:cubicBezTo>
                    <a:cubicBezTo>
                      <a:pt x="352150" y="208543"/>
                      <a:pt x="390537" y="337295"/>
                      <a:pt x="419138" y="468376"/>
                    </a:cubicBezTo>
                    <a:cubicBezTo>
                      <a:pt x="419202" y="468872"/>
                      <a:pt x="419202" y="469374"/>
                      <a:pt x="419138" y="469870"/>
                    </a:cubicBezTo>
                    <a:cubicBezTo>
                      <a:pt x="421486" y="481930"/>
                      <a:pt x="419351" y="498259"/>
                      <a:pt x="407718" y="49804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2C33689C-00DC-BC14-A393-E5C55D3AA49D}"/>
                  </a:ext>
                </a:extLst>
              </p:cNvPr>
              <p:cNvSpPr/>
              <p:nvPr/>
            </p:nvSpPr>
            <p:spPr>
              <a:xfrm>
                <a:off x="6952035" y="1433958"/>
                <a:ext cx="420084" cy="449958"/>
              </a:xfrm>
              <a:custGeom>
                <a:avLst/>
                <a:gdLst>
                  <a:gd name="connsiteX0" fmla="*/ 407718 w 420084"/>
                  <a:gd name="connsiteY0" fmla="*/ 449957 h 449958"/>
                  <a:gd name="connsiteX1" fmla="*/ 397046 w 420084"/>
                  <a:gd name="connsiteY1" fmla="*/ 445368 h 449958"/>
                  <a:gd name="connsiteX2" fmla="*/ 172921 w 420084"/>
                  <a:gd name="connsiteY2" fmla="*/ 273325 h 449958"/>
                  <a:gd name="connsiteX3" fmla="*/ 665 w 420084"/>
                  <a:gd name="connsiteY3" fmla="*/ 85381 h 449958"/>
                  <a:gd name="connsiteX4" fmla="*/ 47518 w 420084"/>
                  <a:gd name="connsiteY4" fmla="*/ 0 h 449958"/>
                  <a:gd name="connsiteX5" fmla="*/ 419351 w 420084"/>
                  <a:gd name="connsiteY5" fmla="*/ 422101 h 449958"/>
                  <a:gd name="connsiteX6" fmla="*/ 407718 w 420084"/>
                  <a:gd name="connsiteY6" fmla="*/ 449957 h 4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84" h="449958">
                    <a:moveTo>
                      <a:pt x="407718" y="449957"/>
                    </a:moveTo>
                    <a:cubicBezTo>
                      <a:pt x="403793" y="449488"/>
                      <a:pt x="400086" y="447895"/>
                      <a:pt x="397046" y="445368"/>
                    </a:cubicBezTo>
                    <a:cubicBezTo>
                      <a:pt x="319705" y="391649"/>
                      <a:pt x="244996" y="334301"/>
                      <a:pt x="172921" y="273325"/>
                    </a:cubicBezTo>
                    <a:cubicBezTo>
                      <a:pt x="120946" y="229247"/>
                      <a:pt x="9844" y="159128"/>
                      <a:pt x="665" y="85381"/>
                    </a:cubicBezTo>
                    <a:cubicBezTo>
                      <a:pt x="-4137" y="46533"/>
                      <a:pt x="17635" y="19744"/>
                      <a:pt x="47518" y="0"/>
                    </a:cubicBezTo>
                    <a:cubicBezTo>
                      <a:pt x="95865" y="87942"/>
                      <a:pt x="241653" y="330851"/>
                      <a:pt x="419351" y="422101"/>
                    </a:cubicBezTo>
                    <a:cubicBezTo>
                      <a:pt x="421486" y="433841"/>
                      <a:pt x="419351" y="450170"/>
                      <a:pt x="407718" y="449957"/>
                    </a:cubicBezTo>
                    <a:close/>
                  </a:path>
                </a:pathLst>
              </a:custGeom>
              <a:solidFill>
                <a:srgbClr val="F7E869">
                  <a:alpha val="70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B6304157-1A71-7C3D-0D00-D866D50093E4}"/>
                  </a:ext>
                </a:extLst>
              </p:cNvPr>
              <p:cNvSpPr/>
              <p:nvPr/>
            </p:nvSpPr>
            <p:spPr>
              <a:xfrm>
                <a:off x="6632736" y="1949445"/>
                <a:ext cx="649961" cy="297137"/>
              </a:xfrm>
              <a:custGeom>
                <a:avLst/>
                <a:gdLst>
                  <a:gd name="connsiteX0" fmla="*/ 649961 w 649961"/>
                  <a:gd name="connsiteY0" fmla="*/ 295631 h 297137"/>
                  <a:gd name="connsiteX1" fmla="*/ 457214 w 649961"/>
                  <a:gd name="connsiteY1" fmla="*/ 265534 h 297137"/>
                  <a:gd name="connsiteX2" fmla="*/ 207155 w 649961"/>
                  <a:gd name="connsiteY2" fmla="*/ 184636 h 297137"/>
                  <a:gd name="connsiteX3" fmla="*/ 11313 w 649961"/>
                  <a:gd name="connsiteY3" fmla="*/ 97868 h 297137"/>
                  <a:gd name="connsiteX4" fmla="*/ 9499 w 649961"/>
                  <a:gd name="connsiteY4" fmla="*/ 0 h 297137"/>
                  <a:gd name="connsiteX5" fmla="*/ 649961 w 649961"/>
                  <a:gd name="connsiteY5" fmla="*/ 295631 h 297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9961" h="297137">
                    <a:moveTo>
                      <a:pt x="649961" y="295631"/>
                    </a:moveTo>
                    <a:cubicBezTo>
                      <a:pt x="585926" y="302461"/>
                      <a:pt x="519756" y="284958"/>
                      <a:pt x="457214" y="265534"/>
                    </a:cubicBezTo>
                    <a:cubicBezTo>
                      <a:pt x="373328" y="240208"/>
                      <a:pt x="289975" y="213239"/>
                      <a:pt x="207155" y="184636"/>
                    </a:cubicBezTo>
                    <a:cubicBezTo>
                      <a:pt x="154539" y="166599"/>
                      <a:pt x="43331" y="148883"/>
                      <a:pt x="11313" y="97868"/>
                    </a:cubicBezTo>
                    <a:cubicBezTo>
                      <a:pt x="-4482" y="72574"/>
                      <a:pt x="-2455" y="37781"/>
                      <a:pt x="9499" y="0"/>
                    </a:cubicBezTo>
                    <a:cubicBezTo>
                      <a:pt x="108220" y="70439"/>
                      <a:pt x="409401" y="271831"/>
                      <a:pt x="649961" y="295631"/>
                    </a:cubicBezTo>
                    <a:close/>
                  </a:path>
                </a:pathLst>
              </a:custGeom>
              <a:solidFill>
                <a:srgbClr val="F7E869">
                  <a:alpha val="70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E77F3247-CA74-AD2D-59D8-C0710BD61F41}"/>
                  </a:ext>
                </a:extLst>
              </p:cNvPr>
              <p:cNvSpPr/>
              <p:nvPr/>
            </p:nvSpPr>
            <p:spPr>
              <a:xfrm>
                <a:off x="6801149" y="1845494"/>
                <a:ext cx="297765" cy="274285"/>
              </a:xfrm>
              <a:custGeom>
                <a:avLst/>
                <a:gdLst>
                  <a:gd name="connsiteX0" fmla="*/ 0 w 297765"/>
                  <a:gd name="connsiteY0" fmla="*/ 0 h 274285"/>
                  <a:gd name="connsiteX1" fmla="*/ 297766 w 297765"/>
                  <a:gd name="connsiteY1" fmla="*/ 274286 h 274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7765" h="274285">
                    <a:moveTo>
                      <a:pt x="0" y="0"/>
                    </a:moveTo>
                    <a:lnTo>
                      <a:pt x="297766" y="274286"/>
                    </a:lnTo>
                  </a:path>
                </a:pathLst>
              </a:custGeom>
              <a:ln w="53340" cap="rnd">
                <a:solidFill>
                  <a:srgbClr val="F7E869">
                    <a:alpha val="32000"/>
                  </a:srgbClr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0AB0E011-901B-AACA-5199-94F1750AA7B8}"/>
                  </a:ext>
                </a:extLst>
              </p:cNvPr>
              <p:cNvSpPr/>
              <p:nvPr/>
            </p:nvSpPr>
            <p:spPr>
              <a:xfrm>
                <a:off x="7186430" y="1465976"/>
                <a:ext cx="110995" cy="256889"/>
              </a:xfrm>
              <a:custGeom>
                <a:avLst/>
                <a:gdLst>
                  <a:gd name="connsiteX0" fmla="*/ 0 w 110995"/>
                  <a:gd name="connsiteY0" fmla="*/ 0 h 256889"/>
                  <a:gd name="connsiteX1" fmla="*/ 110995 w 110995"/>
                  <a:gd name="connsiteY1" fmla="*/ 256889 h 25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995" h="256889">
                    <a:moveTo>
                      <a:pt x="0" y="0"/>
                    </a:moveTo>
                    <a:lnTo>
                      <a:pt x="110995" y="256889"/>
                    </a:lnTo>
                  </a:path>
                </a:pathLst>
              </a:custGeom>
              <a:ln w="53340" cap="rnd">
                <a:solidFill>
                  <a:srgbClr val="F7E869">
                    <a:alpha val="32000"/>
                  </a:srgbClr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04F5A756-7CF3-27E6-E073-C9331F071BB3}"/>
                  </a:ext>
                </a:extLst>
              </p:cNvPr>
              <p:cNvSpPr/>
              <p:nvPr/>
            </p:nvSpPr>
            <p:spPr>
              <a:xfrm>
                <a:off x="10639182" y="3986191"/>
                <a:ext cx="515955" cy="391803"/>
              </a:xfrm>
              <a:custGeom>
                <a:avLst/>
                <a:gdLst>
                  <a:gd name="connsiteX0" fmla="*/ 503581 w 515955"/>
                  <a:gd name="connsiteY0" fmla="*/ 315708 h 391803"/>
                  <a:gd name="connsiteX1" fmla="*/ 475085 w 515955"/>
                  <a:gd name="connsiteY1" fmla="*/ 363201 h 391803"/>
                  <a:gd name="connsiteX2" fmla="*/ 419374 w 515955"/>
                  <a:gd name="connsiteY2" fmla="*/ 391804 h 391803"/>
                  <a:gd name="connsiteX3" fmla="*/ 358647 w 515955"/>
                  <a:gd name="connsiteY3" fmla="*/ 364909 h 391803"/>
                  <a:gd name="connsiteX4" fmla="*/ 2823 w 515955"/>
                  <a:gd name="connsiteY4" fmla="*/ 24453 h 391803"/>
                  <a:gd name="connsiteX5" fmla="*/ 2823 w 515955"/>
                  <a:gd name="connsiteY5" fmla="*/ 5562 h 391803"/>
                  <a:gd name="connsiteX6" fmla="*/ 9333 w 515955"/>
                  <a:gd name="connsiteY6" fmla="*/ 1934 h 391803"/>
                  <a:gd name="connsiteX7" fmla="*/ 15203 w 515955"/>
                  <a:gd name="connsiteY7" fmla="*/ 973 h 391803"/>
                  <a:gd name="connsiteX8" fmla="*/ 247332 w 515955"/>
                  <a:gd name="connsiteY8" fmla="*/ 60419 h 391803"/>
                  <a:gd name="connsiteX9" fmla="*/ 476046 w 515955"/>
                  <a:gd name="connsiteY9" fmla="*/ 194681 h 391803"/>
                  <a:gd name="connsiteX10" fmla="*/ 515855 w 515955"/>
                  <a:gd name="connsiteY10" fmla="*/ 259250 h 391803"/>
                  <a:gd name="connsiteX11" fmla="*/ 503581 w 515955"/>
                  <a:gd name="connsiteY11" fmla="*/ 315708 h 39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5955" h="391803">
                    <a:moveTo>
                      <a:pt x="503581" y="315708"/>
                    </a:moveTo>
                    <a:cubicBezTo>
                      <a:pt x="496569" y="332901"/>
                      <a:pt x="486953" y="348921"/>
                      <a:pt x="475085" y="363201"/>
                    </a:cubicBezTo>
                    <a:cubicBezTo>
                      <a:pt x="461734" y="380597"/>
                      <a:pt x="441296" y="391088"/>
                      <a:pt x="419374" y="391804"/>
                    </a:cubicBezTo>
                    <a:cubicBezTo>
                      <a:pt x="396855" y="391804"/>
                      <a:pt x="376684" y="378036"/>
                      <a:pt x="358647" y="364909"/>
                    </a:cubicBezTo>
                    <a:cubicBezTo>
                      <a:pt x="236126" y="277180"/>
                      <a:pt x="60455" y="167465"/>
                      <a:pt x="2823" y="24453"/>
                    </a:cubicBezTo>
                    <a:cubicBezTo>
                      <a:pt x="261" y="18263"/>
                      <a:pt x="-1980" y="10685"/>
                      <a:pt x="2823" y="5562"/>
                    </a:cubicBezTo>
                    <a:cubicBezTo>
                      <a:pt x="4552" y="3694"/>
                      <a:pt x="6836" y="2414"/>
                      <a:pt x="9333" y="1934"/>
                    </a:cubicBezTo>
                    <a:cubicBezTo>
                      <a:pt x="11244" y="1400"/>
                      <a:pt x="13218" y="1080"/>
                      <a:pt x="15203" y="973"/>
                    </a:cubicBezTo>
                    <a:cubicBezTo>
                      <a:pt x="95674" y="-6178"/>
                      <a:pt x="173585" y="27334"/>
                      <a:pt x="247332" y="60419"/>
                    </a:cubicBezTo>
                    <a:cubicBezTo>
                      <a:pt x="328444" y="96493"/>
                      <a:pt x="411263" y="133847"/>
                      <a:pt x="476046" y="194681"/>
                    </a:cubicBezTo>
                    <a:cubicBezTo>
                      <a:pt x="494830" y="212290"/>
                      <a:pt x="512866" y="233529"/>
                      <a:pt x="515855" y="259250"/>
                    </a:cubicBezTo>
                    <a:cubicBezTo>
                      <a:pt x="516677" y="278813"/>
                      <a:pt x="512450" y="298258"/>
                      <a:pt x="503581" y="31570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D523C37A-5147-CA9C-B04E-FCFA02116362}"/>
                  </a:ext>
                </a:extLst>
              </p:cNvPr>
              <p:cNvSpPr/>
              <p:nvPr/>
            </p:nvSpPr>
            <p:spPr>
              <a:xfrm>
                <a:off x="10639182" y="3988125"/>
                <a:ext cx="475085" cy="389870"/>
              </a:xfrm>
              <a:custGeom>
                <a:avLst/>
                <a:gdLst>
                  <a:gd name="connsiteX0" fmla="*/ 475085 w 475085"/>
                  <a:gd name="connsiteY0" fmla="*/ 361268 h 389870"/>
                  <a:gd name="connsiteX1" fmla="*/ 419374 w 475085"/>
                  <a:gd name="connsiteY1" fmla="*/ 389870 h 389870"/>
                  <a:gd name="connsiteX2" fmla="*/ 358647 w 475085"/>
                  <a:gd name="connsiteY2" fmla="*/ 362975 h 389870"/>
                  <a:gd name="connsiteX3" fmla="*/ 2823 w 475085"/>
                  <a:gd name="connsiteY3" fmla="*/ 22519 h 389870"/>
                  <a:gd name="connsiteX4" fmla="*/ 2823 w 475085"/>
                  <a:gd name="connsiteY4" fmla="*/ 3629 h 389870"/>
                  <a:gd name="connsiteX5" fmla="*/ 9333 w 475085"/>
                  <a:gd name="connsiteY5" fmla="*/ 0 h 389870"/>
                  <a:gd name="connsiteX6" fmla="*/ 475085 w 475085"/>
                  <a:gd name="connsiteY6" fmla="*/ 361268 h 38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085" h="389870">
                    <a:moveTo>
                      <a:pt x="475085" y="361268"/>
                    </a:moveTo>
                    <a:cubicBezTo>
                      <a:pt x="461734" y="378664"/>
                      <a:pt x="441296" y="389155"/>
                      <a:pt x="419374" y="389870"/>
                    </a:cubicBezTo>
                    <a:cubicBezTo>
                      <a:pt x="396855" y="389870"/>
                      <a:pt x="376684" y="376102"/>
                      <a:pt x="358647" y="362975"/>
                    </a:cubicBezTo>
                    <a:cubicBezTo>
                      <a:pt x="236126" y="275246"/>
                      <a:pt x="60455" y="165532"/>
                      <a:pt x="2823" y="22519"/>
                    </a:cubicBezTo>
                    <a:cubicBezTo>
                      <a:pt x="261" y="16329"/>
                      <a:pt x="-1980" y="8752"/>
                      <a:pt x="2823" y="3629"/>
                    </a:cubicBezTo>
                    <a:cubicBezTo>
                      <a:pt x="4552" y="1761"/>
                      <a:pt x="6836" y="480"/>
                      <a:pt x="9333" y="0"/>
                    </a:cubicBezTo>
                    <a:cubicBezTo>
                      <a:pt x="95141" y="96801"/>
                      <a:pt x="326523" y="341523"/>
                      <a:pt x="475085" y="361268"/>
                    </a:cubicBezTo>
                    <a:close/>
                  </a:path>
                </a:pathLst>
              </a:custGeom>
              <a:solidFill>
                <a:srgbClr val="F7E869">
                  <a:alpha val="70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2F85DE31-1042-2DE0-C9B4-F723F5ACCE1C}"/>
                  </a:ext>
                </a:extLst>
              </p:cNvPr>
              <p:cNvSpPr/>
              <p:nvPr/>
            </p:nvSpPr>
            <p:spPr>
              <a:xfrm>
                <a:off x="10798999" y="4059951"/>
                <a:ext cx="291895" cy="175137"/>
              </a:xfrm>
              <a:custGeom>
                <a:avLst/>
                <a:gdLst>
                  <a:gd name="connsiteX0" fmla="*/ 0 w 291895"/>
                  <a:gd name="connsiteY0" fmla="*/ 0 h 175137"/>
                  <a:gd name="connsiteX1" fmla="*/ 291896 w 291895"/>
                  <a:gd name="connsiteY1" fmla="*/ 175137 h 17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1895" h="175137">
                    <a:moveTo>
                      <a:pt x="0" y="0"/>
                    </a:moveTo>
                    <a:lnTo>
                      <a:pt x="291896" y="175137"/>
                    </a:lnTo>
                  </a:path>
                </a:pathLst>
              </a:custGeom>
              <a:ln w="53340" cap="rnd">
                <a:solidFill>
                  <a:srgbClr val="F7E869">
                    <a:alpha val="32000"/>
                  </a:srgbClr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B8D6871A-E1C5-0428-0449-7EDEDB81A278}"/>
                  </a:ext>
                </a:extLst>
              </p:cNvPr>
              <p:cNvSpPr/>
              <p:nvPr/>
            </p:nvSpPr>
            <p:spPr>
              <a:xfrm>
                <a:off x="10561802" y="4166526"/>
                <a:ext cx="370538" cy="532324"/>
              </a:xfrm>
              <a:custGeom>
                <a:avLst/>
                <a:gdLst>
                  <a:gd name="connsiteX0" fmla="*/ 332717 w 370538"/>
                  <a:gd name="connsiteY0" fmla="*/ 492798 h 532324"/>
                  <a:gd name="connsiteX1" fmla="*/ 286931 w 370538"/>
                  <a:gd name="connsiteY1" fmla="*/ 523962 h 532324"/>
                  <a:gd name="connsiteX2" fmla="*/ 224390 w 370538"/>
                  <a:gd name="connsiteY2" fmla="*/ 526524 h 532324"/>
                  <a:gd name="connsiteX3" fmla="*/ 180525 w 370538"/>
                  <a:gd name="connsiteY3" fmla="*/ 476576 h 532324"/>
                  <a:gd name="connsiteX4" fmla="*/ 372 w 370538"/>
                  <a:gd name="connsiteY4" fmla="*/ 18294 h 532324"/>
                  <a:gd name="connsiteX5" fmla="*/ 7949 w 370538"/>
                  <a:gd name="connsiteY5" fmla="*/ 898 h 532324"/>
                  <a:gd name="connsiteX6" fmla="*/ 15420 w 370538"/>
                  <a:gd name="connsiteY6" fmla="*/ 364 h 532324"/>
                  <a:gd name="connsiteX7" fmla="*/ 21184 w 370538"/>
                  <a:gd name="connsiteY7" fmla="*/ 1965 h 532324"/>
                  <a:gd name="connsiteX8" fmla="*/ 206887 w 370538"/>
                  <a:gd name="connsiteY8" fmla="*/ 153303 h 532324"/>
                  <a:gd name="connsiteX9" fmla="*/ 358117 w 370538"/>
                  <a:gd name="connsiteY9" fmla="*/ 371237 h 532324"/>
                  <a:gd name="connsiteX10" fmla="*/ 367083 w 370538"/>
                  <a:gd name="connsiteY10" fmla="*/ 446586 h 532324"/>
                  <a:gd name="connsiteX11" fmla="*/ 332717 w 370538"/>
                  <a:gd name="connsiteY11" fmla="*/ 492798 h 53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0538" h="532324">
                    <a:moveTo>
                      <a:pt x="332717" y="492798"/>
                    </a:moveTo>
                    <a:cubicBezTo>
                      <a:pt x="319152" y="505488"/>
                      <a:pt x="303708" y="516000"/>
                      <a:pt x="286931" y="523962"/>
                    </a:cubicBezTo>
                    <a:cubicBezTo>
                      <a:pt x="267518" y="534133"/>
                      <a:pt x="244572" y="535072"/>
                      <a:pt x="224390" y="526524"/>
                    </a:cubicBezTo>
                    <a:cubicBezTo>
                      <a:pt x="204112" y="516705"/>
                      <a:pt x="191625" y="496213"/>
                      <a:pt x="180525" y="476576"/>
                    </a:cubicBezTo>
                    <a:cubicBezTo>
                      <a:pt x="105817" y="345623"/>
                      <a:pt x="-7312" y="172193"/>
                      <a:pt x="372" y="18294"/>
                    </a:cubicBezTo>
                    <a:cubicBezTo>
                      <a:pt x="372" y="11677"/>
                      <a:pt x="1866" y="3780"/>
                      <a:pt x="7949" y="898"/>
                    </a:cubicBezTo>
                    <a:cubicBezTo>
                      <a:pt x="10319" y="-73"/>
                      <a:pt x="12934" y="-265"/>
                      <a:pt x="15420" y="364"/>
                    </a:cubicBezTo>
                    <a:cubicBezTo>
                      <a:pt x="17384" y="738"/>
                      <a:pt x="19316" y="1272"/>
                      <a:pt x="21184" y="1965"/>
                    </a:cubicBezTo>
                    <a:cubicBezTo>
                      <a:pt x="97172" y="29287"/>
                      <a:pt x="153844" y="92469"/>
                      <a:pt x="206887" y="153303"/>
                    </a:cubicBezTo>
                    <a:cubicBezTo>
                      <a:pt x="265373" y="220220"/>
                      <a:pt x="324819" y="288738"/>
                      <a:pt x="358117" y="371237"/>
                    </a:cubicBezTo>
                    <a:cubicBezTo>
                      <a:pt x="367723" y="395144"/>
                      <a:pt x="375194" y="422039"/>
                      <a:pt x="367083" y="446586"/>
                    </a:cubicBezTo>
                    <a:cubicBezTo>
                      <a:pt x="359772" y="464676"/>
                      <a:pt x="347947" y="480589"/>
                      <a:pt x="332717" y="49279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BFC50C1C-A776-17EF-D452-6EFDEEE7B4DF}"/>
                  </a:ext>
                </a:extLst>
              </p:cNvPr>
              <p:cNvSpPr/>
              <p:nvPr/>
            </p:nvSpPr>
            <p:spPr>
              <a:xfrm>
                <a:off x="10561802" y="4166526"/>
                <a:ext cx="286931" cy="532324"/>
              </a:xfrm>
              <a:custGeom>
                <a:avLst/>
                <a:gdLst>
                  <a:gd name="connsiteX0" fmla="*/ 286931 w 286931"/>
                  <a:gd name="connsiteY0" fmla="*/ 523962 h 532324"/>
                  <a:gd name="connsiteX1" fmla="*/ 224390 w 286931"/>
                  <a:gd name="connsiteY1" fmla="*/ 526524 h 532324"/>
                  <a:gd name="connsiteX2" fmla="*/ 180525 w 286931"/>
                  <a:gd name="connsiteY2" fmla="*/ 476576 h 532324"/>
                  <a:gd name="connsiteX3" fmla="*/ 372 w 286931"/>
                  <a:gd name="connsiteY3" fmla="*/ 18294 h 532324"/>
                  <a:gd name="connsiteX4" fmla="*/ 7949 w 286931"/>
                  <a:gd name="connsiteY4" fmla="*/ 898 h 532324"/>
                  <a:gd name="connsiteX5" fmla="*/ 15420 w 286931"/>
                  <a:gd name="connsiteY5" fmla="*/ 364 h 532324"/>
                  <a:gd name="connsiteX6" fmla="*/ 286931 w 286931"/>
                  <a:gd name="connsiteY6" fmla="*/ 523962 h 53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931" h="532324">
                    <a:moveTo>
                      <a:pt x="286931" y="523962"/>
                    </a:moveTo>
                    <a:cubicBezTo>
                      <a:pt x="267518" y="534133"/>
                      <a:pt x="244572" y="535072"/>
                      <a:pt x="224390" y="526524"/>
                    </a:cubicBezTo>
                    <a:cubicBezTo>
                      <a:pt x="204112" y="516705"/>
                      <a:pt x="191625" y="496213"/>
                      <a:pt x="180525" y="476576"/>
                    </a:cubicBezTo>
                    <a:cubicBezTo>
                      <a:pt x="105817" y="345623"/>
                      <a:pt x="-7312" y="172193"/>
                      <a:pt x="372" y="18294"/>
                    </a:cubicBezTo>
                    <a:cubicBezTo>
                      <a:pt x="372" y="11677"/>
                      <a:pt x="1866" y="3780"/>
                      <a:pt x="7949" y="898"/>
                    </a:cubicBezTo>
                    <a:cubicBezTo>
                      <a:pt x="10319" y="-73"/>
                      <a:pt x="12934" y="-265"/>
                      <a:pt x="15420" y="364"/>
                    </a:cubicBezTo>
                    <a:cubicBezTo>
                      <a:pt x="53095" y="124380"/>
                      <a:pt x="160354" y="443704"/>
                      <a:pt x="286931" y="523962"/>
                    </a:cubicBezTo>
                    <a:close/>
                  </a:path>
                </a:pathLst>
              </a:custGeom>
              <a:solidFill>
                <a:srgbClr val="F7E869">
                  <a:alpha val="70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19C6EB36-1373-F362-81F9-B450F74F958B}"/>
                  </a:ext>
                </a:extLst>
              </p:cNvPr>
              <p:cNvSpPr/>
              <p:nvPr/>
            </p:nvSpPr>
            <p:spPr>
              <a:xfrm>
                <a:off x="10684055" y="4295496"/>
                <a:ext cx="191466" cy="281543"/>
              </a:xfrm>
              <a:custGeom>
                <a:avLst/>
                <a:gdLst>
                  <a:gd name="connsiteX0" fmla="*/ 0 w 191466"/>
                  <a:gd name="connsiteY0" fmla="*/ 0 h 281543"/>
                  <a:gd name="connsiteX1" fmla="*/ 191467 w 191466"/>
                  <a:gd name="connsiteY1" fmla="*/ 281543 h 28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466" h="281543">
                    <a:moveTo>
                      <a:pt x="0" y="0"/>
                    </a:moveTo>
                    <a:lnTo>
                      <a:pt x="191467" y="281543"/>
                    </a:lnTo>
                  </a:path>
                </a:pathLst>
              </a:custGeom>
              <a:ln w="53340" cap="rnd">
                <a:solidFill>
                  <a:srgbClr val="F7E869">
                    <a:alpha val="32000"/>
                  </a:srgbClr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3C5B3CC1-F48F-F97E-91FC-F13F47C356CD}"/>
                  </a:ext>
                </a:extLst>
              </p:cNvPr>
              <p:cNvSpPr/>
              <p:nvPr/>
            </p:nvSpPr>
            <p:spPr>
              <a:xfrm>
                <a:off x="8689666" y="1608562"/>
                <a:ext cx="544835" cy="479140"/>
              </a:xfrm>
              <a:custGeom>
                <a:avLst/>
                <a:gdLst>
                  <a:gd name="connsiteX0" fmla="*/ 543982 w 544835"/>
                  <a:gd name="connsiteY0" fmla="*/ 379304 h 479140"/>
                  <a:gd name="connsiteX1" fmla="*/ 462764 w 544835"/>
                  <a:gd name="connsiteY1" fmla="*/ 326902 h 479140"/>
                  <a:gd name="connsiteX2" fmla="*/ 510257 w 544835"/>
                  <a:gd name="connsiteY2" fmla="*/ 417726 h 479140"/>
                  <a:gd name="connsiteX3" fmla="*/ 436616 w 544835"/>
                  <a:gd name="connsiteY3" fmla="*/ 361801 h 479140"/>
                  <a:gd name="connsiteX4" fmla="*/ 466926 w 544835"/>
                  <a:gd name="connsiteY4" fmla="*/ 453052 h 479140"/>
                  <a:gd name="connsiteX5" fmla="*/ 406413 w 544835"/>
                  <a:gd name="connsiteY5" fmla="*/ 378984 h 479140"/>
                  <a:gd name="connsiteX6" fmla="*/ 417085 w 544835"/>
                  <a:gd name="connsiteY6" fmla="*/ 478773 h 479140"/>
                  <a:gd name="connsiteX7" fmla="*/ 356145 w 544835"/>
                  <a:gd name="connsiteY7" fmla="*/ 361374 h 479140"/>
                  <a:gd name="connsiteX8" fmla="*/ 306410 w 544835"/>
                  <a:gd name="connsiteY8" fmla="*/ 441526 h 479140"/>
                  <a:gd name="connsiteX9" fmla="*/ 306410 w 544835"/>
                  <a:gd name="connsiteY9" fmla="*/ 343444 h 479140"/>
                  <a:gd name="connsiteX10" fmla="*/ 312280 w 544835"/>
                  <a:gd name="connsiteY10" fmla="*/ 318044 h 479140"/>
                  <a:gd name="connsiteX11" fmla="*/ 1814 w 544835"/>
                  <a:gd name="connsiteY11" fmla="*/ 58699 h 479140"/>
                  <a:gd name="connsiteX12" fmla="*/ 0 w 544835"/>
                  <a:gd name="connsiteY12" fmla="*/ 57632 h 479140"/>
                  <a:gd name="connsiteX13" fmla="*/ 13661 w 544835"/>
                  <a:gd name="connsiteY13" fmla="*/ 44185 h 479140"/>
                  <a:gd name="connsiteX14" fmla="*/ 17396 w 544835"/>
                  <a:gd name="connsiteY14" fmla="*/ 40663 h 479140"/>
                  <a:gd name="connsiteX15" fmla="*/ 54537 w 544835"/>
                  <a:gd name="connsiteY15" fmla="*/ 0 h 479140"/>
                  <a:gd name="connsiteX16" fmla="*/ 370659 w 544835"/>
                  <a:gd name="connsiteY16" fmla="*/ 239707 h 479140"/>
                  <a:gd name="connsiteX17" fmla="*/ 543982 w 544835"/>
                  <a:gd name="connsiteY17" fmla="*/ 379304 h 479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4835" h="479140">
                    <a:moveTo>
                      <a:pt x="543982" y="379304"/>
                    </a:moveTo>
                    <a:cubicBezTo>
                      <a:pt x="533310" y="392965"/>
                      <a:pt x="469915" y="333626"/>
                      <a:pt x="462764" y="326902"/>
                    </a:cubicBezTo>
                    <a:cubicBezTo>
                      <a:pt x="469168" y="334693"/>
                      <a:pt x="526800" y="404065"/>
                      <a:pt x="510257" y="417726"/>
                    </a:cubicBezTo>
                    <a:cubicBezTo>
                      <a:pt x="493714" y="431386"/>
                      <a:pt x="439604" y="365537"/>
                      <a:pt x="436616" y="361801"/>
                    </a:cubicBezTo>
                    <a:cubicBezTo>
                      <a:pt x="439071" y="365963"/>
                      <a:pt x="488805" y="445368"/>
                      <a:pt x="466926" y="453052"/>
                    </a:cubicBezTo>
                    <a:cubicBezTo>
                      <a:pt x="445047" y="460736"/>
                      <a:pt x="411536" y="389016"/>
                      <a:pt x="406413" y="378984"/>
                    </a:cubicBezTo>
                    <a:cubicBezTo>
                      <a:pt x="410575" y="390297"/>
                      <a:pt x="439604" y="471195"/>
                      <a:pt x="417085" y="478773"/>
                    </a:cubicBezTo>
                    <a:cubicBezTo>
                      <a:pt x="393072" y="486777"/>
                      <a:pt x="356145" y="361374"/>
                      <a:pt x="356145" y="361374"/>
                    </a:cubicBezTo>
                    <a:cubicBezTo>
                      <a:pt x="356145" y="361374"/>
                      <a:pt x="338428" y="449637"/>
                      <a:pt x="306410" y="441526"/>
                    </a:cubicBezTo>
                    <a:cubicBezTo>
                      <a:pt x="278768" y="434695"/>
                      <a:pt x="293923" y="394353"/>
                      <a:pt x="306410" y="343444"/>
                    </a:cubicBezTo>
                    <a:cubicBezTo>
                      <a:pt x="308545" y="335226"/>
                      <a:pt x="310573" y="326795"/>
                      <a:pt x="312280" y="318044"/>
                    </a:cubicBezTo>
                    <a:cubicBezTo>
                      <a:pt x="261906" y="227860"/>
                      <a:pt x="26468" y="74601"/>
                      <a:pt x="1814" y="58699"/>
                    </a:cubicBezTo>
                    <a:lnTo>
                      <a:pt x="0" y="57632"/>
                    </a:lnTo>
                    <a:lnTo>
                      <a:pt x="13661" y="44185"/>
                    </a:lnTo>
                    <a:lnTo>
                      <a:pt x="17396" y="40663"/>
                    </a:lnTo>
                    <a:lnTo>
                      <a:pt x="54537" y="0"/>
                    </a:lnTo>
                    <a:cubicBezTo>
                      <a:pt x="54537" y="0"/>
                      <a:pt x="333732" y="209610"/>
                      <a:pt x="370659" y="239707"/>
                    </a:cubicBezTo>
                    <a:cubicBezTo>
                      <a:pt x="455720" y="246110"/>
                      <a:pt x="555082" y="364789"/>
                      <a:pt x="543982" y="379304"/>
                    </a:cubicBezTo>
                    <a:close/>
                  </a:path>
                </a:pathLst>
              </a:custGeom>
              <a:solidFill>
                <a:srgbClr val="EFD1BD"/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DC0CC403-F2AD-BAB8-D6F9-1068BC32281C}"/>
                  </a:ext>
                </a:extLst>
              </p:cNvPr>
              <p:cNvSpPr/>
              <p:nvPr/>
            </p:nvSpPr>
            <p:spPr>
              <a:xfrm>
                <a:off x="8747191" y="1609522"/>
                <a:ext cx="487312" cy="478179"/>
              </a:xfrm>
              <a:custGeom>
                <a:avLst/>
                <a:gdLst>
                  <a:gd name="connsiteX0" fmla="*/ 0 w 487312"/>
                  <a:gd name="connsiteY0" fmla="*/ 0 h 478179"/>
                  <a:gd name="connsiteX1" fmla="*/ 313134 w 487312"/>
                  <a:gd name="connsiteY1" fmla="*/ 238746 h 478179"/>
                  <a:gd name="connsiteX2" fmla="*/ 486457 w 487312"/>
                  <a:gd name="connsiteY2" fmla="*/ 378344 h 478179"/>
                  <a:gd name="connsiteX3" fmla="*/ 405239 w 487312"/>
                  <a:gd name="connsiteY3" fmla="*/ 325941 h 478179"/>
                  <a:gd name="connsiteX4" fmla="*/ 452732 w 487312"/>
                  <a:gd name="connsiteY4" fmla="*/ 416765 h 478179"/>
                  <a:gd name="connsiteX5" fmla="*/ 379091 w 487312"/>
                  <a:gd name="connsiteY5" fmla="*/ 360841 h 478179"/>
                  <a:gd name="connsiteX6" fmla="*/ 409401 w 487312"/>
                  <a:gd name="connsiteY6" fmla="*/ 452091 h 478179"/>
                  <a:gd name="connsiteX7" fmla="*/ 348887 w 487312"/>
                  <a:gd name="connsiteY7" fmla="*/ 378024 h 478179"/>
                  <a:gd name="connsiteX8" fmla="*/ 359560 w 487312"/>
                  <a:gd name="connsiteY8" fmla="*/ 477812 h 478179"/>
                  <a:gd name="connsiteX9" fmla="*/ 298619 w 487312"/>
                  <a:gd name="connsiteY9" fmla="*/ 360414 h 478179"/>
                  <a:gd name="connsiteX10" fmla="*/ 248885 w 487312"/>
                  <a:gd name="connsiteY10" fmla="*/ 440565 h 478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7312" h="478179">
                    <a:moveTo>
                      <a:pt x="0" y="0"/>
                    </a:moveTo>
                    <a:cubicBezTo>
                      <a:pt x="0" y="0"/>
                      <a:pt x="276207" y="208649"/>
                      <a:pt x="313134" y="238746"/>
                    </a:cubicBezTo>
                    <a:cubicBezTo>
                      <a:pt x="398515" y="245150"/>
                      <a:pt x="497557" y="363829"/>
                      <a:pt x="486457" y="378344"/>
                    </a:cubicBezTo>
                    <a:cubicBezTo>
                      <a:pt x="475358" y="392858"/>
                      <a:pt x="412389" y="332665"/>
                      <a:pt x="405239" y="325941"/>
                    </a:cubicBezTo>
                    <a:cubicBezTo>
                      <a:pt x="411642" y="333732"/>
                      <a:pt x="469274" y="403104"/>
                      <a:pt x="452732" y="416765"/>
                    </a:cubicBezTo>
                    <a:cubicBezTo>
                      <a:pt x="436189" y="430426"/>
                      <a:pt x="382079" y="364576"/>
                      <a:pt x="379091" y="360841"/>
                    </a:cubicBezTo>
                    <a:cubicBezTo>
                      <a:pt x="381545" y="365003"/>
                      <a:pt x="431280" y="444407"/>
                      <a:pt x="409401" y="452091"/>
                    </a:cubicBezTo>
                    <a:cubicBezTo>
                      <a:pt x="387522" y="459776"/>
                      <a:pt x="354010" y="388056"/>
                      <a:pt x="348887" y="378024"/>
                    </a:cubicBezTo>
                    <a:cubicBezTo>
                      <a:pt x="353049" y="389336"/>
                      <a:pt x="382079" y="470235"/>
                      <a:pt x="359560" y="477812"/>
                    </a:cubicBezTo>
                    <a:cubicBezTo>
                      <a:pt x="335547" y="485817"/>
                      <a:pt x="298619" y="360414"/>
                      <a:pt x="298619" y="360414"/>
                    </a:cubicBezTo>
                    <a:cubicBezTo>
                      <a:pt x="298619" y="360414"/>
                      <a:pt x="280903" y="448676"/>
                      <a:pt x="248885" y="440565"/>
                    </a:cubicBez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F8F292F7-47A8-5BC6-F345-23C10F13BBD2}"/>
                  </a:ext>
                </a:extLst>
              </p:cNvPr>
              <p:cNvSpPr/>
              <p:nvPr/>
            </p:nvSpPr>
            <p:spPr>
              <a:xfrm>
                <a:off x="8690306" y="1648157"/>
                <a:ext cx="320498" cy="304169"/>
              </a:xfrm>
              <a:custGeom>
                <a:avLst/>
                <a:gdLst>
                  <a:gd name="connsiteX0" fmla="*/ 306410 w 320498"/>
                  <a:gd name="connsiteY0" fmla="*/ 304169 h 304169"/>
                  <a:gd name="connsiteX1" fmla="*/ 312280 w 320498"/>
                  <a:gd name="connsiteY1" fmla="*/ 278768 h 304169"/>
                  <a:gd name="connsiteX2" fmla="*/ 0 w 320498"/>
                  <a:gd name="connsiteY2" fmla="*/ 18357 h 304169"/>
                  <a:gd name="connsiteX3" fmla="*/ 13661 w 320498"/>
                  <a:gd name="connsiteY3" fmla="*/ 4909 h 304169"/>
                  <a:gd name="connsiteX4" fmla="*/ 17396 w 320498"/>
                  <a:gd name="connsiteY4" fmla="*/ 1387 h 304169"/>
                  <a:gd name="connsiteX5" fmla="*/ 13341 w 320498"/>
                  <a:gd name="connsiteY5" fmla="*/ 0 h 304169"/>
                  <a:gd name="connsiteX6" fmla="*/ 320498 w 320498"/>
                  <a:gd name="connsiteY6" fmla="*/ 260625 h 304169"/>
                  <a:gd name="connsiteX7" fmla="*/ 306410 w 320498"/>
                  <a:gd name="connsiteY7" fmla="*/ 304169 h 304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0498" h="304169">
                    <a:moveTo>
                      <a:pt x="306410" y="304169"/>
                    </a:moveTo>
                    <a:cubicBezTo>
                      <a:pt x="308545" y="295951"/>
                      <a:pt x="310573" y="287520"/>
                      <a:pt x="312280" y="278768"/>
                    </a:cubicBezTo>
                    <a:cubicBezTo>
                      <a:pt x="261906" y="188585"/>
                      <a:pt x="24120" y="34152"/>
                      <a:pt x="0" y="18357"/>
                    </a:cubicBezTo>
                    <a:lnTo>
                      <a:pt x="13661" y="4909"/>
                    </a:lnTo>
                    <a:lnTo>
                      <a:pt x="17396" y="1387"/>
                    </a:lnTo>
                    <a:cubicBezTo>
                      <a:pt x="16084" y="830"/>
                      <a:pt x="14728" y="367"/>
                      <a:pt x="13341" y="0"/>
                    </a:cubicBezTo>
                    <a:cubicBezTo>
                      <a:pt x="26895" y="8645"/>
                      <a:pt x="314949" y="192961"/>
                      <a:pt x="320498" y="260625"/>
                    </a:cubicBezTo>
                    <a:cubicBezTo>
                      <a:pt x="315589" y="278341"/>
                      <a:pt x="310786" y="292643"/>
                      <a:pt x="306410" y="304169"/>
                    </a:cubicBezTo>
                    <a:close/>
                  </a:path>
                </a:pathLst>
              </a:custGeom>
              <a:solidFill>
                <a:srgbClr val="EFD1BD">
                  <a:alpha val="27000"/>
                </a:srgbClr>
              </a:solidFill>
              <a:ln w="1066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8EC971AF-0AC6-1F1F-556C-020645F7B8EE}"/>
                  </a:ext>
                </a:extLst>
              </p:cNvPr>
              <p:cNvSpPr/>
              <p:nvPr/>
            </p:nvSpPr>
            <p:spPr>
              <a:xfrm>
                <a:off x="8550175" y="1498988"/>
                <a:ext cx="205340" cy="302960"/>
              </a:xfrm>
              <a:custGeom>
                <a:avLst/>
                <a:gdLst>
                  <a:gd name="connsiteX0" fmla="*/ 0 w 205340"/>
                  <a:gd name="connsiteY0" fmla="*/ 1246 h 302960"/>
                  <a:gd name="connsiteX1" fmla="*/ 72253 w 205340"/>
                  <a:gd name="connsiteY1" fmla="*/ 6049 h 302960"/>
                  <a:gd name="connsiteX2" fmla="*/ 193601 w 205340"/>
                  <a:gd name="connsiteY2" fmla="*/ 88868 h 302960"/>
                  <a:gd name="connsiteX3" fmla="*/ 205341 w 205340"/>
                  <a:gd name="connsiteY3" fmla="*/ 99541 h 302960"/>
                  <a:gd name="connsiteX4" fmla="*/ 133087 w 205340"/>
                  <a:gd name="connsiteY4" fmla="*/ 179692 h 302960"/>
                  <a:gd name="connsiteX5" fmla="*/ 92958 w 205340"/>
                  <a:gd name="connsiteY5" fmla="*/ 142872 h 302960"/>
                  <a:gd name="connsiteX6" fmla="*/ 170762 w 205340"/>
                  <a:gd name="connsiteY6" fmla="*/ 302961 h 30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340" h="302960">
                    <a:moveTo>
                      <a:pt x="0" y="1246"/>
                    </a:moveTo>
                    <a:cubicBezTo>
                      <a:pt x="24184" y="-1423"/>
                      <a:pt x="48635" y="203"/>
                      <a:pt x="72253" y="6049"/>
                    </a:cubicBezTo>
                    <a:cubicBezTo>
                      <a:pt x="103524" y="13520"/>
                      <a:pt x="167240" y="66136"/>
                      <a:pt x="193601" y="88868"/>
                    </a:cubicBezTo>
                    <a:lnTo>
                      <a:pt x="205341" y="99541"/>
                    </a:lnTo>
                    <a:lnTo>
                      <a:pt x="133087" y="179692"/>
                    </a:lnTo>
                    <a:lnTo>
                      <a:pt x="92958" y="142872"/>
                    </a:lnTo>
                    <a:lnTo>
                      <a:pt x="170762" y="302961"/>
                    </a:lnTo>
                  </a:path>
                </a:pathLst>
              </a:custGeom>
              <a:noFill/>
              <a:ln w="8001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646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71273116-CAA6-EDA4-3974-8955BC11AB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18" r="36518"/>
          <a:stretch>
            <a:fillRect/>
          </a:stretch>
        </p:blipFill>
        <p:spPr/>
      </p:pic>
      <p:sp>
        <p:nvSpPr>
          <p:cNvPr id="7" name="Line 9">
            <a:extLst>
              <a:ext uri="{FF2B5EF4-FFF2-40B4-BE49-F238E27FC236}">
                <a16:creationId xmlns:a16="http://schemas.microsoft.com/office/drawing/2014/main" id="{2496F8A8-70B7-7FB1-AF5B-C924AEEDD321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2951" y="2418556"/>
            <a:ext cx="1873250" cy="0"/>
          </a:xfrm>
          <a:prstGeom prst="line">
            <a:avLst/>
          </a:prstGeom>
          <a:ln w="57150"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458576C1-79CF-9323-F05A-42F060F07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4813" y="5079546"/>
            <a:ext cx="1873250" cy="0"/>
          </a:xfrm>
          <a:prstGeom prst="line">
            <a:avLst/>
          </a:prstGeom>
          <a:ln w="57150"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7B8FAEC4-697E-161A-9D1B-BD5BC99D81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498851" y="5911057"/>
            <a:ext cx="1874838" cy="0"/>
          </a:xfrm>
          <a:prstGeom prst="line">
            <a:avLst/>
          </a:prstGeom>
          <a:ln w="57150"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7387BE95-C36E-D406-E123-298F4AB783B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25801" y="3825081"/>
            <a:ext cx="1873250" cy="0"/>
          </a:xfrm>
          <a:prstGeom prst="line">
            <a:avLst/>
          </a:prstGeom>
          <a:ln w="57150"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C389FF6D-F9FE-7561-DB03-1358FB563F9F}"/>
              </a:ext>
            </a:extLst>
          </p:cNvPr>
          <p:cNvSpPr>
            <a:spLocks noEditPoints="1"/>
          </p:cNvSpPr>
          <p:nvPr/>
        </p:nvSpPr>
        <p:spPr bwMode="auto">
          <a:xfrm>
            <a:off x="7441768" y="4437869"/>
            <a:ext cx="499341" cy="482023"/>
          </a:xfrm>
          <a:custGeom>
            <a:avLst/>
            <a:gdLst>
              <a:gd name="T0" fmla="*/ 313 w 361"/>
              <a:gd name="T1" fmla="*/ 36 h 346"/>
              <a:gd name="T2" fmla="*/ 225 w 361"/>
              <a:gd name="T3" fmla="*/ 0 h 346"/>
              <a:gd name="T4" fmla="*/ 136 w 361"/>
              <a:gd name="T5" fmla="*/ 36 h 346"/>
              <a:gd name="T6" fmla="*/ 129 w 361"/>
              <a:gd name="T7" fmla="*/ 204 h 346"/>
              <a:gd name="T8" fmla="*/ 112 w 361"/>
              <a:gd name="T9" fmla="*/ 221 h 346"/>
              <a:gd name="T10" fmla="*/ 88 w 361"/>
              <a:gd name="T11" fmla="*/ 197 h 346"/>
              <a:gd name="T12" fmla="*/ 81 w 361"/>
              <a:gd name="T13" fmla="*/ 193 h 346"/>
              <a:gd name="T14" fmla="*/ 73 w 361"/>
              <a:gd name="T15" fmla="*/ 197 h 346"/>
              <a:gd name="T16" fmla="*/ 73 w 361"/>
              <a:gd name="T17" fmla="*/ 213 h 346"/>
              <a:gd name="T18" fmla="*/ 80 w 361"/>
              <a:gd name="T19" fmla="*/ 221 h 346"/>
              <a:gd name="T20" fmla="*/ 4 w 361"/>
              <a:gd name="T21" fmla="*/ 296 h 346"/>
              <a:gd name="T22" fmla="*/ 4 w 361"/>
              <a:gd name="T23" fmla="*/ 312 h 346"/>
              <a:gd name="T24" fmla="*/ 35 w 361"/>
              <a:gd name="T25" fmla="*/ 343 h 346"/>
              <a:gd name="T26" fmla="*/ 44 w 361"/>
              <a:gd name="T27" fmla="*/ 346 h 346"/>
              <a:gd name="T28" fmla="*/ 52 w 361"/>
              <a:gd name="T29" fmla="*/ 343 h 346"/>
              <a:gd name="T30" fmla="*/ 127 w 361"/>
              <a:gd name="T31" fmla="*/ 268 h 346"/>
              <a:gd name="T32" fmla="*/ 135 w 361"/>
              <a:gd name="T33" fmla="*/ 275 h 346"/>
              <a:gd name="T34" fmla="*/ 143 w 361"/>
              <a:gd name="T35" fmla="*/ 278 h 346"/>
              <a:gd name="T36" fmla="*/ 151 w 361"/>
              <a:gd name="T37" fmla="*/ 275 h 346"/>
              <a:gd name="T38" fmla="*/ 151 w 361"/>
              <a:gd name="T39" fmla="*/ 259 h 346"/>
              <a:gd name="T40" fmla="*/ 127 w 361"/>
              <a:gd name="T41" fmla="*/ 235 h 346"/>
              <a:gd name="T42" fmla="*/ 144 w 361"/>
              <a:gd name="T43" fmla="*/ 220 h 346"/>
              <a:gd name="T44" fmla="*/ 223 w 361"/>
              <a:gd name="T45" fmla="*/ 248 h 346"/>
              <a:gd name="T46" fmla="*/ 313 w 361"/>
              <a:gd name="T47" fmla="*/ 212 h 346"/>
              <a:gd name="T48" fmla="*/ 313 w 361"/>
              <a:gd name="T49" fmla="*/ 36 h 346"/>
              <a:gd name="T50" fmla="*/ 44 w 361"/>
              <a:gd name="T51" fmla="*/ 320 h 346"/>
              <a:gd name="T52" fmla="*/ 28 w 361"/>
              <a:gd name="T53" fmla="*/ 303 h 346"/>
              <a:gd name="T54" fmla="*/ 95 w 361"/>
              <a:gd name="T55" fmla="*/ 236 h 346"/>
              <a:gd name="T56" fmla="*/ 112 w 361"/>
              <a:gd name="T57" fmla="*/ 252 h 346"/>
              <a:gd name="T58" fmla="*/ 44 w 361"/>
              <a:gd name="T59" fmla="*/ 320 h 346"/>
              <a:gd name="T60" fmla="*/ 296 w 361"/>
              <a:gd name="T61" fmla="*/ 197 h 346"/>
              <a:gd name="T62" fmla="*/ 224 w 361"/>
              <a:gd name="T63" fmla="*/ 226 h 346"/>
              <a:gd name="T64" fmla="*/ 151 w 361"/>
              <a:gd name="T65" fmla="*/ 197 h 346"/>
              <a:gd name="T66" fmla="*/ 151 w 361"/>
              <a:gd name="T67" fmla="*/ 53 h 346"/>
              <a:gd name="T68" fmla="*/ 224 w 361"/>
              <a:gd name="T69" fmla="*/ 23 h 346"/>
              <a:gd name="T70" fmla="*/ 296 w 361"/>
              <a:gd name="T71" fmla="*/ 53 h 346"/>
              <a:gd name="T72" fmla="*/ 296 w 361"/>
              <a:gd name="T73" fmla="*/ 197 h 346"/>
              <a:gd name="T74" fmla="*/ 254 w 361"/>
              <a:gd name="T75" fmla="*/ 122 h 346"/>
              <a:gd name="T76" fmla="*/ 267 w 361"/>
              <a:gd name="T77" fmla="*/ 90 h 346"/>
              <a:gd name="T78" fmla="*/ 222 w 361"/>
              <a:gd name="T79" fmla="*/ 44 h 346"/>
              <a:gd name="T80" fmla="*/ 177 w 361"/>
              <a:gd name="T81" fmla="*/ 90 h 346"/>
              <a:gd name="T82" fmla="*/ 190 w 361"/>
              <a:gd name="T83" fmla="*/ 122 h 346"/>
              <a:gd name="T84" fmla="*/ 155 w 361"/>
              <a:gd name="T85" fmla="*/ 182 h 346"/>
              <a:gd name="T86" fmla="*/ 166 w 361"/>
              <a:gd name="T87" fmla="*/ 193 h 346"/>
              <a:gd name="T88" fmla="*/ 279 w 361"/>
              <a:gd name="T89" fmla="*/ 193 h 346"/>
              <a:gd name="T90" fmla="*/ 290 w 361"/>
              <a:gd name="T91" fmla="*/ 182 h 346"/>
              <a:gd name="T92" fmla="*/ 254 w 361"/>
              <a:gd name="T93" fmla="*/ 122 h 346"/>
              <a:gd name="T94" fmla="*/ 222 w 361"/>
              <a:gd name="T95" fmla="*/ 69 h 346"/>
              <a:gd name="T96" fmla="*/ 245 w 361"/>
              <a:gd name="T97" fmla="*/ 91 h 346"/>
              <a:gd name="T98" fmla="*/ 222 w 361"/>
              <a:gd name="T99" fmla="*/ 114 h 346"/>
              <a:gd name="T100" fmla="*/ 199 w 361"/>
              <a:gd name="T101" fmla="*/ 91 h 346"/>
              <a:gd name="T102" fmla="*/ 222 w 361"/>
              <a:gd name="T103" fmla="*/ 69 h 346"/>
              <a:gd name="T104" fmla="*/ 179 w 361"/>
              <a:gd name="T105" fmla="*/ 171 h 346"/>
              <a:gd name="T106" fmla="*/ 222 w 361"/>
              <a:gd name="T107" fmla="*/ 136 h 346"/>
              <a:gd name="T108" fmla="*/ 267 w 361"/>
              <a:gd name="T109" fmla="*/ 171 h 346"/>
              <a:gd name="T110" fmla="*/ 179 w 361"/>
              <a:gd name="T111" fmla="*/ 17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1" h="346">
                <a:moveTo>
                  <a:pt x="313" y="36"/>
                </a:moveTo>
                <a:cubicBezTo>
                  <a:pt x="288" y="12"/>
                  <a:pt x="256" y="0"/>
                  <a:pt x="225" y="0"/>
                </a:cubicBezTo>
                <a:cubicBezTo>
                  <a:pt x="193" y="0"/>
                  <a:pt x="161" y="12"/>
                  <a:pt x="136" y="36"/>
                </a:cubicBezTo>
                <a:cubicBezTo>
                  <a:pt x="90" y="83"/>
                  <a:pt x="87" y="155"/>
                  <a:pt x="129" y="204"/>
                </a:cubicBezTo>
                <a:cubicBezTo>
                  <a:pt x="112" y="221"/>
                  <a:pt x="112" y="221"/>
                  <a:pt x="112" y="221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86" y="194"/>
                  <a:pt x="84" y="193"/>
                  <a:pt x="81" y="193"/>
                </a:cubicBezTo>
                <a:cubicBezTo>
                  <a:pt x="78" y="193"/>
                  <a:pt x="75" y="194"/>
                  <a:pt x="73" y="197"/>
                </a:cubicBezTo>
                <a:cubicBezTo>
                  <a:pt x="68" y="201"/>
                  <a:pt x="68" y="209"/>
                  <a:pt x="73" y="213"/>
                </a:cubicBezTo>
                <a:cubicBezTo>
                  <a:pt x="80" y="221"/>
                  <a:pt x="80" y="221"/>
                  <a:pt x="80" y="221"/>
                </a:cubicBezTo>
                <a:cubicBezTo>
                  <a:pt x="4" y="296"/>
                  <a:pt x="4" y="296"/>
                  <a:pt x="4" y="296"/>
                </a:cubicBezTo>
                <a:cubicBezTo>
                  <a:pt x="0" y="300"/>
                  <a:pt x="0" y="308"/>
                  <a:pt x="4" y="312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38" y="345"/>
                  <a:pt x="41" y="346"/>
                  <a:pt x="44" y="346"/>
                </a:cubicBezTo>
                <a:cubicBezTo>
                  <a:pt x="47" y="346"/>
                  <a:pt x="50" y="345"/>
                  <a:pt x="52" y="343"/>
                </a:cubicBezTo>
                <a:cubicBezTo>
                  <a:pt x="127" y="268"/>
                  <a:pt x="127" y="268"/>
                  <a:pt x="127" y="268"/>
                </a:cubicBezTo>
                <a:cubicBezTo>
                  <a:pt x="135" y="275"/>
                  <a:pt x="135" y="275"/>
                  <a:pt x="135" y="275"/>
                </a:cubicBezTo>
                <a:cubicBezTo>
                  <a:pt x="137" y="277"/>
                  <a:pt x="140" y="278"/>
                  <a:pt x="143" y="278"/>
                </a:cubicBezTo>
                <a:cubicBezTo>
                  <a:pt x="146" y="278"/>
                  <a:pt x="149" y="277"/>
                  <a:pt x="151" y="275"/>
                </a:cubicBezTo>
                <a:cubicBezTo>
                  <a:pt x="156" y="271"/>
                  <a:pt x="156" y="264"/>
                  <a:pt x="151" y="259"/>
                </a:cubicBezTo>
                <a:cubicBezTo>
                  <a:pt x="127" y="235"/>
                  <a:pt x="127" y="235"/>
                  <a:pt x="127" y="235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66" y="239"/>
                  <a:pt x="195" y="248"/>
                  <a:pt x="223" y="248"/>
                </a:cubicBezTo>
                <a:cubicBezTo>
                  <a:pt x="255" y="248"/>
                  <a:pt x="288" y="236"/>
                  <a:pt x="313" y="212"/>
                </a:cubicBezTo>
                <a:cubicBezTo>
                  <a:pt x="361" y="164"/>
                  <a:pt x="361" y="85"/>
                  <a:pt x="313" y="36"/>
                </a:cubicBezTo>
                <a:close/>
                <a:moveTo>
                  <a:pt x="44" y="320"/>
                </a:moveTo>
                <a:cubicBezTo>
                  <a:pt x="28" y="303"/>
                  <a:pt x="28" y="303"/>
                  <a:pt x="28" y="303"/>
                </a:cubicBezTo>
                <a:cubicBezTo>
                  <a:pt x="95" y="236"/>
                  <a:pt x="95" y="236"/>
                  <a:pt x="95" y="236"/>
                </a:cubicBezTo>
                <a:cubicBezTo>
                  <a:pt x="112" y="252"/>
                  <a:pt x="112" y="252"/>
                  <a:pt x="112" y="252"/>
                </a:cubicBezTo>
                <a:lnTo>
                  <a:pt x="44" y="320"/>
                </a:lnTo>
                <a:close/>
                <a:moveTo>
                  <a:pt x="296" y="197"/>
                </a:moveTo>
                <a:cubicBezTo>
                  <a:pt x="276" y="216"/>
                  <a:pt x="250" y="226"/>
                  <a:pt x="224" y="226"/>
                </a:cubicBezTo>
                <a:cubicBezTo>
                  <a:pt x="198" y="226"/>
                  <a:pt x="171" y="216"/>
                  <a:pt x="151" y="197"/>
                </a:cubicBezTo>
                <a:cubicBezTo>
                  <a:pt x="112" y="157"/>
                  <a:pt x="112" y="92"/>
                  <a:pt x="151" y="53"/>
                </a:cubicBezTo>
                <a:cubicBezTo>
                  <a:pt x="171" y="33"/>
                  <a:pt x="198" y="23"/>
                  <a:pt x="224" y="23"/>
                </a:cubicBezTo>
                <a:cubicBezTo>
                  <a:pt x="250" y="23"/>
                  <a:pt x="276" y="33"/>
                  <a:pt x="296" y="53"/>
                </a:cubicBezTo>
                <a:cubicBezTo>
                  <a:pt x="337" y="92"/>
                  <a:pt x="337" y="157"/>
                  <a:pt x="296" y="197"/>
                </a:cubicBezTo>
                <a:close/>
                <a:moveTo>
                  <a:pt x="254" y="122"/>
                </a:moveTo>
                <a:cubicBezTo>
                  <a:pt x="262" y="113"/>
                  <a:pt x="267" y="102"/>
                  <a:pt x="267" y="90"/>
                </a:cubicBezTo>
                <a:cubicBezTo>
                  <a:pt x="267" y="65"/>
                  <a:pt x="247" y="44"/>
                  <a:pt x="222" y="44"/>
                </a:cubicBezTo>
                <a:cubicBezTo>
                  <a:pt x="198" y="44"/>
                  <a:pt x="177" y="65"/>
                  <a:pt x="177" y="90"/>
                </a:cubicBezTo>
                <a:cubicBezTo>
                  <a:pt x="177" y="102"/>
                  <a:pt x="181" y="113"/>
                  <a:pt x="190" y="122"/>
                </a:cubicBezTo>
                <a:cubicBezTo>
                  <a:pt x="169" y="134"/>
                  <a:pt x="155" y="155"/>
                  <a:pt x="155" y="182"/>
                </a:cubicBezTo>
                <a:cubicBezTo>
                  <a:pt x="155" y="189"/>
                  <a:pt x="160" y="193"/>
                  <a:pt x="166" y="193"/>
                </a:cubicBezTo>
                <a:cubicBezTo>
                  <a:pt x="279" y="193"/>
                  <a:pt x="279" y="193"/>
                  <a:pt x="279" y="193"/>
                </a:cubicBezTo>
                <a:cubicBezTo>
                  <a:pt x="285" y="193"/>
                  <a:pt x="290" y="188"/>
                  <a:pt x="290" y="182"/>
                </a:cubicBezTo>
                <a:cubicBezTo>
                  <a:pt x="290" y="155"/>
                  <a:pt x="276" y="134"/>
                  <a:pt x="254" y="122"/>
                </a:cubicBezTo>
                <a:close/>
                <a:moveTo>
                  <a:pt x="222" y="69"/>
                </a:moveTo>
                <a:cubicBezTo>
                  <a:pt x="235" y="69"/>
                  <a:pt x="245" y="78"/>
                  <a:pt x="245" y="91"/>
                </a:cubicBezTo>
                <a:cubicBezTo>
                  <a:pt x="245" y="104"/>
                  <a:pt x="236" y="114"/>
                  <a:pt x="222" y="114"/>
                </a:cubicBezTo>
                <a:cubicBezTo>
                  <a:pt x="209" y="114"/>
                  <a:pt x="199" y="104"/>
                  <a:pt x="199" y="91"/>
                </a:cubicBezTo>
                <a:cubicBezTo>
                  <a:pt x="199" y="78"/>
                  <a:pt x="211" y="69"/>
                  <a:pt x="222" y="69"/>
                </a:cubicBezTo>
                <a:close/>
                <a:moveTo>
                  <a:pt x="179" y="171"/>
                </a:moveTo>
                <a:cubicBezTo>
                  <a:pt x="183" y="151"/>
                  <a:pt x="202" y="136"/>
                  <a:pt x="222" y="136"/>
                </a:cubicBezTo>
                <a:cubicBezTo>
                  <a:pt x="243" y="136"/>
                  <a:pt x="260" y="151"/>
                  <a:pt x="267" y="171"/>
                </a:cubicBezTo>
                <a:lnTo>
                  <a:pt x="179" y="1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6AD05DB4-BBF1-49ED-8591-844054257163}"/>
              </a:ext>
            </a:extLst>
          </p:cNvPr>
          <p:cNvSpPr>
            <a:spLocks noEditPoints="1"/>
          </p:cNvSpPr>
          <p:nvPr/>
        </p:nvSpPr>
        <p:spPr bwMode="auto">
          <a:xfrm>
            <a:off x="4195980" y="5269380"/>
            <a:ext cx="480580" cy="482023"/>
          </a:xfrm>
          <a:custGeom>
            <a:avLst/>
            <a:gdLst>
              <a:gd name="T0" fmla="*/ 305 w 348"/>
              <a:gd name="T1" fmla="*/ 136 h 346"/>
              <a:gd name="T2" fmla="*/ 306 w 348"/>
              <a:gd name="T3" fmla="*/ 94 h 346"/>
              <a:gd name="T4" fmla="*/ 285 w 348"/>
              <a:gd name="T5" fmla="*/ 40 h 346"/>
              <a:gd name="T6" fmla="*/ 253 w 348"/>
              <a:gd name="T7" fmla="*/ 40 h 346"/>
              <a:gd name="T8" fmla="*/ 211 w 348"/>
              <a:gd name="T9" fmla="*/ 43 h 346"/>
              <a:gd name="T10" fmla="*/ 189 w 348"/>
              <a:gd name="T11" fmla="*/ 0 h 346"/>
              <a:gd name="T12" fmla="*/ 136 w 348"/>
              <a:gd name="T13" fmla="*/ 22 h 346"/>
              <a:gd name="T14" fmla="*/ 108 w 348"/>
              <a:gd name="T15" fmla="*/ 55 h 346"/>
              <a:gd name="T16" fmla="*/ 79 w 348"/>
              <a:gd name="T17" fmla="*/ 34 h 346"/>
              <a:gd name="T18" fmla="*/ 40 w 348"/>
              <a:gd name="T19" fmla="*/ 62 h 346"/>
              <a:gd name="T20" fmla="*/ 55 w 348"/>
              <a:gd name="T21" fmla="*/ 108 h 346"/>
              <a:gd name="T22" fmla="*/ 22 w 348"/>
              <a:gd name="T23" fmla="*/ 136 h 346"/>
              <a:gd name="T24" fmla="*/ 0 w 348"/>
              <a:gd name="T25" fmla="*/ 188 h 346"/>
              <a:gd name="T26" fmla="*/ 43 w 348"/>
              <a:gd name="T27" fmla="*/ 210 h 346"/>
              <a:gd name="T28" fmla="*/ 40 w 348"/>
              <a:gd name="T29" fmla="*/ 252 h 346"/>
              <a:gd name="T30" fmla="*/ 62 w 348"/>
              <a:gd name="T31" fmla="*/ 305 h 346"/>
              <a:gd name="T32" fmla="*/ 94 w 348"/>
              <a:gd name="T33" fmla="*/ 305 h 346"/>
              <a:gd name="T34" fmla="*/ 136 w 348"/>
              <a:gd name="T35" fmla="*/ 304 h 346"/>
              <a:gd name="T36" fmla="*/ 159 w 348"/>
              <a:gd name="T37" fmla="*/ 346 h 346"/>
              <a:gd name="T38" fmla="*/ 211 w 348"/>
              <a:gd name="T39" fmla="*/ 323 h 346"/>
              <a:gd name="T40" fmla="*/ 239 w 348"/>
              <a:gd name="T41" fmla="*/ 292 h 346"/>
              <a:gd name="T42" fmla="*/ 269 w 348"/>
              <a:gd name="T43" fmla="*/ 312 h 346"/>
              <a:gd name="T44" fmla="*/ 306 w 348"/>
              <a:gd name="T45" fmla="*/ 284 h 346"/>
              <a:gd name="T46" fmla="*/ 293 w 348"/>
              <a:gd name="T47" fmla="*/ 238 h 346"/>
              <a:gd name="T48" fmla="*/ 325 w 348"/>
              <a:gd name="T49" fmla="*/ 210 h 346"/>
              <a:gd name="T50" fmla="*/ 348 w 348"/>
              <a:gd name="T51" fmla="*/ 158 h 346"/>
              <a:gd name="T52" fmla="*/ 325 w 348"/>
              <a:gd name="T53" fmla="*/ 188 h 346"/>
              <a:gd name="T54" fmla="*/ 285 w 348"/>
              <a:gd name="T55" fmla="*/ 197 h 346"/>
              <a:gd name="T56" fmla="*/ 271 w 348"/>
              <a:gd name="T57" fmla="*/ 247 h 346"/>
              <a:gd name="T58" fmla="*/ 270 w 348"/>
              <a:gd name="T59" fmla="*/ 288 h 346"/>
              <a:gd name="T60" fmla="*/ 242 w 348"/>
              <a:gd name="T61" fmla="*/ 265 h 346"/>
              <a:gd name="T62" fmla="*/ 200 w 348"/>
              <a:gd name="T63" fmla="*/ 282 h 346"/>
              <a:gd name="T64" fmla="*/ 191 w 348"/>
              <a:gd name="T65" fmla="*/ 322 h 346"/>
              <a:gd name="T66" fmla="*/ 161 w 348"/>
              <a:gd name="T67" fmla="*/ 292 h 346"/>
              <a:gd name="T68" fmla="*/ 116 w 348"/>
              <a:gd name="T69" fmla="*/ 267 h 346"/>
              <a:gd name="T70" fmla="*/ 102 w 348"/>
              <a:gd name="T71" fmla="*/ 269 h 346"/>
              <a:gd name="T72" fmla="*/ 60 w 348"/>
              <a:gd name="T73" fmla="*/ 267 h 346"/>
              <a:gd name="T74" fmla="*/ 81 w 348"/>
              <a:gd name="T75" fmla="*/ 233 h 346"/>
              <a:gd name="T76" fmla="*/ 56 w 348"/>
              <a:gd name="T77" fmla="*/ 188 h 346"/>
              <a:gd name="T78" fmla="*/ 26 w 348"/>
              <a:gd name="T79" fmla="*/ 158 h 346"/>
              <a:gd name="T80" fmla="*/ 67 w 348"/>
              <a:gd name="T81" fmla="*/ 150 h 346"/>
              <a:gd name="T82" fmla="*/ 80 w 348"/>
              <a:gd name="T83" fmla="*/ 99 h 346"/>
              <a:gd name="T84" fmla="*/ 81 w 348"/>
              <a:gd name="T85" fmla="*/ 57 h 346"/>
              <a:gd name="T86" fmla="*/ 109 w 348"/>
              <a:gd name="T87" fmla="*/ 81 h 346"/>
              <a:gd name="T88" fmla="*/ 152 w 348"/>
              <a:gd name="T89" fmla="*/ 64 h 346"/>
              <a:gd name="T90" fmla="*/ 161 w 348"/>
              <a:gd name="T91" fmla="*/ 25 h 346"/>
              <a:gd name="T92" fmla="*/ 191 w 348"/>
              <a:gd name="T93" fmla="*/ 53 h 346"/>
              <a:gd name="T94" fmla="*/ 236 w 348"/>
              <a:gd name="T95" fmla="*/ 79 h 346"/>
              <a:gd name="T96" fmla="*/ 250 w 348"/>
              <a:gd name="T97" fmla="*/ 78 h 346"/>
              <a:gd name="T98" fmla="*/ 292 w 348"/>
              <a:gd name="T99" fmla="*/ 79 h 346"/>
              <a:gd name="T100" fmla="*/ 270 w 348"/>
              <a:gd name="T101" fmla="*/ 113 h 346"/>
              <a:gd name="T102" fmla="*/ 296 w 348"/>
              <a:gd name="T103" fmla="*/ 158 h 346"/>
              <a:gd name="T104" fmla="*/ 325 w 348"/>
              <a:gd name="T105" fmla="*/ 188 h 346"/>
              <a:gd name="T106" fmla="*/ 99 w 348"/>
              <a:gd name="T107" fmla="*/ 173 h 346"/>
              <a:gd name="T108" fmla="*/ 250 w 348"/>
              <a:gd name="T109" fmla="*/ 173 h 346"/>
              <a:gd name="T110" fmla="*/ 175 w 348"/>
              <a:gd name="T111" fmla="*/ 226 h 346"/>
              <a:gd name="T112" fmla="*/ 175 w 348"/>
              <a:gd name="T113" fmla="*/ 120 h 346"/>
              <a:gd name="T114" fmla="*/ 175 w 348"/>
              <a:gd name="T115" fmla="*/ 22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8" h="346">
                <a:moveTo>
                  <a:pt x="325" y="136"/>
                </a:moveTo>
                <a:cubicBezTo>
                  <a:pt x="305" y="136"/>
                  <a:pt x="305" y="136"/>
                  <a:pt x="305" y="136"/>
                </a:cubicBezTo>
                <a:cubicBezTo>
                  <a:pt x="301" y="126"/>
                  <a:pt x="298" y="116"/>
                  <a:pt x="293" y="108"/>
                </a:cubicBezTo>
                <a:cubicBezTo>
                  <a:pt x="306" y="94"/>
                  <a:pt x="306" y="94"/>
                  <a:pt x="306" y="94"/>
                </a:cubicBezTo>
                <a:cubicBezTo>
                  <a:pt x="315" y="85"/>
                  <a:pt x="315" y="72"/>
                  <a:pt x="306" y="62"/>
                </a:cubicBezTo>
                <a:cubicBezTo>
                  <a:pt x="285" y="40"/>
                  <a:pt x="285" y="40"/>
                  <a:pt x="285" y="40"/>
                </a:cubicBezTo>
                <a:cubicBezTo>
                  <a:pt x="281" y="36"/>
                  <a:pt x="275" y="34"/>
                  <a:pt x="269" y="34"/>
                </a:cubicBezTo>
                <a:cubicBezTo>
                  <a:pt x="264" y="34"/>
                  <a:pt x="258" y="36"/>
                  <a:pt x="253" y="40"/>
                </a:cubicBezTo>
                <a:cubicBezTo>
                  <a:pt x="239" y="55"/>
                  <a:pt x="239" y="55"/>
                  <a:pt x="239" y="55"/>
                </a:cubicBezTo>
                <a:cubicBezTo>
                  <a:pt x="231" y="49"/>
                  <a:pt x="221" y="46"/>
                  <a:pt x="211" y="43"/>
                </a:cubicBezTo>
                <a:cubicBezTo>
                  <a:pt x="211" y="22"/>
                  <a:pt x="211" y="22"/>
                  <a:pt x="211" y="22"/>
                </a:cubicBezTo>
                <a:cubicBezTo>
                  <a:pt x="211" y="9"/>
                  <a:pt x="202" y="0"/>
                  <a:pt x="18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6" y="0"/>
                  <a:pt x="136" y="9"/>
                  <a:pt x="136" y="22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26" y="46"/>
                  <a:pt x="117" y="49"/>
                  <a:pt x="108" y="55"/>
                </a:cubicBezTo>
                <a:cubicBezTo>
                  <a:pt x="94" y="40"/>
                  <a:pt x="94" y="40"/>
                  <a:pt x="94" y="40"/>
                </a:cubicBezTo>
                <a:cubicBezTo>
                  <a:pt x="90" y="36"/>
                  <a:pt x="84" y="34"/>
                  <a:pt x="79" y="34"/>
                </a:cubicBezTo>
                <a:cubicBezTo>
                  <a:pt x="73" y="34"/>
                  <a:pt x="67" y="36"/>
                  <a:pt x="62" y="40"/>
                </a:cubicBezTo>
                <a:cubicBezTo>
                  <a:pt x="40" y="62"/>
                  <a:pt x="40" y="62"/>
                  <a:pt x="40" y="62"/>
                </a:cubicBezTo>
                <a:cubicBezTo>
                  <a:pt x="31" y="70"/>
                  <a:pt x="31" y="85"/>
                  <a:pt x="40" y="94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49" y="116"/>
                  <a:pt x="46" y="126"/>
                  <a:pt x="43" y="13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9" y="136"/>
                  <a:pt x="0" y="145"/>
                  <a:pt x="0" y="15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1"/>
                  <a:pt x="9" y="210"/>
                  <a:pt x="22" y="210"/>
                </a:cubicBezTo>
                <a:cubicBezTo>
                  <a:pt x="43" y="210"/>
                  <a:pt x="43" y="210"/>
                  <a:pt x="43" y="210"/>
                </a:cubicBezTo>
                <a:cubicBezTo>
                  <a:pt x="46" y="220"/>
                  <a:pt x="49" y="230"/>
                  <a:pt x="55" y="238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31" y="261"/>
                  <a:pt x="31" y="275"/>
                  <a:pt x="40" y="284"/>
                </a:cubicBezTo>
                <a:cubicBezTo>
                  <a:pt x="62" y="305"/>
                  <a:pt x="62" y="305"/>
                  <a:pt x="62" y="305"/>
                </a:cubicBezTo>
                <a:cubicBezTo>
                  <a:pt x="66" y="310"/>
                  <a:pt x="72" y="312"/>
                  <a:pt x="78" y="312"/>
                </a:cubicBezTo>
                <a:cubicBezTo>
                  <a:pt x="83" y="312"/>
                  <a:pt x="89" y="310"/>
                  <a:pt x="94" y="305"/>
                </a:cubicBezTo>
                <a:cubicBezTo>
                  <a:pt x="108" y="292"/>
                  <a:pt x="108" y="292"/>
                  <a:pt x="108" y="292"/>
                </a:cubicBezTo>
                <a:cubicBezTo>
                  <a:pt x="117" y="297"/>
                  <a:pt x="126" y="300"/>
                  <a:pt x="136" y="304"/>
                </a:cubicBezTo>
                <a:cubicBezTo>
                  <a:pt x="136" y="323"/>
                  <a:pt x="136" y="323"/>
                  <a:pt x="136" y="323"/>
                </a:cubicBezTo>
                <a:cubicBezTo>
                  <a:pt x="136" y="336"/>
                  <a:pt x="146" y="346"/>
                  <a:pt x="159" y="346"/>
                </a:cubicBezTo>
                <a:cubicBezTo>
                  <a:pt x="189" y="346"/>
                  <a:pt x="189" y="346"/>
                  <a:pt x="189" y="346"/>
                </a:cubicBezTo>
                <a:cubicBezTo>
                  <a:pt x="202" y="346"/>
                  <a:pt x="211" y="336"/>
                  <a:pt x="211" y="323"/>
                </a:cubicBezTo>
                <a:cubicBezTo>
                  <a:pt x="211" y="304"/>
                  <a:pt x="211" y="304"/>
                  <a:pt x="211" y="304"/>
                </a:cubicBezTo>
                <a:cubicBezTo>
                  <a:pt x="221" y="300"/>
                  <a:pt x="231" y="297"/>
                  <a:pt x="239" y="292"/>
                </a:cubicBezTo>
                <a:cubicBezTo>
                  <a:pt x="253" y="305"/>
                  <a:pt x="253" y="305"/>
                  <a:pt x="253" y="305"/>
                </a:cubicBezTo>
                <a:cubicBezTo>
                  <a:pt x="257" y="310"/>
                  <a:pt x="263" y="312"/>
                  <a:pt x="269" y="312"/>
                </a:cubicBezTo>
                <a:cubicBezTo>
                  <a:pt x="274" y="312"/>
                  <a:pt x="280" y="310"/>
                  <a:pt x="285" y="305"/>
                </a:cubicBezTo>
                <a:cubicBezTo>
                  <a:pt x="306" y="284"/>
                  <a:pt x="306" y="284"/>
                  <a:pt x="306" y="284"/>
                </a:cubicBezTo>
                <a:cubicBezTo>
                  <a:pt x="315" y="275"/>
                  <a:pt x="315" y="262"/>
                  <a:pt x="306" y="252"/>
                </a:cubicBezTo>
                <a:cubicBezTo>
                  <a:pt x="293" y="238"/>
                  <a:pt x="293" y="238"/>
                  <a:pt x="293" y="238"/>
                </a:cubicBezTo>
                <a:cubicBezTo>
                  <a:pt x="298" y="229"/>
                  <a:pt x="301" y="220"/>
                  <a:pt x="305" y="210"/>
                </a:cubicBezTo>
                <a:cubicBezTo>
                  <a:pt x="325" y="210"/>
                  <a:pt x="325" y="210"/>
                  <a:pt x="325" y="210"/>
                </a:cubicBezTo>
                <a:cubicBezTo>
                  <a:pt x="338" y="210"/>
                  <a:pt x="348" y="201"/>
                  <a:pt x="348" y="188"/>
                </a:cubicBezTo>
                <a:cubicBezTo>
                  <a:pt x="348" y="158"/>
                  <a:pt x="348" y="158"/>
                  <a:pt x="348" y="158"/>
                </a:cubicBezTo>
                <a:cubicBezTo>
                  <a:pt x="348" y="145"/>
                  <a:pt x="337" y="136"/>
                  <a:pt x="325" y="136"/>
                </a:cubicBezTo>
                <a:close/>
                <a:moveTo>
                  <a:pt x="325" y="188"/>
                </a:moveTo>
                <a:cubicBezTo>
                  <a:pt x="296" y="188"/>
                  <a:pt x="296" y="188"/>
                  <a:pt x="296" y="188"/>
                </a:cubicBezTo>
                <a:cubicBezTo>
                  <a:pt x="291" y="188"/>
                  <a:pt x="287" y="192"/>
                  <a:pt x="285" y="197"/>
                </a:cubicBezTo>
                <a:cubicBezTo>
                  <a:pt x="282" y="209"/>
                  <a:pt x="278" y="222"/>
                  <a:pt x="270" y="233"/>
                </a:cubicBezTo>
                <a:cubicBezTo>
                  <a:pt x="267" y="237"/>
                  <a:pt x="269" y="244"/>
                  <a:pt x="271" y="247"/>
                </a:cubicBezTo>
                <a:cubicBezTo>
                  <a:pt x="292" y="267"/>
                  <a:pt x="292" y="267"/>
                  <a:pt x="292" y="267"/>
                </a:cubicBezTo>
                <a:cubicBezTo>
                  <a:pt x="270" y="288"/>
                  <a:pt x="270" y="288"/>
                  <a:pt x="270" y="288"/>
                </a:cubicBezTo>
                <a:cubicBezTo>
                  <a:pt x="250" y="269"/>
                  <a:pt x="250" y="269"/>
                  <a:pt x="250" y="269"/>
                </a:cubicBezTo>
                <a:cubicBezTo>
                  <a:pt x="248" y="266"/>
                  <a:pt x="245" y="265"/>
                  <a:pt x="242" y="265"/>
                </a:cubicBezTo>
                <a:cubicBezTo>
                  <a:pt x="240" y="265"/>
                  <a:pt x="238" y="266"/>
                  <a:pt x="236" y="267"/>
                </a:cubicBezTo>
                <a:cubicBezTo>
                  <a:pt x="224" y="275"/>
                  <a:pt x="213" y="280"/>
                  <a:pt x="200" y="282"/>
                </a:cubicBezTo>
                <a:cubicBezTo>
                  <a:pt x="194" y="283"/>
                  <a:pt x="191" y="287"/>
                  <a:pt x="191" y="292"/>
                </a:cubicBezTo>
                <a:cubicBezTo>
                  <a:pt x="191" y="322"/>
                  <a:pt x="191" y="322"/>
                  <a:pt x="191" y="322"/>
                </a:cubicBezTo>
                <a:cubicBezTo>
                  <a:pt x="161" y="322"/>
                  <a:pt x="161" y="322"/>
                  <a:pt x="161" y="322"/>
                </a:cubicBezTo>
                <a:cubicBezTo>
                  <a:pt x="161" y="292"/>
                  <a:pt x="161" y="292"/>
                  <a:pt x="161" y="292"/>
                </a:cubicBezTo>
                <a:cubicBezTo>
                  <a:pt x="161" y="287"/>
                  <a:pt x="158" y="283"/>
                  <a:pt x="152" y="282"/>
                </a:cubicBezTo>
                <a:cubicBezTo>
                  <a:pt x="140" y="279"/>
                  <a:pt x="127" y="275"/>
                  <a:pt x="116" y="267"/>
                </a:cubicBezTo>
                <a:cubicBezTo>
                  <a:pt x="114" y="266"/>
                  <a:pt x="112" y="265"/>
                  <a:pt x="110" y="265"/>
                </a:cubicBezTo>
                <a:cubicBezTo>
                  <a:pt x="107" y="265"/>
                  <a:pt x="104" y="266"/>
                  <a:pt x="102" y="269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60" y="267"/>
                  <a:pt x="60" y="267"/>
                  <a:pt x="60" y="267"/>
                </a:cubicBezTo>
                <a:cubicBezTo>
                  <a:pt x="80" y="247"/>
                  <a:pt x="80" y="247"/>
                  <a:pt x="80" y="247"/>
                </a:cubicBezTo>
                <a:cubicBezTo>
                  <a:pt x="84" y="244"/>
                  <a:pt x="85" y="237"/>
                  <a:pt x="81" y="233"/>
                </a:cubicBezTo>
                <a:cubicBezTo>
                  <a:pt x="74" y="221"/>
                  <a:pt x="68" y="209"/>
                  <a:pt x="67" y="197"/>
                </a:cubicBezTo>
                <a:cubicBezTo>
                  <a:pt x="65" y="192"/>
                  <a:pt x="61" y="188"/>
                  <a:pt x="56" y="188"/>
                </a:cubicBezTo>
                <a:cubicBezTo>
                  <a:pt x="26" y="188"/>
                  <a:pt x="26" y="188"/>
                  <a:pt x="26" y="188"/>
                </a:cubicBezTo>
                <a:cubicBezTo>
                  <a:pt x="26" y="158"/>
                  <a:pt x="26" y="158"/>
                  <a:pt x="26" y="158"/>
                </a:cubicBezTo>
                <a:cubicBezTo>
                  <a:pt x="56" y="158"/>
                  <a:pt x="56" y="158"/>
                  <a:pt x="56" y="158"/>
                </a:cubicBezTo>
                <a:cubicBezTo>
                  <a:pt x="61" y="158"/>
                  <a:pt x="65" y="155"/>
                  <a:pt x="67" y="150"/>
                </a:cubicBezTo>
                <a:cubicBezTo>
                  <a:pt x="69" y="137"/>
                  <a:pt x="74" y="124"/>
                  <a:pt x="81" y="113"/>
                </a:cubicBezTo>
                <a:cubicBezTo>
                  <a:pt x="85" y="109"/>
                  <a:pt x="84" y="103"/>
                  <a:pt x="80" y="99"/>
                </a:cubicBezTo>
                <a:cubicBezTo>
                  <a:pt x="60" y="79"/>
                  <a:pt x="60" y="79"/>
                  <a:pt x="60" y="79"/>
                </a:cubicBezTo>
                <a:cubicBezTo>
                  <a:pt x="81" y="57"/>
                  <a:pt x="81" y="57"/>
                  <a:pt x="81" y="57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04" y="80"/>
                  <a:pt x="107" y="81"/>
                  <a:pt x="109" y="81"/>
                </a:cubicBezTo>
                <a:cubicBezTo>
                  <a:pt x="112" y="81"/>
                  <a:pt x="114" y="80"/>
                  <a:pt x="116" y="79"/>
                </a:cubicBezTo>
                <a:cubicBezTo>
                  <a:pt x="128" y="72"/>
                  <a:pt x="140" y="66"/>
                  <a:pt x="152" y="64"/>
                </a:cubicBezTo>
                <a:cubicBezTo>
                  <a:pt x="158" y="63"/>
                  <a:pt x="161" y="59"/>
                  <a:pt x="161" y="53"/>
                </a:cubicBezTo>
                <a:cubicBezTo>
                  <a:pt x="161" y="25"/>
                  <a:pt x="161" y="25"/>
                  <a:pt x="161" y="25"/>
                </a:cubicBezTo>
                <a:cubicBezTo>
                  <a:pt x="191" y="25"/>
                  <a:pt x="191" y="25"/>
                  <a:pt x="191" y="25"/>
                </a:cubicBezTo>
                <a:cubicBezTo>
                  <a:pt x="191" y="53"/>
                  <a:pt x="191" y="53"/>
                  <a:pt x="191" y="53"/>
                </a:cubicBezTo>
                <a:cubicBezTo>
                  <a:pt x="191" y="59"/>
                  <a:pt x="194" y="63"/>
                  <a:pt x="200" y="64"/>
                </a:cubicBezTo>
                <a:cubicBezTo>
                  <a:pt x="213" y="67"/>
                  <a:pt x="226" y="72"/>
                  <a:pt x="236" y="79"/>
                </a:cubicBezTo>
                <a:cubicBezTo>
                  <a:pt x="238" y="80"/>
                  <a:pt x="240" y="81"/>
                  <a:pt x="243" y="81"/>
                </a:cubicBezTo>
                <a:cubicBezTo>
                  <a:pt x="245" y="81"/>
                  <a:pt x="248" y="80"/>
                  <a:pt x="250" y="78"/>
                </a:cubicBezTo>
                <a:cubicBezTo>
                  <a:pt x="270" y="57"/>
                  <a:pt x="270" y="57"/>
                  <a:pt x="270" y="57"/>
                </a:cubicBezTo>
                <a:cubicBezTo>
                  <a:pt x="292" y="79"/>
                  <a:pt x="292" y="79"/>
                  <a:pt x="292" y="79"/>
                </a:cubicBezTo>
                <a:cubicBezTo>
                  <a:pt x="271" y="99"/>
                  <a:pt x="271" y="99"/>
                  <a:pt x="271" y="99"/>
                </a:cubicBezTo>
                <a:cubicBezTo>
                  <a:pt x="269" y="103"/>
                  <a:pt x="267" y="109"/>
                  <a:pt x="270" y="113"/>
                </a:cubicBezTo>
                <a:cubicBezTo>
                  <a:pt x="278" y="125"/>
                  <a:pt x="283" y="137"/>
                  <a:pt x="285" y="150"/>
                </a:cubicBezTo>
                <a:cubicBezTo>
                  <a:pt x="287" y="155"/>
                  <a:pt x="291" y="158"/>
                  <a:pt x="296" y="158"/>
                </a:cubicBezTo>
                <a:cubicBezTo>
                  <a:pt x="325" y="158"/>
                  <a:pt x="325" y="158"/>
                  <a:pt x="325" y="158"/>
                </a:cubicBezTo>
                <a:lnTo>
                  <a:pt x="325" y="188"/>
                </a:lnTo>
                <a:close/>
                <a:moveTo>
                  <a:pt x="175" y="98"/>
                </a:moveTo>
                <a:cubicBezTo>
                  <a:pt x="133" y="98"/>
                  <a:pt x="99" y="131"/>
                  <a:pt x="99" y="173"/>
                </a:cubicBezTo>
                <a:cubicBezTo>
                  <a:pt x="99" y="215"/>
                  <a:pt x="133" y="248"/>
                  <a:pt x="175" y="248"/>
                </a:cubicBezTo>
                <a:cubicBezTo>
                  <a:pt x="216" y="248"/>
                  <a:pt x="250" y="215"/>
                  <a:pt x="250" y="173"/>
                </a:cubicBezTo>
                <a:cubicBezTo>
                  <a:pt x="250" y="131"/>
                  <a:pt x="215" y="98"/>
                  <a:pt x="175" y="98"/>
                </a:cubicBezTo>
                <a:close/>
                <a:moveTo>
                  <a:pt x="175" y="226"/>
                </a:moveTo>
                <a:cubicBezTo>
                  <a:pt x="146" y="226"/>
                  <a:pt x="122" y="202"/>
                  <a:pt x="122" y="173"/>
                </a:cubicBezTo>
                <a:cubicBezTo>
                  <a:pt x="122" y="144"/>
                  <a:pt x="146" y="120"/>
                  <a:pt x="175" y="120"/>
                </a:cubicBezTo>
                <a:cubicBezTo>
                  <a:pt x="203" y="120"/>
                  <a:pt x="227" y="144"/>
                  <a:pt x="227" y="173"/>
                </a:cubicBezTo>
                <a:cubicBezTo>
                  <a:pt x="227" y="202"/>
                  <a:pt x="203" y="226"/>
                  <a:pt x="175" y="22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C204AB07-2803-ED55-482B-2A9649E46C57}"/>
              </a:ext>
            </a:extLst>
          </p:cNvPr>
          <p:cNvSpPr>
            <a:spLocks noEditPoints="1"/>
          </p:cNvSpPr>
          <p:nvPr/>
        </p:nvSpPr>
        <p:spPr bwMode="auto">
          <a:xfrm>
            <a:off x="7787122" y="1773993"/>
            <a:ext cx="484909" cy="484909"/>
          </a:xfrm>
          <a:custGeom>
            <a:avLst/>
            <a:gdLst>
              <a:gd name="T0" fmla="*/ 317 w 351"/>
              <a:gd name="T1" fmla="*/ 0 h 348"/>
              <a:gd name="T2" fmla="*/ 232 w 351"/>
              <a:gd name="T3" fmla="*/ 20 h 348"/>
              <a:gd name="T4" fmla="*/ 123 w 351"/>
              <a:gd name="T5" fmla="*/ 99 h 348"/>
              <a:gd name="T6" fmla="*/ 3 w 351"/>
              <a:gd name="T7" fmla="*/ 182 h 348"/>
              <a:gd name="T8" fmla="*/ 12 w 351"/>
              <a:gd name="T9" fmla="*/ 199 h 348"/>
              <a:gd name="T10" fmla="*/ 68 w 351"/>
              <a:gd name="T11" fmla="*/ 187 h 348"/>
              <a:gd name="T12" fmla="*/ 71 w 351"/>
              <a:gd name="T13" fmla="*/ 199 h 348"/>
              <a:gd name="T14" fmla="*/ 32 w 351"/>
              <a:gd name="T15" fmla="*/ 238 h 348"/>
              <a:gd name="T16" fmla="*/ 31 w 351"/>
              <a:gd name="T17" fmla="*/ 280 h 348"/>
              <a:gd name="T18" fmla="*/ 24 w 351"/>
              <a:gd name="T19" fmla="*/ 326 h 348"/>
              <a:gd name="T20" fmla="*/ 47 w 351"/>
              <a:gd name="T21" fmla="*/ 330 h 348"/>
              <a:gd name="T22" fmla="*/ 95 w 351"/>
              <a:gd name="T23" fmla="*/ 301 h 348"/>
              <a:gd name="T24" fmla="*/ 119 w 351"/>
              <a:gd name="T25" fmla="*/ 321 h 348"/>
              <a:gd name="T26" fmla="*/ 150 w 351"/>
              <a:gd name="T27" fmla="*/ 278 h 348"/>
              <a:gd name="T28" fmla="*/ 151 w 351"/>
              <a:gd name="T29" fmla="*/ 332 h 348"/>
              <a:gd name="T30" fmla="*/ 162 w 351"/>
              <a:gd name="T31" fmla="*/ 348 h 348"/>
              <a:gd name="T32" fmla="*/ 207 w 351"/>
              <a:gd name="T33" fmla="*/ 318 h 348"/>
              <a:gd name="T34" fmla="*/ 285 w 351"/>
              <a:gd name="T35" fmla="*/ 189 h 348"/>
              <a:gd name="T36" fmla="*/ 349 w 351"/>
              <a:gd name="T37" fmla="*/ 34 h 348"/>
              <a:gd name="T38" fmla="*/ 70 w 351"/>
              <a:gd name="T39" fmla="*/ 165 h 348"/>
              <a:gd name="T40" fmla="*/ 48 w 351"/>
              <a:gd name="T41" fmla="*/ 159 h 348"/>
              <a:gd name="T42" fmla="*/ 84 w 351"/>
              <a:gd name="T43" fmla="*/ 165 h 348"/>
              <a:gd name="T44" fmla="*/ 64 w 351"/>
              <a:gd name="T45" fmla="*/ 298 h 348"/>
              <a:gd name="T46" fmla="*/ 55 w 351"/>
              <a:gd name="T47" fmla="*/ 290 h 348"/>
              <a:gd name="T48" fmla="*/ 80 w 351"/>
              <a:gd name="T49" fmla="*/ 287 h 348"/>
              <a:gd name="T50" fmla="*/ 119 w 351"/>
              <a:gd name="T51" fmla="*/ 294 h 348"/>
              <a:gd name="T52" fmla="*/ 80 w 351"/>
              <a:gd name="T53" fmla="*/ 222 h 348"/>
              <a:gd name="T54" fmla="*/ 119 w 351"/>
              <a:gd name="T55" fmla="*/ 294 h 348"/>
              <a:gd name="T56" fmla="*/ 187 w 351"/>
              <a:gd name="T57" fmla="*/ 270 h 348"/>
              <a:gd name="T58" fmla="*/ 185 w 351"/>
              <a:gd name="T59" fmla="*/ 312 h 348"/>
              <a:gd name="T60" fmla="*/ 94 w 351"/>
              <a:gd name="T61" fmla="*/ 203 h 348"/>
              <a:gd name="T62" fmla="*/ 294 w 351"/>
              <a:gd name="T63" fmla="*/ 142 h 348"/>
              <a:gd name="T64" fmla="*/ 328 w 351"/>
              <a:gd name="T65" fmla="*/ 37 h 348"/>
              <a:gd name="T66" fmla="*/ 229 w 351"/>
              <a:gd name="T67" fmla="*/ 47 h 348"/>
              <a:gd name="T68" fmla="*/ 324 w 351"/>
              <a:gd name="T69" fmla="*/ 26 h 348"/>
              <a:gd name="T70" fmla="*/ 170 w 351"/>
              <a:gd name="T71" fmla="*/ 118 h 348"/>
              <a:gd name="T72" fmla="*/ 202 w 351"/>
              <a:gd name="T73" fmla="*/ 195 h 348"/>
              <a:gd name="T74" fmla="*/ 233 w 351"/>
              <a:gd name="T75" fmla="*/ 118 h 348"/>
              <a:gd name="T76" fmla="*/ 170 w 351"/>
              <a:gd name="T77" fmla="*/ 118 h 348"/>
              <a:gd name="T78" fmla="*/ 219 w 351"/>
              <a:gd name="T79" fmla="*/ 166 h 348"/>
              <a:gd name="T80" fmla="*/ 186 w 351"/>
              <a:gd name="T81" fmla="*/ 166 h 348"/>
              <a:gd name="T82" fmla="*/ 203 w 351"/>
              <a:gd name="T83" fmla="*/ 127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1" h="348">
                <a:moveTo>
                  <a:pt x="341" y="11"/>
                </a:moveTo>
                <a:cubicBezTo>
                  <a:pt x="334" y="4"/>
                  <a:pt x="325" y="0"/>
                  <a:pt x="317" y="0"/>
                </a:cubicBezTo>
                <a:cubicBezTo>
                  <a:pt x="316" y="0"/>
                  <a:pt x="315" y="0"/>
                  <a:pt x="314" y="0"/>
                </a:cubicBezTo>
                <a:cubicBezTo>
                  <a:pt x="285" y="3"/>
                  <a:pt x="259" y="9"/>
                  <a:pt x="232" y="20"/>
                </a:cubicBezTo>
                <a:cubicBezTo>
                  <a:pt x="207" y="30"/>
                  <a:pt x="182" y="46"/>
                  <a:pt x="160" y="63"/>
                </a:cubicBezTo>
                <a:cubicBezTo>
                  <a:pt x="147" y="74"/>
                  <a:pt x="134" y="86"/>
                  <a:pt x="123" y="99"/>
                </a:cubicBezTo>
                <a:cubicBezTo>
                  <a:pt x="90" y="101"/>
                  <a:pt x="57" y="116"/>
                  <a:pt x="32" y="142"/>
                </a:cubicBezTo>
                <a:cubicBezTo>
                  <a:pt x="20" y="153"/>
                  <a:pt x="11" y="168"/>
                  <a:pt x="3" y="182"/>
                </a:cubicBezTo>
                <a:cubicBezTo>
                  <a:pt x="0" y="187"/>
                  <a:pt x="2" y="192"/>
                  <a:pt x="5" y="196"/>
                </a:cubicBezTo>
                <a:cubicBezTo>
                  <a:pt x="7" y="198"/>
                  <a:pt x="11" y="199"/>
                  <a:pt x="12" y="199"/>
                </a:cubicBezTo>
                <a:cubicBezTo>
                  <a:pt x="15" y="199"/>
                  <a:pt x="16" y="199"/>
                  <a:pt x="18" y="198"/>
                </a:cubicBezTo>
                <a:cubicBezTo>
                  <a:pt x="33" y="190"/>
                  <a:pt x="51" y="187"/>
                  <a:pt x="68" y="187"/>
                </a:cubicBezTo>
                <a:cubicBezTo>
                  <a:pt x="70" y="187"/>
                  <a:pt x="72" y="187"/>
                  <a:pt x="74" y="187"/>
                </a:cubicBezTo>
                <a:cubicBezTo>
                  <a:pt x="73" y="191"/>
                  <a:pt x="72" y="195"/>
                  <a:pt x="71" y="199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28" y="225"/>
                  <a:pt x="26" y="234"/>
                  <a:pt x="32" y="238"/>
                </a:cubicBezTo>
                <a:cubicBezTo>
                  <a:pt x="48" y="254"/>
                  <a:pt x="48" y="254"/>
                  <a:pt x="48" y="254"/>
                </a:cubicBezTo>
                <a:cubicBezTo>
                  <a:pt x="43" y="261"/>
                  <a:pt x="37" y="271"/>
                  <a:pt x="31" y="280"/>
                </a:cubicBezTo>
                <a:cubicBezTo>
                  <a:pt x="26" y="290"/>
                  <a:pt x="22" y="297"/>
                  <a:pt x="20" y="302"/>
                </a:cubicBezTo>
                <a:cubicBezTo>
                  <a:pt x="17" y="313"/>
                  <a:pt x="18" y="321"/>
                  <a:pt x="24" y="326"/>
                </a:cubicBezTo>
                <a:cubicBezTo>
                  <a:pt x="27" y="330"/>
                  <a:pt x="32" y="331"/>
                  <a:pt x="37" y="331"/>
                </a:cubicBezTo>
                <a:cubicBezTo>
                  <a:pt x="40" y="331"/>
                  <a:pt x="44" y="330"/>
                  <a:pt x="47" y="330"/>
                </a:cubicBezTo>
                <a:cubicBezTo>
                  <a:pt x="54" y="327"/>
                  <a:pt x="60" y="324"/>
                  <a:pt x="69" y="318"/>
                </a:cubicBezTo>
                <a:cubicBezTo>
                  <a:pt x="78" y="313"/>
                  <a:pt x="87" y="307"/>
                  <a:pt x="95" y="301"/>
                </a:cubicBezTo>
                <a:cubicBezTo>
                  <a:pt x="111" y="318"/>
                  <a:pt x="111" y="318"/>
                  <a:pt x="111" y="318"/>
                </a:cubicBezTo>
                <a:cubicBezTo>
                  <a:pt x="114" y="320"/>
                  <a:pt x="117" y="321"/>
                  <a:pt x="119" y="321"/>
                </a:cubicBezTo>
                <a:cubicBezTo>
                  <a:pt x="123" y="321"/>
                  <a:pt x="127" y="319"/>
                  <a:pt x="129" y="316"/>
                </a:cubicBezTo>
                <a:cubicBezTo>
                  <a:pt x="150" y="278"/>
                  <a:pt x="150" y="278"/>
                  <a:pt x="150" y="278"/>
                </a:cubicBezTo>
                <a:cubicBezTo>
                  <a:pt x="155" y="277"/>
                  <a:pt x="158" y="277"/>
                  <a:pt x="162" y="275"/>
                </a:cubicBezTo>
                <a:cubicBezTo>
                  <a:pt x="163" y="293"/>
                  <a:pt x="160" y="313"/>
                  <a:pt x="151" y="332"/>
                </a:cubicBezTo>
                <a:cubicBezTo>
                  <a:pt x="149" y="336"/>
                  <a:pt x="150" y="341"/>
                  <a:pt x="154" y="345"/>
                </a:cubicBezTo>
                <a:cubicBezTo>
                  <a:pt x="155" y="347"/>
                  <a:pt x="159" y="348"/>
                  <a:pt x="162" y="348"/>
                </a:cubicBezTo>
                <a:cubicBezTo>
                  <a:pt x="164" y="348"/>
                  <a:pt x="165" y="348"/>
                  <a:pt x="167" y="347"/>
                </a:cubicBezTo>
                <a:cubicBezTo>
                  <a:pt x="181" y="339"/>
                  <a:pt x="195" y="330"/>
                  <a:pt x="207" y="318"/>
                </a:cubicBezTo>
                <a:cubicBezTo>
                  <a:pt x="233" y="292"/>
                  <a:pt x="247" y="260"/>
                  <a:pt x="250" y="226"/>
                </a:cubicBezTo>
                <a:cubicBezTo>
                  <a:pt x="263" y="215"/>
                  <a:pt x="275" y="203"/>
                  <a:pt x="285" y="189"/>
                </a:cubicBezTo>
                <a:cubicBezTo>
                  <a:pt x="304" y="166"/>
                  <a:pt x="318" y="142"/>
                  <a:pt x="329" y="117"/>
                </a:cubicBezTo>
                <a:cubicBezTo>
                  <a:pt x="340" y="91"/>
                  <a:pt x="346" y="62"/>
                  <a:pt x="349" y="34"/>
                </a:cubicBezTo>
                <a:cubicBezTo>
                  <a:pt x="351" y="28"/>
                  <a:pt x="349" y="18"/>
                  <a:pt x="341" y="11"/>
                </a:cubicBezTo>
                <a:close/>
                <a:moveTo>
                  <a:pt x="70" y="165"/>
                </a:moveTo>
                <a:cubicBezTo>
                  <a:pt x="60" y="165"/>
                  <a:pt x="50" y="165"/>
                  <a:pt x="41" y="168"/>
                </a:cubicBezTo>
                <a:cubicBezTo>
                  <a:pt x="43" y="164"/>
                  <a:pt x="46" y="161"/>
                  <a:pt x="48" y="159"/>
                </a:cubicBezTo>
                <a:cubicBezTo>
                  <a:pt x="64" y="142"/>
                  <a:pt x="83" y="131"/>
                  <a:pt x="104" y="126"/>
                </a:cubicBezTo>
                <a:cubicBezTo>
                  <a:pt x="97" y="138"/>
                  <a:pt x="90" y="151"/>
                  <a:pt x="84" y="165"/>
                </a:cubicBezTo>
                <a:cubicBezTo>
                  <a:pt x="80" y="165"/>
                  <a:pt x="75" y="165"/>
                  <a:pt x="70" y="165"/>
                </a:cubicBezTo>
                <a:close/>
                <a:moveTo>
                  <a:pt x="64" y="298"/>
                </a:moveTo>
                <a:cubicBezTo>
                  <a:pt x="55" y="304"/>
                  <a:pt x="48" y="307"/>
                  <a:pt x="45" y="308"/>
                </a:cubicBezTo>
                <a:cubicBezTo>
                  <a:pt x="47" y="304"/>
                  <a:pt x="50" y="298"/>
                  <a:pt x="55" y="290"/>
                </a:cubicBezTo>
                <a:cubicBezTo>
                  <a:pt x="59" y="283"/>
                  <a:pt x="63" y="277"/>
                  <a:pt x="65" y="273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76" y="291"/>
                  <a:pt x="70" y="295"/>
                  <a:pt x="64" y="298"/>
                </a:cubicBezTo>
                <a:close/>
                <a:moveTo>
                  <a:pt x="119" y="294"/>
                </a:moveTo>
                <a:cubicBezTo>
                  <a:pt x="59" y="234"/>
                  <a:pt x="59" y="234"/>
                  <a:pt x="59" y="234"/>
                </a:cubicBezTo>
                <a:cubicBezTo>
                  <a:pt x="80" y="222"/>
                  <a:pt x="80" y="222"/>
                  <a:pt x="80" y="222"/>
                </a:cubicBezTo>
                <a:cubicBezTo>
                  <a:pt x="132" y="274"/>
                  <a:pt x="132" y="274"/>
                  <a:pt x="132" y="274"/>
                </a:cubicBezTo>
                <a:lnTo>
                  <a:pt x="119" y="294"/>
                </a:lnTo>
                <a:close/>
                <a:moveTo>
                  <a:pt x="185" y="312"/>
                </a:moveTo>
                <a:cubicBezTo>
                  <a:pt x="188" y="298"/>
                  <a:pt x="188" y="284"/>
                  <a:pt x="187" y="270"/>
                </a:cubicBezTo>
                <a:cubicBezTo>
                  <a:pt x="201" y="264"/>
                  <a:pt x="214" y="257"/>
                  <a:pt x="226" y="249"/>
                </a:cubicBezTo>
                <a:cubicBezTo>
                  <a:pt x="220" y="273"/>
                  <a:pt x="206" y="296"/>
                  <a:pt x="185" y="312"/>
                </a:cubicBezTo>
                <a:close/>
                <a:moveTo>
                  <a:pt x="149" y="258"/>
                </a:moveTo>
                <a:cubicBezTo>
                  <a:pt x="94" y="203"/>
                  <a:pt x="94" y="203"/>
                  <a:pt x="94" y="203"/>
                </a:cubicBezTo>
                <a:cubicBezTo>
                  <a:pt x="112" y="142"/>
                  <a:pt x="154" y="89"/>
                  <a:pt x="208" y="56"/>
                </a:cubicBezTo>
                <a:cubicBezTo>
                  <a:pt x="294" y="142"/>
                  <a:pt x="294" y="142"/>
                  <a:pt x="294" y="142"/>
                </a:cubicBezTo>
                <a:cubicBezTo>
                  <a:pt x="263" y="198"/>
                  <a:pt x="212" y="240"/>
                  <a:pt x="149" y="258"/>
                </a:cubicBezTo>
                <a:close/>
                <a:moveTo>
                  <a:pt x="328" y="37"/>
                </a:moveTo>
                <a:cubicBezTo>
                  <a:pt x="325" y="67"/>
                  <a:pt x="318" y="95"/>
                  <a:pt x="305" y="122"/>
                </a:cubicBezTo>
                <a:cubicBezTo>
                  <a:pt x="229" y="47"/>
                  <a:pt x="229" y="47"/>
                  <a:pt x="229" y="47"/>
                </a:cubicBezTo>
                <a:cubicBezTo>
                  <a:pt x="255" y="34"/>
                  <a:pt x="285" y="26"/>
                  <a:pt x="315" y="24"/>
                </a:cubicBezTo>
                <a:cubicBezTo>
                  <a:pt x="318" y="24"/>
                  <a:pt x="321" y="25"/>
                  <a:pt x="324" y="26"/>
                </a:cubicBezTo>
                <a:cubicBezTo>
                  <a:pt x="327" y="30"/>
                  <a:pt x="329" y="33"/>
                  <a:pt x="328" y="37"/>
                </a:cubicBezTo>
                <a:close/>
                <a:moveTo>
                  <a:pt x="170" y="118"/>
                </a:moveTo>
                <a:cubicBezTo>
                  <a:pt x="153" y="135"/>
                  <a:pt x="153" y="165"/>
                  <a:pt x="170" y="182"/>
                </a:cubicBezTo>
                <a:cubicBezTo>
                  <a:pt x="179" y="191"/>
                  <a:pt x="190" y="195"/>
                  <a:pt x="202" y="195"/>
                </a:cubicBezTo>
                <a:cubicBezTo>
                  <a:pt x="213" y="195"/>
                  <a:pt x="225" y="191"/>
                  <a:pt x="233" y="182"/>
                </a:cubicBezTo>
                <a:cubicBezTo>
                  <a:pt x="251" y="165"/>
                  <a:pt x="251" y="135"/>
                  <a:pt x="233" y="118"/>
                </a:cubicBezTo>
                <a:cubicBezTo>
                  <a:pt x="225" y="109"/>
                  <a:pt x="214" y="104"/>
                  <a:pt x="202" y="104"/>
                </a:cubicBezTo>
                <a:cubicBezTo>
                  <a:pt x="191" y="104"/>
                  <a:pt x="180" y="109"/>
                  <a:pt x="170" y="118"/>
                </a:cubicBezTo>
                <a:close/>
                <a:moveTo>
                  <a:pt x="219" y="133"/>
                </a:moveTo>
                <a:cubicBezTo>
                  <a:pt x="227" y="143"/>
                  <a:pt x="227" y="157"/>
                  <a:pt x="219" y="166"/>
                </a:cubicBezTo>
                <a:cubicBezTo>
                  <a:pt x="215" y="170"/>
                  <a:pt x="209" y="172"/>
                  <a:pt x="203" y="172"/>
                </a:cubicBezTo>
                <a:cubicBezTo>
                  <a:pt x="197" y="172"/>
                  <a:pt x="191" y="170"/>
                  <a:pt x="186" y="166"/>
                </a:cubicBezTo>
                <a:cubicBezTo>
                  <a:pt x="178" y="157"/>
                  <a:pt x="178" y="142"/>
                  <a:pt x="186" y="133"/>
                </a:cubicBezTo>
                <a:cubicBezTo>
                  <a:pt x="191" y="129"/>
                  <a:pt x="197" y="127"/>
                  <a:pt x="203" y="127"/>
                </a:cubicBezTo>
                <a:cubicBezTo>
                  <a:pt x="209" y="127"/>
                  <a:pt x="215" y="129"/>
                  <a:pt x="219" y="13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1DFDB847-0313-2FEE-076C-1CE231B4943C}"/>
              </a:ext>
            </a:extLst>
          </p:cNvPr>
          <p:cNvSpPr>
            <a:spLocks noEditPoints="1"/>
          </p:cNvSpPr>
          <p:nvPr/>
        </p:nvSpPr>
        <p:spPr bwMode="auto">
          <a:xfrm>
            <a:off x="3921415" y="3181961"/>
            <a:ext cx="482023" cy="483466"/>
          </a:xfrm>
          <a:custGeom>
            <a:avLst/>
            <a:gdLst>
              <a:gd name="T0" fmla="*/ 174 w 349"/>
              <a:gd name="T1" fmla="*/ 75 h 347"/>
              <a:gd name="T2" fmla="*/ 198 w 349"/>
              <a:gd name="T3" fmla="*/ 97 h 347"/>
              <a:gd name="T4" fmla="*/ 174 w 349"/>
              <a:gd name="T5" fmla="*/ 121 h 347"/>
              <a:gd name="T6" fmla="*/ 152 w 349"/>
              <a:gd name="T7" fmla="*/ 97 h 347"/>
              <a:gd name="T8" fmla="*/ 174 w 349"/>
              <a:gd name="T9" fmla="*/ 75 h 347"/>
              <a:gd name="T10" fmla="*/ 329 w 349"/>
              <a:gd name="T11" fmla="*/ 22 h 347"/>
              <a:gd name="T12" fmla="*/ 329 w 349"/>
              <a:gd name="T13" fmla="*/ 143 h 347"/>
              <a:gd name="T14" fmla="*/ 225 w 349"/>
              <a:gd name="T15" fmla="*/ 143 h 347"/>
              <a:gd name="T16" fmla="*/ 208 w 349"/>
              <a:gd name="T17" fmla="*/ 129 h 347"/>
              <a:gd name="T18" fmla="*/ 221 w 349"/>
              <a:gd name="T19" fmla="*/ 97 h 347"/>
              <a:gd name="T20" fmla="*/ 175 w 349"/>
              <a:gd name="T21" fmla="*/ 52 h 347"/>
              <a:gd name="T22" fmla="*/ 130 w 349"/>
              <a:gd name="T23" fmla="*/ 97 h 347"/>
              <a:gd name="T24" fmla="*/ 143 w 349"/>
              <a:gd name="T25" fmla="*/ 129 h 347"/>
              <a:gd name="T26" fmla="*/ 125 w 349"/>
              <a:gd name="T27" fmla="*/ 143 h 347"/>
              <a:gd name="T28" fmla="*/ 25 w 349"/>
              <a:gd name="T29" fmla="*/ 143 h 347"/>
              <a:gd name="T30" fmla="*/ 25 w 349"/>
              <a:gd name="T31" fmla="*/ 22 h 347"/>
              <a:gd name="T32" fmla="*/ 329 w 349"/>
              <a:gd name="T33" fmla="*/ 22 h 347"/>
              <a:gd name="T34" fmla="*/ 174 w 349"/>
              <a:gd name="T35" fmla="*/ 143 h 347"/>
              <a:gd name="T36" fmla="*/ 220 w 349"/>
              <a:gd name="T37" fmla="*/ 188 h 347"/>
              <a:gd name="T38" fmla="*/ 129 w 349"/>
              <a:gd name="T39" fmla="*/ 188 h 347"/>
              <a:gd name="T40" fmla="*/ 174 w 349"/>
              <a:gd name="T41" fmla="*/ 143 h 347"/>
              <a:gd name="T42" fmla="*/ 229 w 349"/>
              <a:gd name="T43" fmla="*/ 212 h 347"/>
              <a:gd name="T44" fmla="*/ 210 w 349"/>
              <a:gd name="T45" fmla="*/ 325 h 347"/>
              <a:gd name="T46" fmla="*/ 138 w 349"/>
              <a:gd name="T47" fmla="*/ 325 h 347"/>
              <a:gd name="T48" fmla="*/ 118 w 349"/>
              <a:gd name="T49" fmla="*/ 212 h 347"/>
              <a:gd name="T50" fmla="*/ 229 w 349"/>
              <a:gd name="T51" fmla="*/ 212 h 347"/>
              <a:gd name="T52" fmla="*/ 11 w 349"/>
              <a:gd name="T53" fmla="*/ 0 h 347"/>
              <a:gd name="T54" fmla="*/ 0 w 349"/>
              <a:gd name="T55" fmla="*/ 10 h 347"/>
              <a:gd name="T56" fmla="*/ 0 w 349"/>
              <a:gd name="T57" fmla="*/ 154 h 347"/>
              <a:gd name="T58" fmla="*/ 11 w 349"/>
              <a:gd name="T59" fmla="*/ 165 h 347"/>
              <a:gd name="T60" fmla="*/ 110 w 349"/>
              <a:gd name="T61" fmla="*/ 165 h 347"/>
              <a:gd name="T62" fmla="*/ 105 w 349"/>
              <a:gd name="T63" fmla="*/ 187 h 347"/>
              <a:gd name="T64" fmla="*/ 83 w 349"/>
              <a:gd name="T65" fmla="*/ 187 h 347"/>
              <a:gd name="T66" fmla="*/ 72 w 349"/>
              <a:gd name="T67" fmla="*/ 199 h 347"/>
              <a:gd name="T68" fmla="*/ 83 w 349"/>
              <a:gd name="T69" fmla="*/ 210 h 347"/>
              <a:gd name="T70" fmla="*/ 96 w 349"/>
              <a:gd name="T71" fmla="*/ 210 h 347"/>
              <a:gd name="T72" fmla="*/ 118 w 349"/>
              <a:gd name="T73" fmla="*/ 336 h 347"/>
              <a:gd name="T74" fmla="*/ 129 w 349"/>
              <a:gd name="T75" fmla="*/ 347 h 347"/>
              <a:gd name="T76" fmla="*/ 220 w 349"/>
              <a:gd name="T77" fmla="*/ 347 h 347"/>
              <a:gd name="T78" fmla="*/ 231 w 349"/>
              <a:gd name="T79" fmla="*/ 336 h 347"/>
              <a:gd name="T80" fmla="*/ 252 w 349"/>
              <a:gd name="T81" fmla="*/ 210 h 347"/>
              <a:gd name="T82" fmla="*/ 265 w 349"/>
              <a:gd name="T83" fmla="*/ 210 h 347"/>
              <a:gd name="T84" fmla="*/ 277 w 349"/>
              <a:gd name="T85" fmla="*/ 198 h 347"/>
              <a:gd name="T86" fmla="*/ 265 w 349"/>
              <a:gd name="T87" fmla="*/ 187 h 347"/>
              <a:gd name="T88" fmla="*/ 243 w 349"/>
              <a:gd name="T89" fmla="*/ 187 h 347"/>
              <a:gd name="T90" fmla="*/ 238 w 349"/>
              <a:gd name="T91" fmla="*/ 165 h 347"/>
              <a:gd name="T92" fmla="*/ 338 w 349"/>
              <a:gd name="T93" fmla="*/ 165 h 347"/>
              <a:gd name="T94" fmla="*/ 348 w 349"/>
              <a:gd name="T95" fmla="*/ 154 h 347"/>
              <a:gd name="T96" fmla="*/ 348 w 349"/>
              <a:gd name="T97" fmla="*/ 10 h 347"/>
              <a:gd name="T98" fmla="*/ 339 w 349"/>
              <a:gd name="T99" fmla="*/ 0 h 347"/>
              <a:gd name="T100" fmla="*/ 11 w 349"/>
              <a:gd name="T10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9" h="347">
                <a:moveTo>
                  <a:pt x="174" y="75"/>
                </a:moveTo>
                <a:cubicBezTo>
                  <a:pt x="187" y="75"/>
                  <a:pt x="198" y="84"/>
                  <a:pt x="198" y="97"/>
                </a:cubicBezTo>
                <a:cubicBezTo>
                  <a:pt x="198" y="110"/>
                  <a:pt x="187" y="121"/>
                  <a:pt x="174" y="121"/>
                </a:cubicBezTo>
                <a:cubicBezTo>
                  <a:pt x="162" y="121"/>
                  <a:pt x="152" y="110"/>
                  <a:pt x="152" y="97"/>
                </a:cubicBezTo>
                <a:cubicBezTo>
                  <a:pt x="152" y="84"/>
                  <a:pt x="161" y="75"/>
                  <a:pt x="174" y="75"/>
                </a:cubicBezTo>
                <a:close/>
                <a:moveTo>
                  <a:pt x="329" y="22"/>
                </a:moveTo>
                <a:cubicBezTo>
                  <a:pt x="329" y="143"/>
                  <a:pt x="329" y="143"/>
                  <a:pt x="329" y="143"/>
                </a:cubicBezTo>
                <a:cubicBezTo>
                  <a:pt x="225" y="143"/>
                  <a:pt x="225" y="143"/>
                  <a:pt x="225" y="143"/>
                </a:cubicBezTo>
                <a:cubicBezTo>
                  <a:pt x="220" y="138"/>
                  <a:pt x="214" y="132"/>
                  <a:pt x="208" y="129"/>
                </a:cubicBezTo>
                <a:cubicBezTo>
                  <a:pt x="216" y="121"/>
                  <a:pt x="221" y="109"/>
                  <a:pt x="221" y="97"/>
                </a:cubicBezTo>
                <a:cubicBezTo>
                  <a:pt x="221" y="73"/>
                  <a:pt x="200" y="52"/>
                  <a:pt x="175" y="52"/>
                </a:cubicBezTo>
                <a:cubicBezTo>
                  <a:pt x="151" y="52"/>
                  <a:pt x="130" y="73"/>
                  <a:pt x="130" y="97"/>
                </a:cubicBezTo>
                <a:cubicBezTo>
                  <a:pt x="130" y="109"/>
                  <a:pt x="134" y="121"/>
                  <a:pt x="143" y="129"/>
                </a:cubicBezTo>
                <a:cubicBezTo>
                  <a:pt x="136" y="132"/>
                  <a:pt x="130" y="138"/>
                  <a:pt x="125" y="143"/>
                </a:cubicBezTo>
                <a:cubicBezTo>
                  <a:pt x="25" y="143"/>
                  <a:pt x="25" y="143"/>
                  <a:pt x="25" y="143"/>
                </a:cubicBezTo>
                <a:cubicBezTo>
                  <a:pt x="25" y="22"/>
                  <a:pt x="25" y="22"/>
                  <a:pt x="25" y="22"/>
                </a:cubicBezTo>
                <a:cubicBezTo>
                  <a:pt x="329" y="22"/>
                  <a:pt x="329" y="22"/>
                  <a:pt x="329" y="22"/>
                </a:cubicBezTo>
                <a:close/>
                <a:moveTo>
                  <a:pt x="174" y="143"/>
                </a:moveTo>
                <a:cubicBezTo>
                  <a:pt x="199" y="143"/>
                  <a:pt x="220" y="164"/>
                  <a:pt x="220" y="188"/>
                </a:cubicBezTo>
                <a:cubicBezTo>
                  <a:pt x="129" y="188"/>
                  <a:pt x="129" y="188"/>
                  <a:pt x="129" y="188"/>
                </a:cubicBezTo>
                <a:cubicBezTo>
                  <a:pt x="129" y="164"/>
                  <a:pt x="149" y="143"/>
                  <a:pt x="174" y="143"/>
                </a:cubicBezTo>
                <a:close/>
                <a:moveTo>
                  <a:pt x="229" y="212"/>
                </a:moveTo>
                <a:cubicBezTo>
                  <a:pt x="210" y="325"/>
                  <a:pt x="210" y="325"/>
                  <a:pt x="210" y="325"/>
                </a:cubicBezTo>
                <a:cubicBezTo>
                  <a:pt x="138" y="325"/>
                  <a:pt x="138" y="325"/>
                  <a:pt x="138" y="325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229" y="212"/>
                  <a:pt x="229" y="212"/>
                  <a:pt x="229" y="212"/>
                </a:cubicBezTo>
                <a:close/>
                <a:moveTo>
                  <a:pt x="11" y="0"/>
                </a:moveTo>
                <a:cubicBezTo>
                  <a:pt x="5" y="0"/>
                  <a:pt x="0" y="5"/>
                  <a:pt x="0" y="1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1"/>
                  <a:pt x="5" y="165"/>
                  <a:pt x="11" y="165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73"/>
                  <a:pt x="105" y="180"/>
                  <a:pt x="105" y="187"/>
                </a:cubicBezTo>
                <a:cubicBezTo>
                  <a:pt x="83" y="187"/>
                  <a:pt x="83" y="187"/>
                  <a:pt x="83" y="187"/>
                </a:cubicBezTo>
                <a:cubicBezTo>
                  <a:pt x="77" y="187"/>
                  <a:pt x="72" y="193"/>
                  <a:pt x="72" y="199"/>
                </a:cubicBezTo>
                <a:cubicBezTo>
                  <a:pt x="72" y="205"/>
                  <a:pt x="78" y="210"/>
                  <a:pt x="83" y="210"/>
                </a:cubicBezTo>
                <a:cubicBezTo>
                  <a:pt x="96" y="210"/>
                  <a:pt x="96" y="210"/>
                  <a:pt x="96" y="210"/>
                </a:cubicBezTo>
                <a:cubicBezTo>
                  <a:pt x="118" y="336"/>
                  <a:pt x="118" y="336"/>
                  <a:pt x="118" y="336"/>
                </a:cubicBezTo>
                <a:cubicBezTo>
                  <a:pt x="118" y="342"/>
                  <a:pt x="123" y="347"/>
                  <a:pt x="129" y="347"/>
                </a:cubicBezTo>
                <a:cubicBezTo>
                  <a:pt x="220" y="347"/>
                  <a:pt x="220" y="347"/>
                  <a:pt x="220" y="347"/>
                </a:cubicBezTo>
                <a:cubicBezTo>
                  <a:pt x="225" y="347"/>
                  <a:pt x="231" y="342"/>
                  <a:pt x="231" y="336"/>
                </a:cubicBezTo>
                <a:cubicBezTo>
                  <a:pt x="252" y="210"/>
                  <a:pt x="252" y="210"/>
                  <a:pt x="252" y="210"/>
                </a:cubicBezTo>
                <a:cubicBezTo>
                  <a:pt x="265" y="210"/>
                  <a:pt x="265" y="210"/>
                  <a:pt x="265" y="210"/>
                </a:cubicBezTo>
                <a:cubicBezTo>
                  <a:pt x="272" y="210"/>
                  <a:pt x="277" y="205"/>
                  <a:pt x="277" y="198"/>
                </a:cubicBezTo>
                <a:cubicBezTo>
                  <a:pt x="277" y="192"/>
                  <a:pt x="271" y="187"/>
                  <a:pt x="265" y="187"/>
                </a:cubicBezTo>
                <a:cubicBezTo>
                  <a:pt x="243" y="187"/>
                  <a:pt x="243" y="187"/>
                  <a:pt x="243" y="187"/>
                </a:cubicBezTo>
                <a:cubicBezTo>
                  <a:pt x="243" y="180"/>
                  <a:pt x="242" y="172"/>
                  <a:pt x="238" y="165"/>
                </a:cubicBezTo>
                <a:cubicBezTo>
                  <a:pt x="338" y="165"/>
                  <a:pt x="338" y="165"/>
                  <a:pt x="338" y="165"/>
                </a:cubicBezTo>
                <a:cubicBezTo>
                  <a:pt x="344" y="165"/>
                  <a:pt x="348" y="159"/>
                  <a:pt x="348" y="154"/>
                </a:cubicBezTo>
                <a:cubicBezTo>
                  <a:pt x="348" y="10"/>
                  <a:pt x="348" y="10"/>
                  <a:pt x="348" y="10"/>
                </a:cubicBezTo>
                <a:cubicBezTo>
                  <a:pt x="349" y="5"/>
                  <a:pt x="344" y="0"/>
                  <a:pt x="339" y="0"/>
                </a:cubicBezTo>
                <a:lnTo>
                  <a:pt x="1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DBBE06-6D43-705F-7688-4E64441568F8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18" name="Oval 8">
            <a:extLst>
              <a:ext uri="{FF2B5EF4-FFF2-40B4-BE49-F238E27FC236}">
                <a16:creationId xmlns:a16="http://schemas.microsoft.com/office/drawing/2014/main" id="{9488466E-75CE-A3A9-E842-AFD8B1AB5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4108" y="1574295"/>
            <a:ext cx="1688523" cy="1688523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5">
            <a:extLst>
              <a:ext uri="{FF2B5EF4-FFF2-40B4-BE49-F238E27FC236}">
                <a16:creationId xmlns:a16="http://schemas.microsoft.com/office/drawing/2014/main" id="{835E73C1-BE1F-01C9-69EF-D537A7583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3607" y="5466950"/>
            <a:ext cx="889525" cy="888214"/>
          </a:xfrm>
          <a:prstGeom prst="ellipse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6">
            <a:extLst>
              <a:ext uri="{FF2B5EF4-FFF2-40B4-BE49-F238E27FC236}">
                <a16:creationId xmlns:a16="http://schemas.microsoft.com/office/drawing/2014/main" id="{829F3F9B-3B14-0280-58A3-5530174C2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584" y="4423090"/>
            <a:ext cx="1091570" cy="1091570"/>
          </a:xfrm>
          <a:prstGeom prst="ellipse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ECE0E0A7-1A6D-712B-6F73-BEA4DC39C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4666" y="3151378"/>
            <a:ext cx="1347407" cy="1347407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0E15E1-6E99-A356-BADD-37630C379B84}"/>
              </a:ext>
            </a:extLst>
          </p:cNvPr>
          <p:cNvGrpSpPr/>
          <p:nvPr/>
        </p:nvGrpSpPr>
        <p:grpSpPr>
          <a:xfrm>
            <a:off x="5809780" y="5659057"/>
            <a:ext cx="422813" cy="489656"/>
            <a:chOff x="2444750" y="4032250"/>
            <a:chExt cx="431800" cy="500063"/>
          </a:xfrm>
          <a:solidFill>
            <a:schemeClr val="bg1"/>
          </a:solidFill>
        </p:grpSpPr>
        <p:sp>
          <p:nvSpPr>
            <p:cNvPr id="3" name="Freeform 129">
              <a:extLst>
                <a:ext uri="{FF2B5EF4-FFF2-40B4-BE49-F238E27FC236}">
                  <a16:creationId xmlns:a16="http://schemas.microsoft.com/office/drawing/2014/main" id="{1A1799C7-8BC7-5816-A2A6-F156A25A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025" y="4500563"/>
              <a:ext cx="95250" cy="31750"/>
            </a:xfrm>
            <a:custGeom>
              <a:avLst/>
              <a:gdLst>
                <a:gd name="T0" fmla="*/ 16 w 24"/>
                <a:gd name="T1" fmla="*/ 8 h 8"/>
                <a:gd name="T2" fmla="*/ 8 w 24"/>
                <a:gd name="T3" fmla="*/ 8 h 8"/>
                <a:gd name="T4" fmla="*/ 7 w 24"/>
                <a:gd name="T5" fmla="*/ 8 h 8"/>
                <a:gd name="T6" fmla="*/ 0 w 24"/>
                <a:gd name="T7" fmla="*/ 1 h 8"/>
                <a:gd name="T8" fmla="*/ 1 w 24"/>
                <a:gd name="T9" fmla="*/ 0 h 8"/>
                <a:gd name="T10" fmla="*/ 23 w 24"/>
                <a:gd name="T11" fmla="*/ 0 h 8"/>
                <a:gd name="T12" fmla="*/ 24 w 24"/>
                <a:gd name="T13" fmla="*/ 1 h 8"/>
                <a:gd name="T14" fmla="*/ 17 w 24"/>
                <a:gd name="T15" fmla="*/ 8 h 8"/>
                <a:gd name="T16" fmla="*/ 16 w 2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8">
                  <a:moveTo>
                    <a:pt x="16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1"/>
                    <a:pt x="24" y="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4" name="Freeform 130">
              <a:extLst>
                <a:ext uri="{FF2B5EF4-FFF2-40B4-BE49-F238E27FC236}">
                  <a16:creationId xmlns:a16="http://schemas.microsoft.com/office/drawing/2014/main" id="{6AE02342-4DD7-09BB-0A1D-AAB05446F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975" y="4232275"/>
              <a:ext cx="31750" cy="28575"/>
            </a:xfrm>
            <a:custGeom>
              <a:avLst/>
              <a:gdLst>
                <a:gd name="T0" fmla="*/ 4 w 8"/>
                <a:gd name="T1" fmla="*/ 0 h 7"/>
                <a:gd name="T2" fmla="*/ 1 w 8"/>
                <a:gd name="T3" fmla="*/ 2 h 7"/>
                <a:gd name="T4" fmla="*/ 1 w 8"/>
                <a:gd name="T5" fmla="*/ 3 h 7"/>
                <a:gd name="T6" fmla="*/ 0 w 8"/>
                <a:gd name="T7" fmla="*/ 7 h 7"/>
                <a:gd name="T8" fmla="*/ 4 w 8"/>
                <a:gd name="T9" fmla="*/ 7 h 7"/>
                <a:gd name="T10" fmla="*/ 8 w 8"/>
                <a:gd name="T11" fmla="*/ 4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5" name="Freeform 131">
              <a:extLst>
                <a:ext uri="{FF2B5EF4-FFF2-40B4-BE49-F238E27FC236}">
                  <a16:creationId xmlns:a16="http://schemas.microsoft.com/office/drawing/2014/main" id="{B143AD23-5AD4-B35B-0AC2-EC7C658E9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75" y="4232275"/>
              <a:ext cx="31750" cy="28575"/>
            </a:xfrm>
            <a:custGeom>
              <a:avLst/>
              <a:gdLst>
                <a:gd name="T0" fmla="*/ 4 w 8"/>
                <a:gd name="T1" fmla="*/ 0 h 7"/>
                <a:gd name="T2" fmla="*/ 0 w 8"/>
                <a:gd name="T3" fmla="*/ 4 h 7"/>
                <a:gd name="T4" fmla="*/ 4 w 8"/>
                <a:gd name="T5" fmla="*/ 7 h 7"/>
                <a:gd name="T6" fmla="*/ 8 w 8"/>
                <a:gd name="T7" fmla="*/ 7 h 7"/>
                <a:gd name="T8" fmla="*/ 7 w 8"/>
                <a:gd name="T9" fmla="*/ 2 h 7"/>
                <a:gd name="T10" fmla="*/ 4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6" name="Freeform 132">
              <a:extLst>
                <a:ext uri="{FF2B5EF4-FFF2-40B4-BE49-F238E27FC236}">
                  <a16:creationId xmlns:a16="http://schemas.microsoft.com/office/drawing/2014/main" id="{83FDA9DD-4869-81F6-F224-ED03488BEB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013" y="4100513"/>
              <a:ext cx="295275" cy="320675"/>
            </a:xfrm>
            <a:custGeom>
              <a:avLst/>
              <a:gdLst>
                <a:gd name="T0" fmla="*/ 61 w 74"/>
                <a:gd name="T1" fmla="*/ 13 h 80"/>
                <a:gd name="T2" fmla="*/ 13 w 74"/>
                <a:gd name="T3" fmla="*/ 13 h 80"/>
                <a:gd name="T4" fmla="*/ 13 w 74"/>
                <a:gd name="T5" fmla="*/ 61 h 80"/>
                <a:gd name="T6" fmla="*/ 23 w 74"/>
                <a:gd name="T7" fmla="*/ 80 h 80"/>
                <a:gd name="T8" fmla="*/ 50 w 74"/>
                <a:gd name="T9" fmla="*/ 80 h 80"/>
                <a:gd name="T10" fmla="*/ 61 w 74"/>
                <a:gd name="T11" fmla="*/ 61 h 80"/>
                <a:gd name="T12" fmla="*/ 61 w 74"/>
                <a:gd name="T13" fmla="*/ 13 h 80"/>
                <a:gd name="T14" fmla="*/ 56 w 74"/>
                <a:gd name="T15" fmla="*/ 43 h 80"/>
                <a:gd name="T16" fmla="*/ 51 w 74"/>
                <a:gd name="T17" fmla="*/ 43 h 80"/>
                <a:gd name="T18" fmla="*/ 46 w 74"/>
                <a:gd name="T19" fmla="*/ 79 h 80"/>
                <a:gd name="T20" fmla="*/ 44 w 74"/>
                <a:gd name="T21" fmla="*/ 79 h 80"/>
                <a:gd name="T22" fmla="*/ 49 w 74"/>
                <a:gd name="T23" fmla="*/ 43 h 80"/>
                <a:gd name="T24" fmla="*/ 45 w 74"/>
                <a:gd name="T25" fmla="*/ 43 h 80"/>
                <a:gd name="T26" fmla="*/ 42 w 74"/>
                <a:gd name="T27" fmla="*/ 42 h 80"/>
                <a:gd name="T28" fmla="*/ 40 w 74"/>
                <a:gd name="T29" fmla="*/ 36 h 80"/>
                <a:gd name="T30" fmla="*/ 40 w 74"/>
                <a:gd name="T31" fmla="*/ 36 h 80"/>
                <a:gd name="T32" fmla="*/ 37 w 74"/>
                <a:gd name="T33" fmla="*/ 33 h 80"/>
                <a:gd name="T34" fmla="*/ 34 w 74"/>
                <a:gd name="T35" fmla="*/ 36 h 80"/>
                <a:gd name="T36" fmla="*/ 34 w 74"/>
                <a:gd name="T37" fmla="*/ 36 h 80"/>
                <a:gd name="T38" fmla="*/ 32 w 74"/>
                <a:gd name="T39" fmla="*/ 42 h 80"/>
                <a:gd name="T40" fmla="*/ 29 w 74"/>
                <a:gd name="T41" fmla="*/ 43 h 80"/>
                <a:gd name="T42" fmla="*/ 25 w 74"/>
                <a:gd name="T43" fmla="*/ 43 h 80"/>
                <a:gd name="T44" fmla="*/ 30 w 74"/>
                <a:gd name="T45" fmla="*/ 79 h 80"/>
                <a:gd name="T46" fmla="*/ 27 w 74"/>
                <a:gd name="T47" fmla="*/ 79 h 80"/>
                <a:gd name="T48" fmla="*/ 22 w 74"/>
                <a:gd name="T49" fmla="*/ 43 h 80"/>
                <a:gd name="T50" fmla="*/ 18 w 74"/>
                <a:gd name="T51" fmla="*/ 43 h 80"/>
                <a:gd name="T52" fmla="*/ 11 w 74"/>
                <a:gd name="T53" fmla="*/ 37 h 80"/>
                <a:gd name="T54" fmla="*/ 18 w 74"/>
                <a:gd name="T55" fmla="*/ 30 h 80"/>
                <a:gd name="T56" fmla="*/ 24 w 74"/>
                <a:gd name="T57" fmla="*/ 35 h 80"/>
                <a:gd name="T58" fmla="*/ 24 w 74"/>
                <a:gd name="T59" fmla="*/ 35 h 80"/>
                <a:gd name="T60" fmla="*/ 25 w 74"/>
                <a:gd name="T61" fmla="*/ 40 h 80"/>
                <a:gd name="T62" fmla="*/ 29 w 74"/>
                <a:gd name="T63" fmla="*/ 40 h 80"/>
                <a:gd name="T64" fmla="*/ 30 w 74"/>
                <a:gd name="T65" fmla="*/ 40 h 80"/>
                <a:gd name="T66" fmla="*/ 31 w 74"/>
                <a:gd name="T67" fmla="*/ 36 h 80"/>
                <a:gd name="T68" fmla="*/ 31 w 74"/>
                <a:gd name="T69" fmla="*/ 36 h 80"/>
                <a:gd name="T70" fmla="*/ 37 w 74"/>
                <a:gd name="T71" fmla="*/ 30 h 80"/>
                <a:gd name="T72" fmla="*/ 43 w 74"/>
                <a:gd name="T73" fmla="*/ 36 h 80"/>
                <a:gd name="T74" fmla="*/ 43 w 74"/>
                <a:gd name="T75" fmla="*/ 36 h 80"/>
                <a:gd name="T76" fmla="*/ 44 w 74"/>
                <a:gd name="T77" fmla="*/ 40 h 80"/>
                <a:gd name="T78" fmla="*/ 45 w 74"/>
                <a:gd name="T79" fmla="*/ 40 h 80"/>
                <a:gd name="T80" fmla="*/ 49 w 74"/>
                <a:gd name="T81" fmla="*/ 40 h 80"/>
                <a:gd name="T82" fmla="*/ 50 w 74"/>
                <a:gd name="T83" fmla="*/ 35 h 80"/>
                <a:gd name="T84" fmla="*/ 56 w 74"/>
                <a:gd name="T85" fmla="*/ 30 h 80"/>
                <a:gd name="T86" fmla="*/ 63 w 74"/>
                <a:gd name="T87" fmla="*/ 37 h 80"/>
                <a:gd name="T88" fmla="*/ 56 w 74"/>
                <a:gd name="T89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0">
                  <a:moveTo>
                    <a:pt x="61" y="13"/>
                  </a:moveTo>
                  <a:cubicBezTo>
                    <a:pt x="48" y="0"/>
                    <a:pt x="26" y="0"/>
                    <a:pt x="13" y="13"/>
                  </a:cubicBezTo>
                  <a:cubicBezTo>
                    <a:pt x="0" y="26"/>
                    <a:pt x="0" y="48"/>
                    <a:pt x="13" y="61"/>
                  </a:cubicBezTo>
                  <a:cubicBezTo>
                    <a:pt x="18" y="66"/>
                    <a:pt x="22" y="73"/>
                    <a:pt x="23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2" y="73"/>
                    <a:pt x="55" y="66"/>
                    <a:pt x="61" y="61"/>
                  </a:cubicBezTo>
                  <a:cubicBezTo>
                    <a:pt x="74" y="48"/>
                    <a:pt x="74" y="26"/>
                    <a:pt x="61" y="13"/>
                  </a:cubicBezTo>
                  <a:close/>
                  <a:moveTo>
                    <a:pt x="56" y="43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4" y="43"/>
                    <a:pt x="43" y="43"/>
                    <a:pt x="42" y="42"/>
                  </a:cubicBezTo>
                  <a:cubicBezTo>
                    <a:pt x="40" y="40"/>
                    <a:pt x="40" y="38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9" y="33"/>
                    <a:pt x="37" y="33"/>
                  </a:cubicBezTo>
                  <a:cubicBezTo>
                    <a:pt x="35" y="33"/>
                    <a:pt x="34" y="34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8"/>
                    <a:pt x="34" y="40"/>
                    <a:pt x="32" y="42"/>
                  </a:cubicBezTo>
                  <a:cubicBezTo>
                    <a:pt x="31" y="43"/>
                    <a:pt x="30" y="43"/>
                    <a:pt x="29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4" y="43"/>
                    <a:pt x="11" y="40"/>
                    <a:pt x="11" y="37"/>
                  </a:cubicBezTo>
                  <a:cubicBezTo>
                    <a:pt x="11" y="33"/>
                    <a:pt x="14" y="30"/>
                    <a:pt x="18" y="30"/>
                  </a:cubicBezTo>
                  <a:cubicBezTo>
                    <a:pt x="21" y="30"/>
                    <a:pt x="23" y="32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1" y="39"/>
                    <a:pt x="31" y="38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3"/>
                    <a:pt x="34" y="30"/>
                    <a:pt x="37" y="30"/>
                  </a:cubicBezTo>
                  <a:cubicBezTo>
                    <a:pt x="40" y="30"/>
                    <a:pt x="43" y="33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8"/>
                    <a:pt x="43" y="39"/>
                    <a:pt x="44" y="40"/>
                  </a:cubicBezTo>
                  <a:cubicBezTo>
                    <a:pt x="44" y="40"/>
                    <a:pt x="44" y="40"/>
                    <a:pt x="45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2"/>
                    <a:pt x="53" y="30"/>
                    <a:pt x="56" y="30"/>
                  </a:cubicBezTo>
                  <a:cubicBezTo>
                    <a:pt x="60" y="30"/>
                    <a:pt x="63" y="33"/>
                    <a:pt x="63" y="37"/>
                  </a:cubicBezTo>
                  <a:cubicBezTo>
                    <a:pt x="63" y="40"/>
                    <a:pt x="60" y="43"/>
                    <a:pt x="56" y="4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16" name="Freeform 133">
              <a:extLst>
                <a:ext uri="{FF2B5EF4-FFF2-40B4-BE49-F238E27FC236}">
                  <a16:creationId xmlns:a16="http://schemas.microsoft.com/office/drawing/2014/main" id="{FE1BE7C6-D61A-5C99-EFDA-C34AC2855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7475" y="4032250"/>
              <a:ext cx="7938" cy="63500"/>
            </a:xfrm>
            <a:custGeom>
              <a:avLst/>
              <a:gdLst>
                <a:gd name="T0" fmla="*/ 1 w 2"/>
                <a:gd name="T1" fmla="*/ 16 h 16"/>
                <a:gd name="T2" fmla="*/ 0 w 2"/>
                <a:gd name="T3" fmla="*/ 15 h 16"/>
                <a:gd name="T4" fmla="*/ 0 w 2"/>
                <a:gd name="T5" fmla="*/ 1 h 16"/>
                <a:gd name="T6" fmla="*/ 1 w 2"/>
                <a:gd name="T7" fmla="*/ 0 h 16"/>
                <a:gd name="T8" fmla="*/ 2 w 2"/>
                <a:gd name="T9" fmla="*/ 1 h 16"/>
                <a:gd name="T10" fmla="*/ 2 w 2"/>
                <a:gd name="T11" fmla="*/ 15 h 16"/>
                <a:gd name="T12" fmla="*/ 1 w 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6">
                  <a:moveTo>
                    <a:pt x="1" y="16"/>
                  </a:moveTo>
                  <a:cubicBezTo>
                    <a:pt x="0" y="16"/>
                    <a:pt x="0" y="16"/>
                    <a:pt x="0" y="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2" name="Freeform 134">
              <a:extLst>
                <a:ext uri="{FF2B5EF4-FFF2-40B4-BE49-F238E27FC236}">
                  <a16:creationId xmlns:a16="http://schemas.microsoft.com/office/drawing/2014/main" id="{81DB5211-892D-11C4-F953-50A3AAE3F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8" y="4064000"/>
              <a:ext cx="19050" cy="36513"/>
            </a:xfrm>
            <a:custGeom>
              <a:avLst/>
              <a:gdLst>
                <a:gd name="T0" fmla="*/ 4 w 5"/>
                <a:gd name="T1" fmla="*/ 9 h 9"/>
                <a:gd name="T2" fmla="*/ 2 w 5"/>
                <a:gd name="T3" fmla="*/ 8 h 9"/>
                <a:gd name="T4" fmla="*/ 1 w 5"/>
                <a:gd name="T5" fmla="*/ 2 h 9"/>
                <a:gd name="T6" fmla="*/ 2 w 5"/>
                <a:gd name="T7" fmla="*/ 0 h 9"/>
                <a:gd name="T8" fmla="*/ 3 w 5"/>
                <a:gd name="T9" fmla="*/ 1 h 9"/>
                <a:gd name="T10" fmla="*/ 5 w 5"/>
                <a:gd name="T11" fmla="*/ 8 h 9"/>
                <a:gd name="T12" fmla="*/ 4 w 5"/>
                <a:gd name="T13" fmla="*/ 9 h 9"/>
                <a:gd name="T14" fmla="*/ 4 w 5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3" name="Freeform 135">
              <a:extLst>
                <a:ext uri="{FF2B5EF4-FFF2-40B4-BE49-F238E27FC236}">
                  <a16:creationId xmlns:a16="http://schemas.microsoft.com/office/drawing/2014/main" id="{BDCEFB01-6BFE-05D5-4FFA-217708995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125" y="4111625"/>
              <a:ext cx="33338" cy="33338"/>
            </a:xfrm>
            <a:custGeom>
              <a:avLst/>
              <a:gdLst>
                <a:gd name="T0" fmla="*/ 6 w 8"/>
                <a:gd name="T1" fmla="*/ 8 h 8"/>
                <a:gd name="T2" fmla="*/ 5 w 8"/>
                <a:gd name="T3" fmla="*/ 7 h 8"/>
                <a:gd name="T4" fmla="*/ 0 w 8"/>
                <a:gd name="T5" fmla="*/ 2 h 8"/>
                <a:gd name="T6" fmla="*/ 0 w 8"/>
                <a:gd name="T7" fmla="*/ 0 h 8"/>
                <a:gd name="T8" fmla="*/ 2 w 8"/>
                <a:gd name="T9" fmla="*/ 0 h 8"/>
                <a:gd name="T10" fmla="*/ 7 w 8"/>
                <a:gd name="T11" fmla="*/ 5 h 8"/>
                <a:gd name="T12" fmla="*/ 7 w 8"/>
                <a:gd name="T13" fmla="*/ 7 h 8"/>
                <a:gd name="T14" fmla="*/ 6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6" y="8"/>
                    <a:pt x="6" y="8"/>
                    <a:pt x="5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4" name="Freeform 136">
              <a:extLst>
                <a:ext uri="{FF2B5EF4-FFF2-40B4-BE49-F238E27FC236}">
                  <a16:creationId xmlns:a16="http://schemas.microsoft.com/office/drawing/2014/main" id="{B20DD787-E40C-74DD-61F0-1A3B5DD47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500" y="4192588"/>
              <a:ext cx="39688" cy="20638"/>
            </a:xfrm>
            <a:custGeom>
              <a:avLst/>
              <a:gdLst>
                <a:gd name="T0" fmla="*/ 8 w 10"/>
                <a:gd name="T1" fmla="*/ 5 h 5"/>
                <a:gd name="T2" fmla="*/ 8 w 10"/>
                <a:gd name="T3" fmla="*/ 5 h 5"/>
                <a:gd name="T4" fmla="*/ 1 w 10"/>
                <a:gd name="T5" fmla="*/ 3 h 5"/>
                <a:gd name="T6" fmla="*/ 0 w 10"/>
                <a:gd name="T7" fmla="*/ 2 h 5"/>
                <a:gd name="T8" fmla="*/ 2 w 10"/>
                <a:gd name="T9" fmla="*/ 1 h 5"/>
                <a:gd name="T10" fmla="*/ 8 w 10"/>
                <a:gd name="T11" fmla="*/ 2 h 5"/>
                <a:gd name="T12" fmla="*/ 9 w 10"/>
                <a:gd name="T13" fmla="*/ 4 h 5"/>
                <a:gd name="T14" fmla="*/ 8 w 10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3"/>
                    <a:pt x="9" y="4"/>
                  </a:cubicBezTo>
                  <a:cubicBezTo>
                    <a:pt x="9" y="5"/>
                    <a:pt x="9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5" name="Freeform 137">
              <a:extLst>
                <a:ext uri="{FF2B5EF4-FFF2-40B4-BE49-F238E27FC236}">
                  <a16:creationId xmlns:a16="http://schemas.microsoft.com/office/drawing/2014/main" id="{6B38BB7F-E8EF-75E1-6334-E2594F6C0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500" y="4284663"/>
              <a:ext cx="39688" cy="15875"/>
            </a:xfrm>
            <a:custGeom>
              <a:avLst/>
              <a:gdLst>
                <a:gd name="T0" fmla="*/ 1 w 10"/>
                <a:gd name="T1" fmla="*/ 4 h 4"/>
                <a:gd name="T2" fmla="*/ 0 w 10"/>
                <a:gd name="T3" fmla="*/ 3 h 4"/>
                <a:gd name="T4" fmla="*/ 1 w 10"/>
                <a:gd name="T5" fmla="*/ 2 h 4"/>
                <a:gd name="T6" fmla="*/ 8 w 10"/>
                <a:gd name="T7" fmla="*/ 0 h 4"/>
                <a:gd name="T8" fmla="*/ 9 w 10"/>
                <a:gd name="T9" fmla="*/ 1 h 4"/>
                <a:gd name="T10" fmla="*/ 8 w 10"/>
                <a:gd name="T11" fmla="*/ 2 h 4"/>
                <a:gd name="T12" fmla="*/ 2 w 10"/>
                <a:gd name="T13" fmla="*/ 4 h 4"/>
                <a:gd name="T14" fmla="*/ 1 w 10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9" y="2"/>
                    <a:pt x="8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6" name="Freeform 138">
              <a:extLst>
                <a:ext uri="{FF2B5EF4-FFF2-40B4-BE49-F238E27FC236}">
                  <a16:creationId xmlns:a16="http://schemas.microsoft.com/office/drawing/2014/main" id="{6FF7E473-EDAD-17E4-6030-197AF8AE1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125" y="4352925"/>
              <a:ext cx="33338" cy="3175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8 h 8"/>
                <a:gd name="T4" fmla="*/ 0 w 8"/>
                <a:gd name="T5" fmla="*/ 6 h 8"/>
                <a:gd name="T6" fmla="*/ 5 w 8"/>
                <a:gd name="T7" fmla="*/ 1 h 8"/>
                <a:gd name="T8" fmla="*/ 7 w 8"/>
                <a:gd name="T9" fmla="*/ 1 h 8"/>
                <a:gd name="T10" fmla="*/ 7 w 8"/>
                <a:gd name="T11" fmla="*/ 3 h 8"/>
                <a:gd name="T12" fmla="*/ 2 w 8"/>
                <a:gd name="T13" fmla="*/ 8 h 8"/>
                <a:gd name="T14" fmla="*/ 1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7" name="Freeform 139">
              <a:extLst>
                <a:ext uri="{FF2B5EF4-FFF2-40B4-BE49-F238E27FC236}">
                  <a16:creationId xmlns:a16="http://schemas.microsoft.com/office/drawing/2014/main" id="{2D567925-47DE-AA3F-9231-CDFF2BDFF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425" y="4352925"/>
              <a:ext cx="31750" cy="31750"/>
            </a:xfrm>
            <a:custGeom>
              <a:avLst/>
              <a:gdLst>
                <a:gd name="T0" fmla="*/ 7 w 8"/>
                <a:gd name="T1" fmla="*/ 8 h 8"/>
                <a:gd name="T2" fmla="*/ 6 w 8"/>
                <a:gd name="T3" fmla="*/ 8 h 8"/>
                <a:gd name="T4" fmla="*/ 1 w 8"/>
                <a:gd name="T5" fmla="*/ 3 h 8"/>
                <a:gd name="T6" fmla="*/ 1 w 8"/>
                <a:gd name="T7" fmla="*/ 1 h 8"/>
                <a:gd name="T8" fmla="*/ 3 w 8"/>
                <a:gd name="T9" fmla="*/ 1 h 8"/>
                <a:gd name="T10" fmla="*/ 8 w 8"/>
                <a:gd name="T11" fmla="*/ 6 h 8"/>
                <a:gd name="T12" fmla="*/ 8 w 8"/>
                <a:gd name="T13" fmla="*/ 8 h 8"/>
                <a:gd name="T14" fmla="*/ 7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8" name="Freeform 140">
              <a:extLst>
                <a:ext uri="{FF2B5EF4-FFF2-40B4-BE49-F238E27FC236}">
                  <a16:creationId xmlns:a16="http://schemas.microsoft.com/office/drawing/2014/main" id="{EA67F2BC-329A-67A2-0A6D-C26546F6E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113" y="4284663"/>
              <a:ext cx="39688" cy="15875"/>
            </a:xfrm>
            <a:custGeom>
              <a:avLst/>
              <a:gdLst>
                <a:gd name="T0" fmla="*/ 9 w 10"/>
                <a:gd name="T1" fmla="*/ 4 h 4"/>
                <a:gd name="T2" fmla="*/ 8 w 10"/>
                <a:gd name="T3" fmla="*/ 4 h 4"/>
                <a:gd name="T4" fmla="*/ 1 w 10"/>
                <a:gd name="T5" fmla="*/ 2 h 4"/>
                <a:gd name="T6" fmla="*/ 0 w 10"/>
                <a:gd name="T7" fmla="*/ 1 h 4"/>
                <a:gd name="T8" fmla="*/ 2 w 10"/>
                <a:gd name="T9" fmla="*/ 0 h 4"/>
                <a:gd name="T10" fmla="*/ 9 w 10"/>
                <a:gd name="T11" fmla="*/ 2 h 4"/>
                <a:gd name="T12" fmla="*/ 10 w 10"/>
                <a:gd name="T13" fmla="*/ 3 h 4"/>
                <a:gd name="T14" fmla="*/ 9 w 10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">
                  <a:moveTo>
                    <a:pt x="9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9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29" name="Freeform 141">
              <a:extLst>
                <a:ext uri="{FF2B5EF4-FFF2-40B4-BE49-F238E27FC236}">
                  <a16:creationId xmlns:a16="http://schemas.microsoft.com/office/drawing/2014/main" id="{5F45FE2D-DE90-C768-E2B9-369FC7C8C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113" y="4192588"/>
              <a:ext cx="39688" cy="20638"/>
            </a:xfrm>
            <a:custGeom>
              <a:avLst/>
              <a:gdLst>
                <a:gd name="T0" fmla="*/ 2 w 10"/>
                <a:gd name="T1" fmla="*/ 5 h 5"/>
                <a:gd name="T2" fmla="*/ 0 w 10"/>
                <a:gd name="T3" fmla="*/ 4 h 5"/>
                <a:gd name="T4" fmla="*/ 1 w 10"/>
                <a:gd name="T5" fmla="*/ 2 h 5"/>
                <a:gd name="T6" fmla="*/ 8 w 10"/>
                <a:gd name="T7" fmla="*/ 1 h 5"/>
                <a:gd name="T8" fmla="*/ 10 w 10"/>
                <a:gd name="T9" fmla="*/ 2 h 5"/>
                <a:gd name="T10" fmla="*/ 9 w 10"/>
                <a:gd name="T11" fmla="*/ 3 h 5"/>
                <a:gd name="T12" fmla="*/ 2 w 10"/>
                <a:gd name="T13" fmla="*/ 5 h 5"/>
                <a:gd name="T14" fmla="*/ 2 w 10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2" y="5"/>
                  </a:moveTo>
                  <a:cubicBezTo>
                    <a:pt x="1" y="5"/>
                    <a:pt x="1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0" name="Freeform 142">
              <a:extLst>
                <a:ext uri="{FF2B5EF4-FFF2-40B4-BE49-F238E27FC236}">
                  <a16:creationId xmlns:a16="http://schemas.microsoft.com/office/drawing/2014/main" id="{A6F41ECF-A696-F01C-5D04-7B113B832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425" y="4111625"/>
              <a:ext cx="31750" cy="33338"/>
            </a:xfrm>
            <a:custGeom>
              <a:avLst/>
              <a:gdLst>
                <a:gd name="T0" fmla="*/ 2 w 8"/>
                <a:gd name="T1" fmla="*/ 8 h 8"/>
                <a:gd name="T2" fmla="*/ 1 w 8"/>
                <a:gd name="T3" fmla="*/ 7 h 8"/>
                <a:gd name="T4" fmla="*/ 1 w 8"/>
                <a:gd name="T5" fmla="*/ 5 h 8"/>
                <a:gd name="T6" fmla="*/ 6 w 8"/>
                <a:gd name="T7" fmla="*/ 0 h 8"/>
                <a:gd name="T8" fmla="*/ 8 w 8"/>
                <a:gd name="T9" fmla="*/ 0 h 8"/>
                <a:gd name="T10" fmla="*/ 8 w 8"/>
                <a:gd name="T11" fmla="*/ 2 h 8"/>
                <a:gd name="T12" fmla="*/ 3 w 8"/>
                <a:gd name="T13" fmla="*/ 7 h 8"/>
                <a:gd name="T14" fmla="*/ 2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1" name="Freeform 143">
              <a:extLst>
                <a:ext uri="{FF2B5EF4-FFF2-40B4-BE49-F238E27FC236}">
                  <a16:creationId xmlns:a16="http://schemas.microsoft.com/office/drawing/2014/main" id="{FD907F9D-BA6E-8DEB-E4CA-DD75832AF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163" y="4064000"/>
              <a:ext cx="15875" cy="36513"/>
            </a:xfrm>
            <a:custGeom>
              <a:avLst/>
              <a:gdLst>
                <a:gd name="T0" fmla="*/ 1 w 4"/>
                <a:gd name="T1" fmla="*/ 9 h 9"/>
                <a:gd name="T2" fmla="*/ 1 w 4"/>
                <a:gd name="T3" fmla="*/ 9 h 9"/>
                <a:gd name="T4" fmla="*/ 0 w 4"/>
                <a:gd name="T5" fmla="*/ 8 h 9"/>
                <a:gd name="T6" fmla="*/ 2 w 4"/>
                <a:gd name="T7" fmla="*/ 1 h 9"/>
                <a:gd name="T8" fmla="*/ 3 w 4"/>
                <a:gd name="T9" fmla="*/ 0 h 9"/>
                <a:gd name="T10" fmla="*/ 4 w 4"/>
                <a:gd name="T11" fmla="*/ 2 h 9"/>
                <a:gd name="T12" fmla="*/ 2 w 4"/>
                <a:gd name="T13" fmla="*/ 8 h 9"/>
                <a:gd name="T14" fmla="*/ 1 w 4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2" name="Freeform 144">
              <a:extLst>
                <a:ext uri="{FF2B5EF4-FFF2-40B4-BE49-F238E27FC236}">
                  <a16:creationId xmlns:a16="http://schemas.microsoft.com/office/drawing/2014/main" id="{765CE16B-D67F-F775-2E49-969631BAF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525" y="4060825"/>
              <a:ext cx="39688" cy="55563"/>
            </a:xfrm>
            <a:custGeom>
              <a:avLst/>
              <a:gdLst>
                <a:gd name="T0" fmla="*/ 8 w 10"/>
                <a:gd name="T1" fmla="*/ 14 h 14"/>
                <a:gd name="T2" fmla="*/ 7 w 10"/>
                <a:gd name="T3" fmla="*/ 14 h 14"/>
                <a:gd name="T4" fmla="*/ 0 w 10"/>
                <a:gd name="T5" fmla="*/ 2 h 14"/>
                <a:gd name="T6" fmla="*/ 1 w 10"/>
                <a:gd name="T7" fmla="*/ 0 h 14"/>
                <a:gd name="T8" fmla="*/ 3 w 10"/>
                <a:gd name="T9" fmla="*/ 0 h 14"/>
                <a:gd name="T10" fmla="*/ 10 w 10"/>
                <a:gd name="T11" fmla="*/ 12 h 14"/>
                <a:gd name="T12" fmla="*/ 9 w 10"/>
                <a:gd name="T13" fmla="*/ 14 h 14"/>
                <a:gd name="T14" fmla="*/ 8 w 10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4">
                  <a:moveTo>
                    <a:pt x="8" y="14"/>
                  </a:moveTo>
                  <a:cubicBezTo>
                    <a:pt x="8" y="14"/>
                    <a:pt x="7" y="14"/>
                    <a:pt x="7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3" name="Freeform 145">
              <a:extLst>
                <a:ext uri="{FF2B5EF4-FFF2-40B4-BE49-F238E27FC236}">
                  <a16:creationId xmlns:a16="http://schemas.microsoft.com/office/drawing/2014/main" id="{221C8A69-7135-5F29-3F36-28F43A331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137025"/>
              <a:ext cx="63500" cy="39688"/>
            </a:xfrm>
            <a:custGeom>
              <a:avLst/>
              <a:gdLst>
                <a:gd name="T0" fmla="*/ 14 w 16"/>
                <a:gd name="T1" fmla="*/ 10 h 10"/>
                <a:gd name="T2" fmla="*/ 13 w 16"/>
                <a:gd name="T3" fmla="*/ 10 h 10"/>
                <a:gd name="T4" fmla="*/ 1 w 16"/>
                <a:gd name="T5" fmla="*/ 3 h 10"/>
                <a:gd name="T6" fmla="*/ 1 w 16"/>
                <a:gd name="T7" fmla="*/ 1 h 10"/>
                <a:gd name="T8" fmla="*/ 3 w 16"/>
                <a:gd name="T9" fmla="*/ 0 h 10"/>
                <a:gd name="T10" fmla="*/ 15 w 16"/>
                <a:gd name="T11" fmla="*/ 7 h 10"/>
                <a:gd name="T12" fmla="*/ 15 w 16"/>
                <a:gd name="T13" fmla="*/ 9 h 10"/>
                <a:gd name="T14" fmla="*/ 14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14" y="10"/>
                  </a:moveTo>
                  <a:cubicBezTo>
                    <a:pt x="14" y="10"/>
                    <a:pt x="14" y="10"/>
                    <a:pt x="13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6" y="8"/>
                    <a:pt x="15" y="9"/>
                  </a:cubicBezTo>
                  <a:cubicBezTo>
                    <a:pt x="15" y="10"/>
                    <a:pt x="14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4" name="Freeform 146">
              <a:extLst>
                <a:ext uri="{FF2B5EF4-FFF2-40B4-BE49-F238E27FC236}">
                  <a16:creationId xmlns:a16="http://schemas.microsoft.com/office/drawing/2014/main" id="{052EE6C8-B8EC-2B54-4504-103411E3D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4240213"/>
              <a:ext cx="63500" cy="12700"/>
            </a:xfrm>
            <a:custGeom>
              <a:avLst/>
              <a:gdLst>
                <a:gd name="T0" fmla="*/ 15 w 16"/>
                <a:gd name="T1" fmla="*/ 3 h 3"/>
                <a:gd name="T2" fmla="*/ 1 w 16"/>
                <a:gd name="T3" fmla="*/ 3 h 3"/>
                <a:gd name="T4" fmla="*/ 0 w 16"/>
                <a:gd name="T5" fmla="*/ 2 h 3"/>
                <a:gd name="T6" fmla="*/ 1 w 16"/>
                <a:gd name="T7" fmla="*/ 0 h 3"/>
                <a:gd name="T8" fmla="*/ 15 w 16"/>
                <a:gd name="T9" fmla="*/ 0 h 3"/>
                <a:gd name="T10" fmla="*/ 16 w 16"/>
                <a:gd name="T11" fmla="*/ 2 h 3"/>
                <a:gd name="T12" fmla="*/ 15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6" y="3"/>
                    <a:pt x="16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5" name="Freeform 147">
              <a:extLst>
                <a:ext uri="{FF2B5EF4-FFF2-40B4-BE49-F238E27FC236}">
                  <a16:creationId xmlns:a16="http://schemas.microsoft.com/office/drawing/2014/main" id="{E47E8C67-5A5D-33E2-8A2D-FC948A023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321175"/>
              <a:ext cx="63500" cy="39688"/>
            </a:xfrm>
            <a:custGeom>
              <a:avLst/>
              <a:gdLst>
                <a:gd name="T0" fmla="*/ 2 w 16"/>
                <a:gd name="T1" fmla="*/ 10 h 10"/>
                <a:gd name="T2" fmla="*/ 1 w 16"/>
                <a:gd name="T3" fmla="*/ 9 h 10"/>
                <a:gd name="T4" fmla="*/ 1 w 16"/>
                <a:gd name="T5" fmla="*/ 7 h 10"/>
                <a:gd name="T6" fmla="*/ 13 w 16"/>
                <a:gd name="T7" fmla="*/ 0 h 10"/>
                <a:gd name="T8" fmla="*/ 15 w 16"/>
                <a:gd name="T9" fmla="*/ 1 h 10"/>
                <a:gd name="T10" fmla="*/ 15 w 16"/>
                <a:gd name="T11" fmla="*/ 3 h 10"/>
                <a:gd name="T12" fmla="*/ 3 w 16"/>
                <a:gd name="T13" fmla="*/ 10 h 10"/>
                <a:gd name="T14" fmla="*/ 2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2" y="10"/>
                  </a:move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1" y="8"/>
                    <a:pt x="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6" name="Freeform 148">
              <a:extLst>
                <a:ext uri="{FF2B5EF4-FFF2-40B4-BE49-F238E27FC236}">
                  <a16:creationId xmlns:a16="http://schemas.microsoft.com/office/drawing/2014/main" id="{CFA87F12-647E-148B-E632-75CEDBB38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321175"/>
              <a:ext cx="58738" cy="39688"/>
            </a:xfrm>
            <a:custGeom>
              <a:avLst/>
              <a:gdLst>
                <a:gd name="T0" fmla="*/ 14 w 15"/>
                <a:gd name="T1" fmla="*/ 10 h 10"/>
                <a:gd name="T2" fmla="*/ 13 w 15"/>
                <a:gd name="T3" fmla="*/ 10 h 10"/>
                <a:gd name="T4" fmla="*/ 1 w 15"/>
                <a:gd name="T5" fmla="*/ 3 h 10"/>
                <a:gd name="T6" fmla="*/ 1 w 15"/>
                <a:gd name="T7" fmla="*/ 1 h 10"/>
                <a:gd name="T8" fmla="*/ 2 w 15"/>
                <a:gd name="T9" fmla="*/ 0 h 10"/>
                <a:gd name="T10" fmla="*/ 14 w 15"/>
                <a:gd name="T11" fmla="*/ 7 h 10"/>
                <a:gd name="T12" fmla="*/ 15 w 15"/>
                <a:gd name="T13" fmla="*/ 9 h 10"/>
                <a:gd name="T14" fmla="*/ 1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4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10"/>
                    <a:pt x="14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7" name="Freeform 149">
              <a:extLst>
                <a:ext uri="{FF2B5EF4-FFF2-40B4-BE49-F238E27FC236}">
                  <a16:creationId xmlns:a16="http://schemas.microsoft.com/office/drawing/2014/main" id="{6E648565-AF07-E6BD-6326-7704A3346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0" y="4240213"/>
              <a:ext cx="63500" cy="12700"/>
            </a:xfrm>
            <a:custGeom>
              <a:avLst/>
              <a:gdLst>
                <a:gd name="T0" fmla="*/ 15 w 16"/>
                <a:gd name="T1" fmla="*/ 3 h 3"/>
                <a:gd name="T2" fmla="*/ 1 w 16"/>
                <a:gd name="T3" fmla="*/ 3 h 3"/>
                <a:gd name="T4" fmla="*/ 0 w 16"/>
                <a:gd name="T5" fmla="*/ 2 h 3"/>
                <a:gd name="T6" fmla="*/ 1 w 16"/>
                <a:gd name="T7" fmla="*/ 0 h 3"/>
                <a:gd name="T8" fmla="*/ 15 w 16"/>
                <a:gd name="T9" fmla="*/ 0 h 3"/>
                <a:gd name="T10" fmla="*/ 16 w 16"/>
                <a:gd name="T11" fmla="*/ 2 h 3"/>
                <a:gd name="T12" fmla="*/ 15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6" y="3"/>
                    <a:pt x="16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8" name="Freeform 150">
              <a:extLst>
                <a:ext uri="{FF2B5EF4-FFF2-40B4-BE49-F238E27FC236}">
                  <a16:creationId xmlns:a16="http://schemas.microsoft.com/office/drawing/2014/main" id="{EAA956BC-17D2-3F3D-17BC-176A88246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137025"/>
              <a:ext cx="58738" cy="39688"/>
            </a:xfrm>
            <a:custGeom>
              <a:avLst/>
              <a:gdLst>
                <a:gd name="T0" fmla="*/ 2 w 15"/>
                <a:gd name="T1" fmla="*/ 10 h 10"/>
                <a:gd name="T2" fmla="*/ 1 w 15"/>
                <a:gd name="T3" fmla="*/ 9 h 10"/>
                <a:gd name="T4" fmla="*/ 1 w 15"/>
                <a:gd name="T5" fmla="*/ 7 h 10"/>
                <a:gd name="T6" fmla="*/ 13 w 15"/>
                <a:gd name="T7" fmla="*/ 0 h 10"/>
                <a:gd name="T8" fmla="*/ 15 w 15"/>
                <a:gd name="T9" fmla="*/ 1 h 10"/>
                <a:gd name="T10" fmla="*/ 14 w 15"/>
                <a:gd name="T11" fmla="*/ 3 h 10"/>
                <a:gd name="T12" fmla="*/ 2 w 15"/>
                <a:gd name="T13" fmla="*/ 10 h 10"/>
                <a:gd name="T14" fmla="*/ 2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2" y="10"/>
                  </a:moveTo>
                  <a:cubicBezTo>
                    <a:pt x="1" y="10"/>
                    <a:pt x="1" y="10"/>
                    <a:pt x="1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5" y="2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39" name="Freeform 151">
              <a:extLst>
                <a:ext uri="{FF2B5EF4-FFF2-40B4-BE49-F238E27FC236}">
                  <a16:creationId xmlns:a16="http://schemas.microsoft.com/office/drawing/2014/main" id="{493C3CE2-DF82-FCCA-26D7-6A7D839A5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2088" y="4060825"/>
              <a:ext cx="41275" cy="55563"/>
            </a:xfrm>
            <a:custGeom>
              <a:avLst/>
              <a:gdLst>
                <a:gd name="T0" fmla="*/ 1 w 10"/>
                <a:gd name="T1" fmla="*/ 14 h 14"/>
                <a:gd name="T2" fmla="*/ 1 w 10"/>
                <a:gd name="T3" fmla="*/ 14 h 14"/>
                <a:gd name="T4" fmla="*/ 0 w 10"/>
                <a:gd name="T5" fmla="*/ 12 h 14"/>
                <a:gd name="T6" fmla="*/ 7 w 10"/>
                <a:gd name="T7" fmla="*/ 0 h 14"/>
                <a:gd name="T8" fmla="*/ 9 w 10"/>
                <a:gd name="T9" fmla="*/ 0 h 14"/>
                <a:gd name="T10" fmla="*/ 10 w 10"/>
                <a:gd name="T11" fmla="*/ 2 h 14"/>
                <a:gd name="T12" fmla="*/ 3 w 10"/>
                <a:gd name="T13" fmla="*/ 14 h 14"/>
                <a:gd name="T14" fmla="*/ 1 w 10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40" name="Freeform 152">
              <a:extLst>
                <a:ext uri="{FF2B5EF4-FFF2-40B4-BE49-F238E27FC236}">
                  <a16:creationId xmlns:a16="http://schemas.microsoft.com/office/drawing/2014/main" id="{78923D9E-FE58-A799-B2B0-F62427B00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150" y="4413250"/>
              <a:ext cx="127000" cy="23813"/>
            </a:xfrm>
            <a:custGeom>
              <a:avLst/>
              <a:gdLst>
                <a:gd name="T0" fmla="*/ 31 w 32"/>
                <a:gd name="T1" fmla="*/ 6 h 6"/>
                <a:gd name="T2" fmla="*/ 1 w 32"/>
                <a:gd name="T3" fmla="*/ 6 h 6"/>
                <a:gd name="T4" fmla="*/ 0 w 32"/>
                <a:gd name="T5" fmla="*/ 5 h 6"/>
                <a:gd name="T6" fmla="*/ 0 w 32"/>
                <a:gd name="T7" fmla="*/ 0 h 6"/>
                <a:gd name="T8" fmla="*/ 1 w 32"/>
                <a:gd name="T9" fmla="*/ 0 h 6"/>
                <a:gd name="T10" fmla="*/ 31 w 32"/>
                <a:gd name="T11" fmla="*/ 0 h 6"/>
                <a:gd name="T12" fmla="*/ 32 w 32"/>
                <a:gd name="T13" fmla="*/ 0 h 6"/>
                <a:gd name="T14" fmla="*/ 32 w 32"/>
                <a:gd name="T15" fmla="*/ 5 h 6"/>
                <a:gd name="T16" fmla="*/ 31 w 3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6">
                  <a:moveTo>
                    <a:pt x="3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1" y="6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41" name="Freeform 153">
              <a:extLst>
                <a:ext uri="{FF2B5EF4-FFF2-40B4-BE49-F238E27FC236}">
                  <a16:creationId xmlns:a16="http://schemas.microsoft.com/office/drawing/2014/main" id="{A59376C0-4F09-69BB-6204-8F705336A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325" y="4448175"/>
              <a:ext cx="120650" cy="12700"/>
            </a:xfrm>
            <a:custGeom>
              <a:avLst/>
              <a:gdLst>
                <a:gd name="T0" fmla="*/ 29 w 30"/>
                <a:gd name="T1" fmla="*/ 3 h 3"/>
                <a:gd name="T2" fmla="*/ 1 w 30"/>
                <a:gd name="T3" fmla="*/ 3 h 3"/>
                <a:gd name="T4" fmla="*/ 0 w 30"/>
                <a:gd name="T5" fmla="*/ 2 h 3"/>
                <a:gd name="T6" fmla="*/ 0 w 30"/>
                <a:gd name="T7" fmla="*/ 1 h 3"/>
                <a:gd name="T8" fmla="*/ 1 w 30"/>
                <a:gd name="T9" fmla="*/ 0 h 3"/>
                <a:gd name="T10" fmla="*/ 29 w 30"/>
                <a:gd name="T11" fmla="*/ 0 h 3"/>
                <a:gd name="T12" fmla="*/ 30 w 30"/>
                <a:gd name="T13" fmla="*/ 1 h 3"/>
                <a:gd name="T14" fmla="*/ 30 w 30"/>
                <a:gd name="T15" fmla="*/ 2 h 3"/>
                <a:gd name="T16" fmla="*/ 29 w 30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">
                  <a:moveTo>
                    <a:pt x="29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0" y="1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9" y="3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42" name="Freeform 154">
              <a:extLst>
                <a:ext uri="{FF2B5EF4-FFF2-40B4-BE49-F238E27FC236}">
                  <a16:creationId xmlns:a16="http://schemas.microsoft.com/office/drawing/2014/main" id="{FD9E017A-2880-873B-A65A-E8ED9C93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325" y="4473575"/>
              <a:ext cx="120650" cy="11113"/>
            </a:xfrm>
            <a:custGeom>
              <a:avLst/>
              <a:gdLst>
                <a:gd name="T0" fmla="*/ 29 w 30"/>
                <a:gd name="T1" fmla="*/ 3 h 3"/>
                <a:gd name="T2" fmla="*/ 1 w 30"/>
                <a:gd name="T3" fmla="*/ 3 h 3"/>
                <a:gd name="T4" fmla="*/ 0 w 30"/>
                <a:gd name="T5" fmla="*/ 2 h 3"/>
                <a:gd name="T6" fmla="*/ 0 w 30"/>
                <a:gd name="T7" fmla="*/ 1 h 3"/>
                <a:gd name="T8" fmla="*/ 1 w 30"/>
                <a:gd name="T9" fmla="*/ 0 h 3"/>
                <a:gd name="T10" fmla="*/ 29 w 30"/>
                <a:gd name="T11" fmla="*/ 0 h 3"/>
                <a:gd name="T12" fmla="*/ 30 w 30"/>
                <a:gd name="T13" fmla="*/ 1 h 3"/>
                <a:gd name="T14" fmla="*/ 30 w 30"/>
                <a:gd name="T15" fmla="*/ 2 h 3"/>
                <a:gd name="T16" fmla="*/ 29 w 30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">
                  <a:moveTo>
                    <a:pt x="29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0" y="1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"/>
                    <a:pt x="29" y="3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ED5AD3B-CC68-0B00-C2D3-3E611C9ADB06}"/>
              </a:ext>
            </a:extLst>
          </p:cNvPr>
          <p:cNvGrpSpPr/>
          <p:nvPr/>
        </p:nvGrpSpPr>
        <p:grpSpPr>
          <a:xfrm>
            <a:off x="5721404" y="2113353"/>
            <a:ext cx="599564" cy="599565"/>
            <a:chOff x="5159375" y="4032250"/>
            <a:chExt cx="500063" cy="500063"/>
          </a:xfrm>
          <a:solidFill>
            <a:schemeClr val="bg1"/>
          </a:solidFill>
        </p:grpSpPr>
        <p:sp>
          <p:nvSpPr>
            <p:cNvPr id="44" name="Freeform 155">
              <a:extLst>
                <a:ext uri="{FF2B5EF4-FFF2-40B4-BE49-F238E27FC236}">
                  <a16:creationId xmlns:a16="http://schemas.microsoft.com/office/drawing/2014/main" id="{F6889D14-DBE6-35D7-205F-42D9B06D69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9375" y="4032250"/>
              <a:ext cx="500063" cy="500063"/>
            </a:xfrm>
            <a:custGeom>
              <a:avLst/>
              <a:gdLst>
                <a:gd name="T0" fmla="*/ 115 w 125"/>
                <a:gd name="T1" fmla="*/ 63 h 125"/>
                <a:gd name="T2" fmla="*/ 115 w 125"/>
                <a:gd name="T3" fmla="*/ 61 h 125"/>
                <a:gd name="T4" fmla="*/ 123 w 125"/>
                <a:gd name="T5" fmla="*/ 57 h 125"/>
                <a:gd name="T6" fmla="*/ 121 w 125"/>
                <a:gd name="T7" fmla="*/ 46 h 125"/>
                <a:gd name="T8" fmla="*/ 112 w 125"/>
                <a:gd name="T9" fmla="*/ 45 h 125"/>
                <a:gd name="T10" fmla="*/ 113 w 125"/>
                <a:gd name="T11" fmla="*/ 40 h 125"/>
                <a:gd name="T12" fmla="*/ 115 w 125"/>
                <a:gd name="T13" fmla="*/ 28 h 125"/>
                <a:gd name="T14" fmla="*/ 104 w 125"/>
                <a:gd name="T15" fmla="*/ 29 h 125"/>
                <a:gd name="T16" fmla="*/ 102 w 125"/>
                <a:gd name="T17" fmla="*/ 27 h 125"/>
                <a:gd name="T18" fmla="*/ 105 w 125"/>
                <a:gd name="T19" fmla="*/ 17 h 125"/>
                <a:gd name="T20" fmla="*/ 93 w 125"/>
                <a:gd name="T21" fmla="*/ 16 h 125"/>
                <a:gd name="T22" fmla="*/ 88 w 125"/>
                <a:gd name="T23" fmla="*/ 16 h 125"/>
                <a:gd name="T24" fmla="*/ 88 w 125"/>
                <a:gd name="T25" fmla="*/ 7 h 125"/>
                <a:gd name="T26" fmla="*/ 77 w 125"/>
                <a:gd name="T27" fmla="*/ 3 h 125"/>
                <a:gd name="T28" fmla="*/ 72 w 125"/>
                <a:gd name="T29" fmla="*/ 10 h 125"/>
                <a:gd name="T30" fmla="*/ 68 w 125"/>
                <a:gd name="T31" fmla="*/ 8 h 125"/>
                <a:gd name="T32" fmla="*/ 59 w 125"/>
                <a:gd name="T33" fmla="*/ 0 h 125"/>
                <a:gd name="T34" fmla="*/ 54 w 125"/>
                <a:gd name="T35" fmla="*/ 10 h 125"/>
                <a:gd name="T36" fmla="*/ 52 w 125"/>
                <a:gd name="T37" fmla="*/ 10 h 125"/>
                <a:gd name="T38" fmla="*/ 44 w 125"/>
                <a:gd name="T39" fmla="*/ 2 h 125"/>
                <a:gd name="T40" fmla="*/ 38 w 125"/>
                <a:gd name="T41" fmla="*/ 13 h 125"/>
                <a:gd name="T42" fmla="*/ 35 w 125"/>
                <a:gd name="T43" fmla="*/ 17 h 125"/>
                <a:gd name="T44" fmla="*/ 28 w 125"/>
                <a:gd name="T45" fmla="*/ 12 h 125"/>
                <a:gd name="T46" fmla="*/ 19 w 125"/>
                <a:gd name="T47" fmla="*/ 19 h 125"/>
                <a:gd name="T48" fmla="*/ 22 w 125"/>
                <a:gd name="T49" fmla="*/ 27 h 125"/>
                <a:gd name="T50" fmla="*/ 18 w 125"/>
                <a:gd name="T51" fmla="*/ 29 h 125"/>
                <a:gd name="T52" fmla="*/ 6 w 125"/>
                <a:gd name="T53" fmla="*/ 34 h 125"/>
                <a:gd name="T54" fmla="*/ 13 w 125"/>
                <a:gd name="T55" fmla="*/ 43 h 125"/>
                <a:gd name="T56" fmla="*/ 12 w 125"/>
                <a:gd name="T57" fmla="*/ 45 h 125"/>
                <a:gd name="T58" fmla="*/ 1 w 125"/>
                <a:gd name="T59" fmla="*/ 48 h 125"/>
                <a:gd name="T60" fmla="*/ 7 w 125"/>
                <a:gd name="T61" fmla="*/ 59 h 125"/>
                <a:gd name="T62" fmla="*/ 9 w 125"/>
                <a:gd name="T63" fmla="*/ 62 h 125"/>
                <a:gd name="T64" fmla="*/ 7 w 125"/>
                <a:gd name="T65" fmla="*/ 66 h 125"/>
                <a:gd name="T66" fmla="*/ 1 w 125"/>
                <a:gd name="T67" fmla="*/ 77 h 125"/>
                <a:gd name="T68" fmla="*/ 12 w 125"/>
                <a:gd name="T69" fmla="*/ 79 h 125"/>
                <a:gd name="T70" fmla="*/ 13 w 125"/>
                <a:gd name="T71" fmla="*/ 81 h 125"/>
                <a:gd name="T72" fmla="*/ 6 w 125"/>
                <a:gd name="T73" fmla="*/ 90 h 125"/>
                <a:gd name="T74" fmla="*/ 18 w 125"/>
                <a:gd name="T75" fmla="*/ 95 h 125"/>
                <a:gd name="T76" fmla="*/ 22 w 125"/>
                <a:gd name="T77" fmla="*/ 97 h 125"/>
                <a:gd name="T78" fmla="*/ 19 w 125"/>
                <a:gd name="T79" fmla="*/ 105 h 125"/>
                <a:gd name="T80" fmla="*/ 28 w 125"/>
                <a:gd name="T81" fmla="*/ 112 h 125"/>
                <a:gd name="T82" fmla="*/ 35 w 125"/>
                <a:gd name="T83" fmla="*/ 107 h 125"/>
                <a:gd name="T84" fmla="*/ 38 w 125"/>
                <a:gd name="T85" fmla="*/ 111 h 125"/>
                <a:gd name="T86" fmla="*/ 44 w 125"/>
                <a:gd name="T87" fmla="*/ 122 h 125"/>
                <a:gd name="T88" fmla="*/ 52 w 125"/>
                <a:gd name="T89" fmla="*/ 114 h 125"/>
                <a:gd name="T90" fmla="*/ 54 w 125"/>
                <a:gd name="T91" fmla="*/ 114 h 125"/>
                <a:gd name="T92" fmla="*/ 59 w 125"/>
                <a:gd name="T93" fmla="*/ 125 h 125"/>
                <a:gd name="T94" fmla="*/ 68 w 125"/>
                <a:gd name="T95" fmla="*/ 117 h 125"/>
                <a:gd name="T96" fmla="*/ 72 w 125"/>
                <a:gd name="T97" fmla="*/ 114 h 125"/>
                <a:gd name="T98" fmla="*/ 77 w 125"/>
                <a:gd name="T99" fmla="*/ 121 h 125"/>
                <a:gd name="T100" fmla="*/ 88 w 125"/>
                <a:gd name="T101" fmla="*/ 117 h 125"/>
                <a:gd name="T102" fmla="*/ 88 w 125"/>
                <a:gd name="T103" fmla="*/ 108 h 125"/>
                <a:gd name="T104" fmla="*/ 93 w 125"/>
                <a:gd name="T105" fmla="*/ 108 h 125"/>
                <a:gd name="T106" fmla="*/ 105 w 125"/>
                <a:gd name="T107" fmla="*/ 108 h 125"/>
                <a:gd name="T108" fmla="*/ 102 w 125"/>
                <a:gd name="T109" fmla="*/ 97 h 125"/>
                <a:gd name="T110" fmla="*/ 104 w 125"/>
                <a:gd name="T111" fmla="*/ 95 h 125"/>
                <a:gd name="T112" fmla="*/ 115 w 125"/>
                <a:gd name="T113" fmla="*/ 96 h 125"/>
                <a:gd name="T114" fmla="*/ 113 w 125"/>
                <a:gd name="T115" fmla="*/ 84 h 125"/>
                <a:gd name="T116" fmla="*/ 112 w 125"/>
                <a:gd name="T117" fmla="*/ 79 h 125"/>
                <a:gd name="T118" fmla="*/ 121 w 125"/>
                <a:gd name="T119" fmla="*/ 78 h 125"/>
                <a:gd name="T120" fmla="*/ 123 w 125"/>
                <a:gd name="T121" fmla="*/ 67 h 125"/>
                <a:gd name="T122" fmla="*/ 62 w 125"/>
                <a:gd name="T123" fmla="*/ 1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" h="125">
                  <a:moveTo>
                    <a:pt x="123" y="67"/>
                  </a:moveTo>
                  <a:cubicBezTo>
                    <a:pt x="117" y="66"/>
                    <a:pt x="117" y="66"/>
                    <a:pt x="117" y="66"/>
                  </a:cubicBezTo>
                  <a:cubicBezTo>
                    <a:pt x="117" y="65"/>
                    <a:pt x="115" y="65"/>
                    <a:pt x="115" y="63"/>
                  </a:cubicBezTo>
                  <a:cubicBezTo>
                    <a:pt x="115" y="63"/>
                    <a:pt x="115" y="63"/>
                    <a:pt x="115" y="63"/>
                  </a:cubicBezTo>
                  <a:cubicBezTo>
                    <a:pt x="115" y="63"/>
                    <a:pt x="115" y="62"/>
                    <a:pt x="115" y="62"/>
                  </a:cubicBezTo>
                  <a:cubicBezTo>
                    <a:pt x="115" y="62"/>
                    <a:pt x="115" y="61"/>
                    <a:pt x="115" y="61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15" y="59"/>
                    <a:pt x="117" y="59"/>
                    <a:pt x="117" y="59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4" y="57"/>
                    <a:pt x="125" y="56"/>
                    <a:pt x="124" y="55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7"/>
                    <a:pt x="122" y="46"/>
                    <a:pt x="121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4" y="47"/>
                    <a:pt x="113" y="47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4"/>
                    <a:pt x="112" y="44"/>
                    <a:pt x="112" y="43"/>
                  </a:cubicBezTo>
                  <a:cubicBezTo>
                    <a:pt x="112" y="43"/>
                    <a:pt x="111" y="43"/>
                    <a:pt x="111" y="43"/>
                  </a:cubicBezTo>
                  <a:cubicBezTo>
                    <a:pt x="111" y="41"/>
                    <a:pt x="112" y="41"/>
                    <a:pt x="113" y="40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8" y="36"/>
                    <a:pt x="119" y="35"/>
                    <a:pt x="118" y="34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4" y="27"/>
                    <a:pt x="113" y="26"/>
                    <a:pt x="112" y="27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6" y="30"/>
                    <a:pt x="105" y="30"/>
                    <a:pt x="104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8"/>
                    <a:pt x="103" y="28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1" y="26"/>
                    <a:pt x="102" y="25"/>
                    <a:pt x="102" y="24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7"/>
                    <a:pt x="105" y="17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1"/>
                    <a:pt x="98" y="11"/>
                    <a:pt x="97" y="12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2" y="17"/>
                    <a:pt x="91" y="18"/>
                    <a:pt x="90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5"/>
                    <a:pt x="87" y="13"/>
                    <a:pt x="87" y="13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6"/>
                    <a:pt x="88" y="5"/>
                    <a:pt x="87" y="5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9" y="2"/>
                    <a:pt x="78" y="2"/>
                    <a:pt x="77" y="3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4" y="11"/>
                    <a:pt x="73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1" y="10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9" y="10"/>
                    <a:pt x="69" y="8"/>
                    <a:pt x="68" y="8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6" y="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0" y="11"/>
                    <a:pt x="50" y="9"/>
                    <a:pt x="49" y="9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6"/>
                    <a:pt x="36" y="7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5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5" y="16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3" y="18"/>
                    <a:pt x="32" y="17"/>
                    <a:pt x="32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1"/>
                    <a:pt x="26" y="11"/>
                    <a:pt x="25" y="12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9"/>
                    <a:pt x="19" y="19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8"/>
                    <a:pt x="21" y="28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30"/>
                    <a:pt x="19" y="30"/>
                    <a:pt x="18" y="2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6"/>
                    <a:pt x="10" y="27"/>
                    <a:pt x="10" y="28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6"/>
                    <a:pt x="7" y="37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3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2" y="44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7"/>
                    <a:pt x="10" y="47"/>
                    <a:pt x="10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" y="46"/>
                    <a:pt x="1" y="47"/>
                    <a:pt x="1" y="4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7"/>
                    <a:pt x="2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8" y="59"/>
                    <a:pt x="9" y="59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9" y="62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8" y="65"/>
                    <a:pt x="7" y="66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8"/>
                    <a:pt x="2" y="78"/>
                    <a:pt x="4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1" y="78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8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3"/>
                    <a:pt x="12" y="84"/>
                    <a:pt x="12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7"/>
                    <a:pt x="12" y="98"/>
                    <a:pt x="13" y="97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9" y="95"/>
                    <a:pt x="20" y="94"/>
                    <a:pt x="21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6"/>
                    <a:pt x="22" y="96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3" y="98"/>
                    <a:pt x="23" y="100"/>
                    <a:pt x="22" y="100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8" y="106"/>
                    <a:pt x="18" y="107"/>
                    <a:pt x="19" y="108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6" y="113"/>
                    <a:pt x="27" y="113"/>
                    <a:pt x="28" y="112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2" y="108"/>
                    <a:pt x="33" y="107"/>
                    <a:pt x="35" y="107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5" y="108"/>
                    <a:pt x="36" y="108"/>
                    <a:pt x="37" y="108"/>
                  </a:cubicBezTo>
                  <a:cubicBezTo>
                    <a:pt x="37" y="108"/>
                    <a:pt x="37" y="109"/>
                    <a:pt x="37" y="109"/>
                  </a:cubicBezTo>
                  <a:cubicBezTo>
                    <a:pt x="38" y="109"/>
                    <a:pt x="38" y="111"/>
                    <a:pt x="38" y="111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6" y="118"/>
                    <a:pt x="36" y="119"/>
                    <a:pt x="37" y="120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5" y="123"/>
                    <a:pt x="46" y="122"/>
                    <a:pt x="47" y="121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50" y="115"/>
                    <a:pt x="50" y="114"/>
                    <a:pt x="52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3" y="114"/>
                    <a:pt x="53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6" y="115"/>
                    <a:pt x="56" y="116"/>
                    <a:pt x="56" y="117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7" y="124"/>
                    <a:pt x="58" y="125"/>
                    <a:pt x="59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7" y="125"/>
                    <a:pt x="68" y="124"/>
                    <a:pt x="68" y="123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9" y="116"/>
                    <a:pt x="69" y="115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1" y="114"/>
                    <a:pt x="72" y="114"/>
                    <a:pt x="72" y="114"/>
                  </a:cubicBezTo>
                  <a:cubicBezTo>
                    <a:pt x="72" y="114"/>
                    <a:pt x="72" y="114"/>
                    <a:pt x="73" y="114"/>
                  </a:cubicBezTo>
                  <a:cubicBezTo>
                    <a:pt x="74" y="114"/>
                    <a:pt x="75" y="115"/>
                    <a:pt x="75" y="116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2"/>
                    <a:pt x="79" y="123"/>
                    <a:pt x="80" y="122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88" y="119"/>
                    <a:pt x="89" y="118"/>
                    <a:pt x="88" y="117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6" y="109"/>
                    <a:pt x="88" y="109"/>
                  </a:cubicBezTo>
                  <a:cubicBezTo>
                    <a:pt x="88" y="109"/>
                    <a:pt x="88" y="109"/>
                    <a:pt x="88" y="108"/>
                  </a:cubicBezTo>
                  <a:cubicBezTo>
                    <a:pt x="88" y="108"/>
                    <a:pt x="89" y="108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1" y="107"/>
                    <a:pt x="92" y="108"/>
                    <a:pt x="93" y="108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8" y="113"/>
                    <a:pt x="99" y="113"/>
                    <a:pt x="100" y="112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6" y="107"/>
                    <a:pt x="106" y="106"/>
                    <a:pt x="106" y="105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100"/>
                    <a:pt x="101" y="98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3" y="96"/>
                    <a:pt x="103" y="96"/>
                    <a:pt x="103" y="95"/>
                  </a:cubicBezTo>
                  <a:cubicBezTo>
                    <a:pt x="103" y="95"/>
                    <a:pt x="103" y="95"/>
                    <a:pt x="104" y="95"/>
                  </a:cubicBezTo>
                  <a:cubicBezTo>
                    <a:pt x="105" y="94"/>
                    <a:pt x="106" y="95"/>
                    <a:pt x="106" y="95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3" y="98"/>
                    <a:pt x="114" y="97"/>
                    <a:pt x="115" y="96"/>
                  </a:cubicBezTo>
                  <a:cubicBezTo>
                    <a:pt x="118" y="90"/>
                    <a:pt x="118" y="90"/>
                    <a:pt x="118" y="90"/>
                  </a:cubicBezTo>
                  <a:cubicBezTo>
                    <a:pt x="119" y="89"/>
                    <a:pt x="118" y="88"/>
                    <a:pt x="117" y="87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2" y="84"/>
                    <a:pt x="111" y="83"/>
                    <a:pt x="111" y="81"/>
                  </a:cubicBezTo>
                  <a:cubicBezTo>
                    <a:pt x="111" y="81"/>
                    <a:pt x="112" y="81"/>
                    <a:pt x="112" y="81"/>
                  </a:cubicBezTo>
                  <a:cubicBezTo>
                    <a:pt x="112" y="81"/>
                    <a:pt x="112" y="80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3" y="78"/>
                    <a:pt x="114" y="78"/>
                    <a:pt x="115" y="78"/>
                  </a:cubicBezTo>
                  <a:cubicBezTo>
                    <a:pt x="121" y="78"/>
                    <a:pt x="121" y="78"/>
                    <a:pt x="121" y="78"/>
                  </a:cubicBezTo>
                  <a:cubicBezTo>
                    <a:pt x="122" y="78"/>
                    <a:pt x="123" y="78"/>
                    <a:pt x="123" y="77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68"/>
                    <a:pt x="124" y="67"/>
                    <a:pt x="123" y="67"/>
                  </a:cubicBezTo>
                  <a:close/>
                  <a:moveTo>
                    <a:pt x="62" y="106"/>
                  </a:moveTo>
                  <a:cubicBezTo>
                    <a:pt x="38" y="106"/>
                    <a:pt x="18" y="86"/>
                    <a:pt x="18" y="62"/>
                  </a:cubicBezTo>
                  <a:cubicBezTo>
                    <a:pt x="18" y="38"/>
                    <a:pt x="38" y="18"/>
                    <a:pt x="62" y="18"/>
                  </a:cubicBezTo>
                  <a:cubicBezTo>
                    <a:pt x="86" y="18"/>
                    <a:pt x="106" y="38"/>
                    <a:pt x="106" y="62"/>
                  </a:cubicBezTo>
                  <a:cubicBezTo>
                    <a:pt x="106" y="86"/>
                    <a:pt x="86" y="106"/>
                    <a:pt x="62" y="10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45" name="Freeform 156">
              <a:extLst>
                <a:ext uri="{FF2B5EF4-FFF2-40B4-BE49-F238E27FC236}">
                  <a16:creationId xmlns:a16="http://schemas.microsoft.com/office/drawing/2014/main" id="{6D21AD4D-6224-7C9D-06B1-A238F6A7F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3513" y="4116388"/>
              <a:ext cx="331788" cy="331788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37 h 83"/>
                <a:gd name="T12" fmla="*/ 46 w 83"/>
                <a:gd name="T13" fmla="*/ 41 h 83"/>
                <a:gd name="T14" fmla="*/ 41 w 83"/>
                <a:gd name="T15" fmla="*/ 46 h 83"/>
                <a:gd name="T16" fmla="*/ 37 w 83"/>
                <a:gd name="T17" fmla="*/ 41 h 83"/>
                <a:gd name="T18" fmla="*/ 41 w 83"/>
                <a:gd name="T19" fmla="*/ 37 h 83"/>
                <a:gd name="T20" fmla="*/ 2 w 83"/>
                <a:gd name="T21" fmla="*/ 41 h 83"/>
                <a:gd name="T22" fmla="*/ 35 w 83"/>
                <a:gd name="T23" fmla="*/ 2 h 83"/>
                <a:gd name="T24" fmla="*/ 35 w 83"/>
                <a:gd name="T25" fmla="*/ 33 h 83"/>
                <a:gd name="T26" fmla="*/ 31 w 83"/>
                <a:gd name="T27" fmla="*/ 40 h 83"/>
                <a:gd name="T28" fmla="*/ 5 w 83"/>
                <a:gd name="T29" fmla="*/ 56 h 83"/>
                <a:gd name="T30" fmla="*/ 2 w 83"/>
                <a:gd name="T31" fmla="*/ 41 h 83"/>
                <a:gd name="T32" fmla="*/ 41 w 83"/>
                <a:gd name="T33" fmla="*/ 80 h 83"/>
                <a:gd name="T34" fmla="*/ 11 w 83"/>
                <a:gd name="T35" fmla="*/ 65 h 83"/>
                <a:gd name="T36" fmla="*/ 37 w 83"/>
                <a:gd name="T37" fmla="*/ 50 h 83"/>
                <a:gd name="T38" fmla="*/ 41 w 83"/>
                <a:gd name="T39" fmla="*/ 51 h 83"/>
                <a:gd name="T40" fmla="*/ 45 w 83"/>
                <a:gd name="T41" fmla="*/ 50 h 83"/>
                <a:gd name="T42" fmla="*/ 72 w 83"/>
                <a:gd name="T43" fmla="*/ 65 h 83"/>
                <a:gd name="T44" fmla="*/ 41 w 83"/>
                <a:gd name="T45" fmla="*/ 80 h 83"/>
                <a:gd name="T46" fmla="*/ 51 w 83"/>
                <a:gd name="T47" fmla="*/ 40 h 83"/>
                <a:gd name="T48" fmla="*/ 47 w 83"/>
                <a:gd name="T49" fmla="*/ 33 h 83"/>
                <a:gd name="T50" fmla="*/ 47 w 83"/>
                <a:gd name="T51" fmla="*/ 2 h 83"/>
                <a:gd name="T52" fmla="*/ 80 w 83"/>
                <a:gd name="T53" fmla="*/ 41 h 83"/>
                <a:gd name="T54" fmla="*/ 78 w 83"/>
                <a:gd name="T55" fmla="*/ 56 h 83"/>
                <a:gd name="T56" fmla="*/ 51 w 83"/>
                <a:gd name="T57" fmla="*/ 4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37"/>
                  </a:moveTo>
                  <a:cubicBezTo>
                    <a:pt x="44" y="37"/>
                    <a:pt x="46" y="39"/>
                    <a:pt x="46" y="41"/>
                  </a:cubicBezTo>
                  <a:cubicBezTo>
                    <a:pt x="46" y="44"/>
                    <a:pt x="44" y="46"/>
                    <a:pt x="41" y="46"/>
                  </a:cubicBezTo>
                  <a:cubicBezTo>
                    <a:pt x="39" y="46"/>
                    <a:pt x="37" y="44"/>
                    <a:pt x="37" y="41"/>
                  </a:cubicBezTo>
                  <a:cubicBezTo>
                    <a:pt x="37" y="39"/>
                    <a:pt x="39" y="37"/>
                    <a:pt x="41" y="37"/>
                  </a:cubicBezTo>
                  <a:close/>
                  <a:moveTo>
                    <a:pt x="2" y="41"/>
                  </a:moveTo>
                  <a:cubicBezTo>
                    <a:pt x="2" y="22"/>
                    <a:pt x="17" y="5"/>
                    <a:pt x="35" y="2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3" y="35"/>
                    <a:pt x="32" y="37"/>
                    <a:pt x="31" y="4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3" y="51"/>
                    <a:pt x="2" y="46"/>
                    <a:pt x="2" y="41"/>
                  </a:cubicBezTo>
                  <a:close/>
                  <a:moveTo>
                    <a:pt x="41" y="80"/>
                  </a:moveTo>
                  <a:cubicBezTo>
                    <a:pt x="29" y="80"/>
                    <a:pt x="18" y="74"/>
                    <a:pt x="11" y="65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8" y="51"/>
                    <a:pt x="40" y="51"/>
                    <a:pt x="41" y="51"/>
                  </a:cubicBezTo>
                  <a:cubicBezTo>
                    <a:pt x="43" y="51"/>
                    <a:pt x="44" y="51"/>
                    <a:pt x="45" y="50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5" y="74"/>
                    <a:pt x="54" y="80"/>
                    <a:pt x="41" y="80"/>
                  </a:cubicBezTo>
                  <a:close/>
                  <a:moveTo>
                    <a:pt x="51" y="40"/>
                  </a:moveTo>
                  <a:cubicBezTo>
                    <a:pt x="51" y="37"/>
                    <a:pt x="49" y="35"/>
                    <a:pt x="47" y="3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66" y="5"/>
                    <a:pt x="80" y="22"/>
                    <a:pt x="80" y="41"/>
                  </a:cubicBezTo>
                  <a:cubicBezTo>
                    <a:pt x="80" y="46"/>
                    <a:pt x="79" y="51"/>
                    <a:pt x="78" y="56"/>
                  </a:cubicBezTo>
                  <a:lnTo>
                    <a:pt x="51" y="4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DCC264E-CAC5-D4AA-7F24-5D039F97153E}"/>
              </a:ext>
            </a:extLst>
          </p:cNvPr>
          <p:cNvGrpSpPr/>
          <p:nvPr/>
        </p:nvGrpSpPr>
        <p:grpSpPr>
          <a:xfrm>
            <a:off x="5713492" y="4663482"/>
            <a:ext cx="615388" cy="613604"/>
            <a:chOff x="3760788" y="2941562"/>
            <a:chExt cx="547688" cy="546100"/>
          </a:xfrm>
          <a:solidFill>
            <a:schemeClr val="bg1"/>
          </a:solidFill>
        </p:grpSpPr>
        <p:sp>
          <p:nvSpPr>
            <p:cNvPr id="47" name="Freeform 161">
              <a:extLst>
                <a:ext uri="{FF2B5EF4-FFF2-40B4-BE49-F238E27FC236}">
                  <a16:creationId xmlns:a16="http://schemas.microsoft.com/office/drawing/2014/main" id="{0B2249A7-B943-353A-85A9-669496DC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863" y="3162225"/>
              <a:ext cx="104775" cy="107950"/>
            </a:xfrm>
            <a:custGeom>
              <a:avLst/>
              <a:gdLst>
                <a:gd name="T0" fmla="*/ 11 w 26"/>
                <a:gd name="T1" fmla="*/ 15 h 27"/>
                <a:gd name="T2" fmla="*/ 15 w 26"/>
                <a:gd name="T3" fmla="*/ 3 h 27"/>
                <a:gd name="T4" fmla="*/ 15 w 26"/>
                <a:gd name="T5" fmla="*/ 0 h 27"/>
                <a:gd name="T6" fmla="*/ 5 w 26"/>
                <a:gd name="T7" fmla="*/ 4 h 27"/>
                <a:gd name="T8" fmla="*/ 5 w 26"/>
                <a:gd name="T9" fmla="*/ 22 h 27"/>
                <a:gd name="T10" fmla="*/ 22 w 26"/>
                <a:gd name="T11" fmla="*/ 22 h 27"/>
                <a:gd name="T12" fmla="*/ 26 w 26"/>
                <a:gd name="T13" fmla="*/ 11 h 27"/>
                <a:gd name="T14" fmla="*/ 23 w 26"/>
                <a:gd name="T15" fmla="*/ 12 h 27"/>
                <a:gd name="T16" fmla="*/ 11 w 26"/>
                <a:gd name="T17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7">
                  <a:moveTo>
                    <a:pt x="11" y="15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7"/>
                    <a:pt x="5" y="22"/>
                  </a:cubicBezTo>
                  <a:cubicBezTo>
                    <a:pt x="10" y="27"/>
                    <a:pt x="18" y="27"/>
                    <a:pt x="22" y="22"/>
                  </a:cubicBezTo>
                  <a:cubicBezTo>
                    <a:pt x="25" y="19"/>
                    <a:pt x="26" y="15"/>
                    <a:pt x="26" y="11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48" name="Freeform 162">
              <a:extLst>
                <a:ext uri="{FF2B5EF4-FFF2-40B4-BE49-F238E27FC236}">
                  <a16:creationId xmlns:a16="http://schemas.microsoft.com/office/drawing/2014/main" id="{2F297432-90F2-698A-9389-51F0D359A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738" y="3051100"/>
              <a:ext cx="331788" cy="328613"/>
            </a:xfrm>
            <a:custGeom>
              <a:avLst/>
              <a:gdLst>
                <a:gd name="T0" fmla="*/ 61 w 83"/>
                <a:gd name="T1" fmla="*/ 26 h 82"/>
                <a:gd name="T2" fmla="*/ 59 w 83"/>
                <a:gd name="T3" fmla="*/ 58 h 82"/>
                <a:gd name="T4" fmla="*/ 24 w 83"/>
                <a:gd name="T5" fmla="*/ 58 h 82"/>
                <a:gd name="T6" fmla="*/ 24 w 83"/>
                <a:gd name="T7" fmla="*/ 23 h 82"/>
                <a:gd name="T8" fmla="*/ 57 w 83"/>
                <a:gd name="T9" fmla="*/ 21 h 82"/>
                <a:gd name="T10" fmla="*/ 62 w 83"/>
                <a:gd name="T11" fmla="*/ 16 h 82"/>
                <a:gd name="T12" fmla="*/ 66 w 83"/>
                <a:gd name="T13" fmla="*/ 12 h 82"/>
                <a:gd name="T14" fmla="*/ 15 w 83"/>
                <a:gd name="T15" fmla="*/ 14 h 82"/>
                <a:gd name="T16" fmla="*/ 15 w 83"/>
                <a:gd name="T17" fmla="*/ 67 h 82"/>
                <a:gd name="T18" fmla="*/ 68 w 83"/>
                <a:gd name="T19" fmla="*/ 67 h 82"/>
                <a:gd name="T20" fmla="*/ 70 w 83"/>
                <a:gd name="T21" fmla="*/ 17 h 82"/>
                <a:gd name="T22" fmla="*/ 67 w 83"/>
                <a:gd name="T23" fmla="*/ 20 h 82"/>
                <a:gd name="T24" fmla="*/ 61 w 83"/>
                <a:gd name="T25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82">
                  <a:moveTo>
                    <a:pt x="61" y="26"/>
                  </a:moveTo>
                  <a:cubicBezTo>
                    <a:pt x="69" y="35"/>
                    <a:pt x="68" y="50"/>
                    <a:pt x="59" y="58"/>
                  </a:cubicBezTo>
                  <a:cubicBezTo>
                    <a:pt x="49" y="68"/>
                    <a:pt x="34" y="68"/>
                    <a:pt x="24" y="58"/>
                  </a:cubicBezTo>
                  <a:cubicBezTo>
                    <a:pt x="14" y="49"/>
                    <a:pt x="14" y="33"/>
                    <a:pt x="24" y="23"/>
                  </a:cubicBezTo>
                  <a:cubicBezTo>
                    <a:pt x="33" y="14"/>
                    <a:pt x="47" y="13"/>
                    <a:pt x="57" y="21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1" y="0"/>
                    <a:pt x="29" y="0"/>
                    <a:pt x="15" y="14"/>
                  </a:cubicBezTo>
                  <a:cubicBezTo>
                    <a:pt x="0" y="29"/>
                    <a:pt x="0" y="53"/>
                    <a:pt x="15" y="67"/>
                  </a:cubicBezTo>
                  <a:cubicBezTo>
                    <a:pt x="30" y="82"/>
                    <a:pt x="53" y="82"/>
                    <a:pt x="68" y="67"/>
                  </a:cubicBezTo>
                  <a:cubicBezTo>
                    <a:pt x="82" y="53"/>
                    <a:pt x="83" y="31"/>
                    <a:pt x="70" y="17"/>
                  </a:cubicBezTo>
                  <a:cubicBezTo>
                    <a:pt x="67" y="20"/>
                    <a:pt x="67" y="20"/>
                    <a:pt x="67" y="20"/>
                  </a:cubicBezTo>
                  <a:lnTo>
                    <a:pt x="61" y="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49" name="Freeform 163">
              <a:extLst>
                <a:ext uri="{FF2B5EF4-FFF2-40B4-BE49-F238E27FC236}">
                  <a16:creationId xmlns:a16="http://schemas.microsoft.com/office/drawing/2014/main" id="{5E099223-1F67-629A-A61C-C1FAFE0D5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2941562"/>
              <a:ext cx="547688" cy="546100"/>
            </a:xfrm>
            <a:custGeom>
              <a:avLst/>
              <a:gdLst>
                <a:gd name="T0" fmla="*/ 121 w 137"/>
                <a:gd name="T1" fmla="*/ 34 h 136"/>
                <a:gd name="T2" fmla="*/ 113 w 137"/>
                <a:gd name="T3" fmla="*/ 34 h 136"/>
                <a:gd name="T4" fmla="*/ 106 w 137"/>
                <a:gd name="T5" fmla="*/ 35 h 136"/>
                <a:gd name="T6" fmla="*/ 106 w 137"/>
                <a:gd name="T7" fmla="*/ 35 h 136"/>
                <a:gd name="T8" fmla="*/ 104 w 137"/>
                <a:gd name="T9" fmla="*/ 103 h 136"/>
                <a:gd name="T10" fmla="*/ 33 w 137"/>
                <a:gd name="T11" fmla="*/ 103 h 136"/>
                <a:gd name="T12" fmla="*/ 33 w 137"/>
                <a:gd name="T13" fmla="*/ 32 h 136"/>
                <a:gd name="T14" fmla="*/ 101 w 137"/>
                <a:gd name="T15" fmla="*/ 30 h 136"/>
                <a:gd name="T16" fmla="*/ 102 w 137"/>
                <a:gd name="T17" fmla="*/ 30 h 136"/>
                <a:gd name="T18" fmla="*/ 102 w 137"/>
                <a:gd name="T19" fmla="*/ 23 h 136"/>
                <a:gd name="T20" fmla="*/ 103 w 137"/>
                <a:gd name="T21" fmla="*/ 16 h 136"/>
                <a:gd name="T22" fmla="*/ 103 w 137"/>
                <a:gd name="T23" fmla="*/ 16 h 136"/>
                <a:gd name="T24" fmla="*/ 24 w 137"/>
                <a:gd name="T25" fmla="*/ 24 h 136"/>
                <a:gd name="T26" fmla="*/ 24 w 137"/>
                <a:gd name="T27" fmla="*/ 112 h 136"/>
                <a:gd name="T28" fmla="*/ 113 w 137"/>
                <a:gd name="T29" fmla="*/ 112 h 136"/>
                <a:gd name="T30" fmla="*/ 121 w 137"/>
                <a:gd name="T31" fmla="*/ 33 h 136"/>
                <a:gd name="T32" fmla="*/ 121 w 137"/>
                <a:gd name="T33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6">
                  <a:moveTo>
                    <a:pt x="121" y="34"/>
                  </a:moveTo>
                  <a:cubicBezTo>
                    <a:pt x="113" y="34"/>
                    <a:pt x="113" y="34"/>
                    <a:pt x="113" y="34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23" y="55"/>
                    <a:pt x="123" y="84"/>
                    <a:pt x="104" y="103"/>
                  </a:cubicBezTo>
                  <a:cubicBezTo>
                    <a:pt x="84" y="123"/>
                    <a:pt x="53" y="123"/>
                    <a:pt x="33" y="103"/>
                  </a:cubicBezTo>
                  <a:cubicBezTo>
                    <a:pt x="14" y="84"/>
                    <a:pt x="14" y="52"/>
                    <a:pt x="33" y="32"/>
                  </a:cubicBezTo>
                  <a:cubicBezTo>
                    <a:pt x="52" y="14"/>
                    <a:pt x="82" y="13"/>
                    <a:pt x="101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79" y="0"/>
                    <a:pt x="46" y="2"/>
                    <a:pt x="24" y="24"/>
                  </a:cubicBezTo>
                  <a:cubicBezTo>
                    <a:pt x="0" y="48"/>
                    <a:pt x="0" y="88"/>
                    <a:pt x="24" y="112"/>
                  </a:cubicBezTo>
                  <a:cubicBezTo>
                    <a:pt x="49" y="136"/>
                    <a:pt x="88" y="136"/>
                    <a:pt x="113" y="112"/>
                  </a:cubicBezTo>
                  <a:cubicBezTo>
                    <a:pt x="134" y="91"/>
                    <a:pt x="137" y="58"/>
                    <a:pt x="121" y="33"/>
                  </a:cubicBezTo>
                  <a:lnTo>
                    <a:pt x="121" y="3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50" name="Freeform 164">
              <a:extLst>
                <a:ext uri="{FF2B5EF4-FFF2-40B4-BE49-F238E27FC236}">
                  <a16:creationId xmlns:a16="http://schemas.microsoft.com/office/drawing/2014/main" id="{E255B68F-F959-9652-FDF5-14B230D3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013" y="2966962"/>
              <a:ext cx="247650" cy="247650"/>
            </a:xfrm>
            <a:custGeom>
              <a:avLst/>
              <a:gdLst>
                <a:gd name="T0" fmla="*/ 118 w 156"/>
                <a:gd name="T1" fmla="*/ 40 h 156"/>
                <a:gd name="T2" fmla="*/ 113 w 156"/>
                <a:gd name="T3" fmla="*/ 40 h 156"/>
                <a:gd name="T4" fmla="*/ 113 w 156"/>
                <a:gd name="T5" fmla="*/ 35 h 156"/>
                <a:gd name="T6" fmla="*/ 115 w 156"/>
                <a:gd name="T7" fmla="*/ 0 h 156"/>
                <a:gd name="T8" fmla="*/ 88 w 156"/>
                <a:gd name="T9" fmla="*/ 27 h 156"/>
                <a:gd name="T10" fmla="*/ 85 w 156"/>
                <a:gd name="T11" fmla="*/ 63 h 156"/>
                <a:gd name="T12" fmla="*/ 15 w 156"/>
                <a:gd name="T13" fmla="*/ 133 h 156"/>
                <a:gd name="T14" fmla="*/ 15 w 156"/>
                <a:gd name="T15" fmla="*/ 101 h 156"/>
                <a:gd name="T16" fmla="*/ 0 w 156"/>
                <a:gd name="T17" fmla="*/ 149 h 156"/>
                <a:gd name="T18" fmla="*/ 0 w 156"/>
                <a:gd name="T19" fmla="*/ 149 h 156"/>
                <a:gd name="T20" fmla="*/ 0 w 156"/>
                <a:gd name="T21" fmla="*/ 156 h 156"/>
                <a:gd name="T22" fmla="*/ 0 w 156"/>
                <a:gd name="T23" fmla="*/ 156 h 156"/>
                <a:gd name="T24" fmla="*/ 0 w 156"/>
                <a:gd name="T25" fmla="*/ 156 h 156"/>
                <a:gd name="T26" fmla="*/ 2 w 156"/>
                <a:gd name="T27" fmla="*/ 154 h 156"/>
                <a:gd name="T28" fmla="*/ 7 w 156"/>
                <a:gd name="T29" fmla="*/ 154 h 156"/>
                <a:gd name="T30" fmla="*/ 7 w 156"/>
                <a:gd name="T31" fmla="*/ 154 h 156"/>
                <a:gd name="T32" fmla="*/ 53 w 156"/>
                <a:gd name="T33" fmla="*/ 138 h 156"/>
                <a:gd name="T34" fmla="*/ 20 w 156"/>
                <a:gd name="T35" fmla="*/ 138 h 156"/>
                <a:gd name="T36" fmla="*/ 90 w 156"/>
                <a:gd name="T37" fmla="*/ 68 h 156"/>
                <a:gd name="T38" fmla="*/ 128 w 156"/>
                <a:gd name="T39" fmla="*/ 65 h 156"/>
                <a:gd name="T40" fmla="*/ 156 w 156"/>
                <a:gd name="T41" fmla="*/ 37 h 156"/>
                <a:gd name="T42" fmla="*/ 118 w 156"/>
                <a:gd name="T43" fmla="*/ 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6" h="156">
                  <a:moveTo>
                    <a:pt x="118" y="40"/>
                  </a:moveTo>
                  <a:lnTo>
                    <a:pt x="113" y="40"/>
                  </a:lnTo>
                  <a:lnTo>
                    <a:pt x="113" y="35"/>
                  </a:lnTo>
                  <a:lnTo>
                    <a:pt x="115" y="0"/>
                  </a:lnTo>
                  <a:lnTo>
                    <a:pt x="88" y="27"/>
                  </a:lnTo>
                  <a:lnTo>
                    <a:pt x="85" y="63"/>
                  </a:lnTo>
                  <a:lnTo>
                    <a:pt x="15" y="133"/>
                  </a:lnTo>
                  <a:lnTo>
                    <a:pt x="15" y="101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54"/>
                  </a:lnTo>
                  <a:lnTo>
                    <a:pt x="7" y="154"/>
                  </a:lnTo>
                  <a:lnTo>
                    <a:pt x="7" y="154"/>
                  </a:lnTo>
                  <a:lnTo>
                    <a:pt x="53" y="138"/>
                  </a:lnTo>
                  <a:lnTo>
                    <a:pt x="20" y="138"/>
                  </a:lnTo>
                  <a:lnTo>
                    <a:pt x="90" y="68"/>
                  </a:lnTo>
                  <a:lnTo>
                    <a:pt x="128" y="65"/>
                  </a:lnTo>
                  <a:lnTo>
                    <a:pt x="156" y="37"/>
                  </a:lnTo>
                  <a:lnTo>
                    <a:pt x="118" y="4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</p:grpSp>
      <p:grpSp>
        <p:nvGrpSpPr>
          <p:cNvPr id="51" name="Google Shape;13282;p75">
            <a:extLst>
              <a:ext uri="{FF2B5EF4-FFF2-40B4-BE49-F238E27FC236}">
                <a16:creationId xmlns:a16="http://schemas.microsoft.com/office/drawing/2014/main" id="{A31E5932-2E66-2361-F9D5-4AB4F5EFC216}"/>
              </a:ext>
            </a:extLst>
          </p:cNvPr>
          <p:cNvGrpSpPr/>
          <p:nvPr/>
        </p:nvGrpSpPr>
        <p:grpSpPr>
          <a:xfrm>
            <a:off x="5709144" y="3445144"/>
            <a:ext cx="578928" cy="632928"/>
            <a:chOff x="1687350" y="3618725"/>
            <a:chExt cx="270175" cy="295375"/>
          </a:xfrm>
          <a:solidFill>
            <a:schemeClr val="bg1"/>
          </a:solidFill>
        </p:grpSpPr>
        <p:sp>
          <p:nvSpPr>
            <p:cNvPr id="52" name="Google Shape;13283;p75">
              <a:extLst>
                <a:ext uri="{FF2B5EF4-FFF2-40B4-BE49-F238E27FC236}">
                  <a16:creationId xmlns:a16="http://schemas.microsoft.com/office/drawing/2014/main" id="{67736973-DAD1-3156-DAAF-557B81AD5948}"/>
                </a:ext>
              </a:extLst>
            </p:cNvPr>
            <p:cNvSpPr/>
            <p:nvPr/>
          </p:nvSpPr>
          <p:spPr>
            <a:xfrm>
              <a:off x="1829900" y="3808550"/>
              <a:ext cx="18150" cy="35450"/>
            </a:xfrm>
            <a:custGeom>
              <a:avLst/>
              <a:gdLst/>
              <a:ahLst/>
              <a:cxnLst/>
              <a:rect l="l" t="t" r="r" b="b"/>
              <a:pathLst>
                <a:path w="726" h="1418" extrusionOk="0">
                  <a:moveTo>
                    <a:pt x="1" y="0"/>
                  </a:moveTo>
                  <a:lnTo>
                    <a:pt x="1" y="1418"/>
                  </a:lnTo>
                  <a:lnTo>
                    <a:pt x="379" y="1418"/>
                  </a:lnTo>
                  <a:cubicBezTo>
                    <a:pt x="568" y="1418"/>
                    <a:pt x="725" y="1260"/>
                    <a:pt x="725" y="1040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53" name="Google Shape;13284;p75">
              <a:extLst>
                <a:ext uri="{FF2B5EF4-FFF2-40B4-BE49-F238E27FC236}">
                  <a16:creationId xmlns:a16="http://schemas.microsoft.com/office/drawing/2014/main" id="{14E32425-5F2B-ED79-4302-E7677C1EF8FF}"/>
                </a:ext>
              </a:extLst>
            </p:cNvPr>
            <p:cNvSpPr/>
            <p:nvPr/>
          </p:nvSpPr>
          <p:spPr>
            <a:xfrm>
              <a:off x="1795250" y="375577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89" y="1418"/>
                    <a:pt x="378" y="1418"/>
                  </a:cubicBezTo>
                  <a:lnTo>
                    <a:pt x="725" y="1418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54" name="Google Shape;13285;p75">
              <a:extLst>
                <a:ext uri="{FF2B5EF4-FFF2-40B4-BE49-F238E27FC236}">
                  <a16:creationId xmlns:a16="http://schemas.microsoft.com/office/drawing/2014/main" id="{B7A33D7E-8B7D-207C-72DA-31F1DCC0C91D}"/>
                </a:ext>
              </a:extLst>
            </p:cNvPr>
            <p:cNvSpPr/>
            <p:nvPr/>
          </p:nvSpPr>
          <p:spPr>
            <a:xfrm>
              <a:off x="1687350" y="3618725"/>
              <a:ext cx="270175" cy="295375"/>
            </a:xfrm>
            <a:custGeom>
              <a:avLst/>
              <a:gdLst/>
              <a:ahLst/>
              <a:cxnLst/>
              <a:rect l="l" t="t" r="r" b="b"/>
              <a:pathLst>
                <a:path w="10807" h="11815" extrusionOk="0">
                  <a:moveTo>
                    <a:pt x="6459" y="662"/>
                  </a:moveTo>
                  <a:cubicBezTo>
                    <a:pt x="6868" y="662"/>
                    <a:pt x="7183" y="977"/>
                    <a:pt x="7183" y="1355"/>
                  </a:cubicBezTo>
                  <a:cubicBezTo>
                    <a:pt x="7183" y="1765"/>
                    <a:pt x="6868" y="2080"/>
                    <a:pt x="6459" y="2080"/>
                  </a:cubicBezTo>
                  <a:lnTo>
                    <a:pt x="6459" y="1702"/>
                  </a:lnTo>
                  <a:cubicBezTo>
                    <a:pt x="6459" y="1513"/>
                    <a:pt x="6301" y="1355"/>
                    <a:pt x="6112" y="1355"/>
                  </a:cubicBezTo>
                  <a:lnTo>
                    <a:pt x="4726" y="1355"/>
                  </a:lnTo>
                  <a:cubicBezTo>
                    <a:pt x="4537" y="1355"/>
                    <a:pt x="4379" y="1513"/>
                    <a:pt x="4379" y="1702"/>
                  </a:cubicBezTo>
                  <a:lnTo>
                    <a:pt x="4379" y="2080"/>
                  </a:lnTo>
                  <a:cubicBezTo>
                    <a:pt x="3970" y="2017"/>
                    <a:pt x="3655" y="1702"/>
                    <a:pt x="3655" y="1355"/>
                  </a:cubicBezTo>
                  <a:cubicBezTo>
                    <a:pt x="3655" y="977"/>
                    <a:pt x="3970" y="662"/>
                    <a:pt x="4379" y="662"/>
                  </a:cubicBezTo>
                  <a:close/>
                  <a:moveTo>
                    <a:pt x="5387" y="4128"/>
                  </a:moveTo>
                  <a:cubicBezTo>
                    <a:pt x="5608" y="4128"/>
                    <a:pt x="5766" y="4285"/>
                    <a:pt x="5766" y="4474"/>
                  </a:cubicBezTo>
                  <a:lnTo>
                    <a:pt x="5766" y="4821"/>
                  </a:lnTo>
                  <a:lnTo>
                    <a:pt x="6112" y="4821"/>
                  </a:lnTo>
                  <a:cubicBezTo>
                    <a:pt x="6711" y="4821"/>
                    <a:pt x="7120" y="5293"/>
                    <a:pt x="7120" y="5860"/>
                  </a:cubicBezTo>
                  <a:cubicBezTo>
                    <a:pt x="7120" y="6049"/>
                    <a:pt x="6963" y="6207"/>
                    <a:pt x="6774" y="6207"/>
                  </a:cubicBezTo>
                  <a:cubicBezTo>
                    <a:pt x="6585" y="6207"/>
                    <a:pt x="6427" y="6049"/>
                    <a:pt x="6427" y="5860"/>
                  </a:cubicBezTo>
                  <a:cubicBezTo>
                    <a:pt x="6427" y="5640"/>
                    <a:pt x="6270" y="5482"/>
                    <a:pt x="6081" y="5482"/>
                  </a:cubicBezTo>
                  <a:lnTo>
                    <a:pt x="5703" y="5482"/>
                  </a:lnTo>
                  <a:lnTo>
                    <a:pt x="5703" y="6868"/>
                  </a:lnTo>
                  <a:lnTo>
                    <a:pt x="6081" y="6868"/>
                  </a:lnTo>
                  <a:cubicBezTo>
                    <a:pt x="6648" y="6868"/>
                    <a:pt x="7089" y="7341"/>
                    <a:pt x="7089" y="7908"/>
                  </a:cubicBezTo>
                  <a:lnTo>
                    <a:pt x="7089" y="8601"/>
                  </a:lnTo>
                  <a:cubicBezTo>
                    <a:pt x="7089" y="9200"/>
                    <a:pt x="6616" y="9641"/>
                    <a:pt x="6081" y="9641"/>
                  </a:cubicBezTo>
                  <a:lnTo>
                    <a:pt x="5703" y="9641"/>
                  </a:lnTo>
                  <a:lnTo>
                    <a:pt x="5703" y="9987"/>
                  </a:lnTo>
                  <a:cubicBezTo>
                    <a:pt x="5703" y="10176"/>
                    <a:pt x="5545" y="10334"/>
                    <a:pt x="5356" y="10334"/>
                  </a:cubicBezTo>
                  <a:cubicBezTo>
                    <a:pt x="5167" y="10334"/>
                    <a:pt x="5009" y="10176"/>
                    <a:pt x="5009" y="9987"/>
                  </a:cubicBezTo>
                  <a:lnTo>
                    <a:pt x="5009" y="9704"/>
                  </a:lnTo>
                  <a:lnTo>
                    <a:pt x="4631" y="9704"/>
                  </a:lnTo>
                  <a:cubicBezTo>
                    <a:pt x="4064" y="9704"/>
                    <a:pt x="3623" y="9231"/>
                    <a:pt x="3623" y="8664"/>
                  </a:cubicBezTo>
                  <a:cubicBezTo>
                    <a:pt x="3623" y="8475"/>
                    <a:pt x="3781" y="8318"/>
                    <a:pt x="3970" y="8318"/>
                  </a:cubicBezTo>
                  <a:cubicBezTo>
                    <a:pt x="4159" y="8318"/>
                    <a:pt x="4316" y="8475"/>
                    <a:pt x="4316" y="8664"/>
                  </a:cubicBezTo>
                  <a:cubicBezTo>
                    <a:pt x="4316" y="8885"/>
                    <a:pt x="4505" y="9042"/>
                    <a:pt x="4694" y="9042"/>
                  </a:cubicBezTo>
                  <a:lnTo>
                    <a:pt x="5041" y="9042"/>
                  </a:lnTo>
                  <a:lnTo>
                    <a:pt x="5041" y="7625"/>
                  </a:lnTo>
                  <a:lnTo>
                    <a:pt x="4694" y="7625"/>
                  </a:lnTo>
                  <a:lnTo>
                    <a:pt x="4694" y="7593"/>
                  </a:lnTo>
                  <a:cubicBezTo>
                    <a:pt x="4096" y="7593"/>
                    <a:pt x="3655" y="7120"/>
                    <a:pt x="3655" y="6553"/>
                  </a:cubicBezTo>
                  <a:lnTo>
                    <a:pt x="3655" y="5860"/>
                  </a:lnTo>
                  <a:cubicBezTo>
                    <a:pt x="3655" y="5262"/>
                    <a:pt x="4127" y="4821"/>
                    <a:pt x="4694" y="4821"/>
                  </a:cubicBezTo>
                  <a:lnTo>
                    <a:pt x="5041" y="4821"/>
                  </a:lnTo>
                  <a:lnTo>
                    <a:pt x="5041" y="4474"/>
                  </a:lnTo>
                  <a:cubicBezTo>
                    <a:pt x="5041" y="4285"/>
                    <a:pt x="5198" y="4128"/>
                    <a:pt x="5387" y="4128"/>
                  </a:cubicBezTo>
                  <a:close/>
                  <a:moveTo>
                    <a:pt x="4379" y="0"/>
                  </a:moveTo>
                  <a:cubicBezTo>
                    <a:pt x="3623" y="0"/>
                    <a:pt x="2993" y="662"/>
                    <a:pt x="2993" y="1387"/>
                  </a:cubicBezTo>
                  <a:cubicBezTo>
                    <a:pt x="2993" y="2143"/>
                    <a:pt x="3623" y="2773"/>
                    <a:pt x="4379" y="2773"/>
                  </a:cubicBezTo>
                  <a:lnTo>
                    <a:pt x="4379" y="2899"/>
                  </a:lnTo>
                  <a:cubicBezTo>
                    <a:pt x="3781" y="3025"/>
                    <a:pt x="3277" y="3277"/>
                    <a:pt x="2804" y="3592"/>
                  </a:cubicBezTo>
                  <a:lnTo>
                    <a:pt x="2332" y="3056"/>
                  </a:lnTo>
                  <a:lnTo>
                    <a:pt x="2584" y="2804"/>
                  </a:lnTo>
                  <a:cubicBezTo>
                    <a:pt x="2710" y="2710"/>
                    <a:pt x="2710" y="2458"/>
                    <a:pt x="2615" y="2332"/>
                  </a:cubicBezTo>
                  <a:lnTo>
                    <a:pt x="1701" y="1292"/>
                  </a:lnTo>
                  <a:cubicBezTo>
                    <a:pt x="1630" y="1203"/>
                    <a:pt x="1529" y="1165"/>
                    <a:pt x="1432" y="1165"/>
                  </a:cubicBezTo>
                  <a:cubicBezTo>
                    <a:pt x="1357" y="1165"/>
                    <a:pt x="1284" y="1188"/>
                    <a:pt x="1229" y="1229"/>
                  </a:cubicBezTo>
                  <a:lnTo>
                    <a:pt x="158" y="2143"/>
                  </a:lnTo>
                  <a:cubicBezTo>
                    <a:pt x="0" y="2269"/>
                    <a:pt x="0" y="2489"/>
                    <a:pt x="126" y="2615"/>
                  </a:cubicBezTo>
                  <a:lnTo>
                    <a:pt x="1040" y="3686"/>
                  </a:lnTo>
                  <a:cubicBezTo>
                    <a:pt x="1090" y="3770"/>
                    <a:pt x="1183" y="3809"/>
                    <a:pt x="1279" y="3809"/>
                  </a:cubicBezTo>
                  <a:cubicBezTo>
                    <a:pt x="1365" y="3809"/>
                    <a:pt x="1453" y="3777"/>
                    <a:pt x="1512" y="3718"/>
                  </a:cubicBezTo>
                  <a:lnTo>
                    <a:pt x="1764" y="3497"/>
                  </a:lnTo>
                  <a:lnTo>
                    <a:pt x="2237" y="4033"/>
                  </a:lnTo>
                  <a:cubicBezTo>
                    <a:pt x="1418" y="4852"/>
                    <a:pt x="914" y="5986"/>
                    <a:pt x="914" y="7247"/>
                  </a:cubicBezTo>
                  <a:cubicBezTo>
                    <a:pt x="914" y="9735"/>
                    <a:pt x="2930" y="11815"/>
                    <a:pt x="5387" y="11815"/>
                  </a:cubicBezTo>
                  <a:cubicBezTo>
                    <a:pt x="7876" y="11815"/>
                    <a:pt x="9893" y="9798"/>
                    <a:pt x="9893" y="7247"/>
                  </a:cubicBezTo>
                  <a:cubicBezTo>
                    <a:pt x="9893" y="5986"/>
                    <a:pt x="9389" y="4852"/>
                    <a:pt x="8538" y="4033"/>
                  </a:cubicBezTo>
                  <a:lnTo>
                    <a:pt x="9011" y="3497"/>
                  </a:lnTo>
                  <a:lnTo>
                    <a:pt x="9294" y="3718"/>
                  </a:lnTo>
                  <a:cubicBezTo>
                    <a:pt x="9368" y="3777"/>
                    <a:pt x="9450" y="3809"/>
                    <a:pt x="9528" y="3809"/>
                  </a:cubicBezTo>
                  <a:cubicBezTo>
                    <a:pt x="9616" y="3809"/>
                    <a:pt x="9700" y="3770"/>
                    <a:pt x="9767" y="3686"/>
                  </a:cubicBezTo>
                  <a:lnTo>
                    <a:pt x="10680" y="2615"/>
                  </a:lnTo>
                  <a:cubicBezTo>
                    <a:pt x="10806" y="2458"/>
                    <a:pt x="10806" y="2269"/>
                    <a:pt x="10649" y="2143"/>
                  </a:cubicBezTo>
                  <a:lnTo>
                    <a:pt x="9578" y="1229"/>
                  </a:lnTo>
                  <a:cubicBezTo>
                    <a:pt x="9509" y="1188"/>
                    <a:pt x="9434" y="1165"/>
                    <a:pt x="9361" y="1165"/>
                  </a:cubicBezTo>
                  <a:cubicBezTo>
                    <a:pt x="9267" y="1165"/>
                    <a:pt x="9176" y="1203"/>
                    <a:pt x="9105" y="1292"/>
                  </a:cubicBezTo>
                  <a:lnTo>
                    <a:pt x="8191" y="2332"/>
                  </a:lnTo>
                  <a:cubicBezTo>
                    <a:pt x="8065" y="2489"/>
                    <a:pt x="8065" y="2710"/>
                    <a:pt x="8223" y="2804"/>
                  </a:cubicBezTo>
                  <a:lnTo>
                    <a:pt x="8506" y="3056"/>
                  </a:lnTo>
                  <a:lnTo>
                    <a:pt x="8034" y="3592"/>
                  </a:lnTo>
                  <a:cubicBezTo>
                    <a:pt x="7561" y="3245"/>
                    <a:pt x="7057" y="3025"/>
                    <a:pt x="6459" y="2899"/>
                  </a:cubicBezTo>
                  <a:lnTo>
                    <a:pt x="6459" y="2773"/>
                  </a:lnTo>
                  <a:cubicBezTo>
                    <a:pt x="7215" y="2773"/>
                    <a:pt x="7845" y="2143"/>
                    <a:pt x="7845" y="1387"/>
                  </a:cubicBezTo>
                  <a:cubicBezTo>
                    <a:pt x="7845" y="662"/>
                    <a:pt x="7215" y="0"/>
                    <a:pt x="645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AC661EDA-02EA-E6B8-BAF2-72FCF96F57AA}"/>
              </a:ext>
            </a:extLst>
          </p:cNvPr>
          <p:cNvSpPr txBox="1"/>
          <p:nvPr/>
        </p:nvSpPr>
        <p:spPr>
          <a:xfrm>
            <a:off x="8272031" y="1818434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E759498-7735-9978-CA50-674BA6E4B882}"/>
              </a:ext>
            </a:extLst>
          </p:cNvPr>
          <p:cNvSpPr txBox="1"/>
          <p:nvPr/>
        </p:nvSpPr>
        <p:spPr>
          <a:xfrm>
            <a:off x="7787122" y="4465031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5420D79-119C-6FA2-E8D4-17ADED3F5B9E}"/>
              </a:ext>
            </a:extLst>
          </p:cNvPr>
          <p:cNvSpPr txBox="1"/>
          <p:nvPr/>
        </p:nvSpPr>
        <p:spPr>
          <a:xfrm>
            <a:off x="717725" y="2038739"/>
            <a:ext cx="298892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5CC009B-03CF-C2AB-681E-B4927BDD4FC7}"/>
              </a:ext>
            </a:extLst>
          </p:cNvPr>
          <p:cNvSpPr txBox="1"/>
          <p:nvPr/>
        </p:nvSpPr>
        <p:spPr>
          <a:xfrm>
            <a:off x="755997" y="4171237"/>
            <a:ext cx="298892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5496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55" grpId="0"/>
      <p:bldP spid="56" grpId="0"/>
      <p:bldP spid="57" grpId="0"/>
      <p:bldP spid="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6725C67E-279C-F4DC-F381-7D74F6DB9FD8}"/>
              </a:ext>
            </a:extLst>
          </p:cNvPr>
          <p:cNvGrpSpPr/>
          <p:nvPr/>
        </p:nvGrpSpPr>
        <p:grpSpPr>
          <a:xfrm>
            <a:off x="2004414" y="1562793"/>
            <a:ext cx="7934640" cy="4125216"/>
            <a:chOff x="2004414" y="1562793"/>
            <a:chExt cx="7934640" cy="412521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2646A17-66D6-3CC8-8AF3-F2AF6469DBE8}"/>
                </a:ext>
              </a:extLst>
            </p:cNvPr>
            <p:cNvGrpSpPr/>
            <p:nvPr/>
          </p:nvGrpSpPr>
          <p:grpSpPr>
            <a:xfrm flipV="1">
              <a:off x="2538818" y="1693882"/>
              <a:ext cx="2273650" cy="2256444"/>
              <a:chOff x="3059082" y="5908837"/>
              <a:chExt cx="4085157" cy="4054242"/>
            </a:xfrm>
          </p:grpSpPr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id="{63F1E571-E623-B988-F72A-E026CD27DDFB}"/>
                  </a:ext>
                </a:extLst>
              </p:cNvPr>
              <p:cNvSpPr/>
              <p:nvPr/>
            </p:nvSpPr>
            <p:spPr>
              <a:xfrm flipV="1">
                <a:off x="3059082" y="5908837"/>
                <a:ext cx="4085157" cy="4019550"/>
              </a:xfrm>
              <a:prstGeom prst="arc">
                <a:avLst>
                  <a:gd name="adj1" fmla="val 17143018"/>
                  <a:gd name="adj2" fmla="val 19348431"/>
                </a:avLst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B891B68-7E46-15B2-C111-D884F38AEA60}"/>
                  </a:ext>
                </a:extLst>
              </p:cNvPr>
              <p:cNvSpPr/>
              <p:nvPr/>
            </p:nvSpPr>
            <p:spPr>
              <a:xfrm>
                <a:off x="5523918" y="9748418"/>
                <a:ext cx="214661" cy="21466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3C2A6DB-A85E-B120-02DE-456DEC2265EB}"/>
                </a:ext>
              </a:extLst>
            </p:cNvPr>
            <p:cNvGrpSpPr/>
            <p:nvPr/>
          </p:nvGrpSpPr>
          <p:grpSpPr>
            <a:xfrm>
              <a:off x="3040393" y="3631832"/>
              <a:ext cx="818759" cy="119473"/>
              <a:chOff x="7552797" y="6998853"/>
              <a:chExt cx="1471096" cy="214661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450069E-2A94-53A8-9B88-E34131145782}"/>
                  </a:ext>
                </a:extLst>
              </p:cNvPr>
              <p:cNvCxnSpPr/>
              <p:nvPr/>
            </p:nvCxnSpPr>
            <p:spPr>
              <a:xfrm>
                <a:off x="7658294" y="7106183"/>
                <a:ext cx="1365599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AA4B260D-E9BC-E9EA-BC67-08CB4986BE20}"/>
                  </a:ext>
                </a:extLst>
              </p:cNvPr>
              <p:cNvSpPr/>
              <p:nvPr/>
            </p:nvSpPr>
            <p:spPr>
              <a:xfrm flipV="1">
                <a:off x="7552797" y="6998853"/>
                <a:ext cx="214661" cy="21466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C051CD6-D519-30EF-7968-E7198684A2EC}"/>
                </a:ext>
              </a:extLst>
            </p:cNvPr>
            <p:cNvGrpSpPr/>
            <p:nvPr/>
          </p:nvGrpSpPr>
          <p:grpSpPr>
            <a:xfrm flipH="1">
              <a:off x="6845722" y="3410360"/>
              <a:ext cx="3093332" cy="2277649"/>
              <a:chOff x="3059082" y="5908837"/>
              <a:chExt cx="5557912" cy="4092342"/>
            </a:xfrm>
          </p:grpSpPr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BB41FE51-66DF-4720-D982-56EFF8E0EA36}"/>
                  </a:ext>
                </a:extLst>
              </p:cNvPr>
              <p:cNvSpPr/>
              <p:nvPr/>
            </p:nvSpPr>
            <p:spPr>
              <a:xfrm flipV="1">
                <a:off x="3059082" y="5908837"/>
                <a:ext cx="5557912" cy="4019550"/>
              </a:xfrm>
              <a:prstGeom prst="arc">
                <a:avLst>
                  <a:gd name="adj1" fmla="val 16552015"/>
                  <a:gd name="adj2" fmla="val 19186360"/>
                </a:avLst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A76BAA33-65A5-9AEB-B918-436D16A1317E}"/>
                  </a:ext>
                </a:extLst>
              </p:cNvPr>
              <p:cNvSpPr/>
              <p:nvPr/>
            </p:nvSpPr>
            <p:spPr>
              <a:xfrm>
                <a:off x="5790618" y="9786518"/>
                <a:ext cx="214661" cy="21466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D19CB82-CA12-FE05-124A-59DBB359AAEA}"/>
                </a:ext>
              </a:extLst>
            </p:cNvPr>
            <p:cNvGrpSpPr/>
            <p:nvPr/>
          </p:nvGrpSpPr>
          <p:grpSpPr>
            <a:xfrm>
              <a:off x="2004414" y="3410360"/>
              <a:ext cx="3093332" cy="2277649"/>
              <a:chOff x="3059082" y="5908837"/>
              <a:chExt cx="5557912" cy="4092342"/>
            </a:xfrm>
          </p:grpSpPr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FD576EFC-C73D-EAC5-2118-9DE274B5C885}"/>
                  </a:ext>
                </a:extLst>
              </p:cNvPr>
              <p:cNvSpPr/>
              <p:nvPr/>
            </p:nvSpPr>
            <p:spPr>
              <a:xfrm flipV="1">
                <a:off x="3059082" y="5908837"/>
                <a:ext cx="5557912" cy="4019550"/>
              </a:xfrm>
              <a:prstGeom prst="arc">
                <a:avLst>
                  <a:gd name="adj1" fmla="val 16552015"/>
                  <a:gd name="adj2" fmla="val 19186360"/>
                </a:avLst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2DCD8B5-F84A-BEE6-D64C-C50495417E66}"/>
                  </a:ext>
                </a:extLst>
              </p:cNvPr>
              <p:cNvSpPr/>
              <p:nvPr/>
            </p:nvSpPr>
            <p:spPr>
              <a:xfrm>
                <a:off x="5790618" y="9786518"/>
                <a:ext cx="214661" cy="21466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1" name="Freeform 87">
              <a:extLst>
                <a:ext uri="{FF2B5EF4-FFF2-40B4-BE49-F238E27FC236}">
                  <a16:creationId xmlns:a16="http://schemas.microsoft.com/office/drawing/2014/main" id="{CC48F72A-BC38-87EA-8215-DFECB7DA2DE4}"/>
                </a:ext>
              </a:extLst>
            </p:cNvPr>
            <p:cNvSpPr>
              <a:spLocks/>
            </p:cNvSpPr>
            <p:nvPr/>
          </p:nvSpPr>
          <p:spPr bwMode="auto">
            <a:xfrm rot="2343912">
              <a:off x="5244657" y="2624452"/>
              <a:ext cx="1692685" cy="1858555"/>
            </a:xfrm>
            <a:custGeom>
              <a:avLst/>
              <a:gdLst>
                <a:gd name="connsiteX0" fmla="*/ 1689131 w 3396916"/>
                <a:gd name="connsiteY0" fmla="*/ 1609505 h 3729788"/>
                <a:gd name="connsiteX1" fmla="*/ 1379362 w 3396916"/>
                <a:gd name="connsiteY1" fmla="*/ 1919274 h 3729788"/>
                <a:gd name="connsiteX2" fmla="*/ 1689131 w 3396916"/>
                <a:gd name="connsiteY2" fmla="*/ 2229043 h 3729788"/>
                <a:gd name="connsiteX3" fmla="*/ 1998900 w 3396916"/>
                <a:gd name="connsiteY3" fmla="*/ 1919274 h 3729788"/>
                <a:gd name="connsiteX4" fmla="*/ 1689131 w 3396916"/>
                <a:gd name="connsiteY4" fmla="*/ 1609505 h 3729788"/>
                <a:gd name="connsiteX5" fmla="*/ 1727757 w 3396916"/>
                <a:gd name="connsiteY5" fmla="*/ 0 h 3729788"/>
                <a:gd name="connsiteX6" fmla="*/ 2627521 w 3396916"/>
                <a:gd name="connsiteY6" fmla="*/ 1682612 h 3729788"/>
                <a:gd name="connsiteX7" fmla="*/ 2605531 w 3396916"/>
                <a:gd name="connsiteY7" fmla="*/ 2320844 h 3729788"/>
                <a:gd name="connsiteX8" fmla="*/ 3179107 w 3396916"/>
                <a:gd name="connsiteY8" fmla="*/ 2810485 h 3729788"/>
                <a:gd name="connsiteX9" fmla="*/ 3389846 w 3396916"/>
                <a:gd name="connsiteY9" fmla="*/ 3612874 h 3729788"/>
                <a:gd name="connsiteX10" fmla="*/ 3116802 w 3396916"/>
                <a:gd name="connsiteY10" fmla="*/ 3726086 h 3729788"/>
                <a:gd name="connsiteX11" fmla="*/ 2900565 w 3396916"/>
                <a:gd name="connsiteY11" fmla="*/ 3607213 h 3729788"/>
                <a:gd name="connsiteX12" fmla="*/ 2594536 w 3396916"/>
                <a:gd name="connsiteY12" fmla="*/ 3227954 h 3729788"/>
                <a:gd name="connsiteX13" fmla="*/ 2433275 w 3396916"/>
                <a:gd name="connsiteY13" fmla="*/ 3169933 h 3729788"/>
                <a:gd name="connsiteX14" fmla="*/ 1918339 w 3396916"/>
                <a:gd name="connsiteY14" fmla="*/ 3358147 h 3729788"/>
                <a:gd name="connsiteX15" fmla="*/ 1698437 w 3396916"/>
                <a:gd name="connsiteY15" fmla="*/ 3694953 h 3729788"/>
                <a:gd name="connsiteX16" fmla="*/ 1698437 w 3396916"/>
                <a:gd name="connsiteY16" fmla="*/ 3696368 h 3729788"/>
                <a:gd name="connsiteX17" fmla="*/ 1694772 w 3396916"/>
                <a:gd name="connsiteY17" fmla="*/ 3694953 h 3729788"/>
                <a:gd name="connsiteX18" fmla="*/ 1691107 w 3396916"/>
                <a:gd name="connsiteY18" fmla="*/ 3696368 h 3729788"/>
                <a:gd name="connsiteX19" fmla="*/ 1691107 w 3396916"/>
                <a:gd name="connsiteY19" fmla="*/ 3694953 h 3729788"/>
                <a:gd name="connsiteX20" fmla="*/ 1471205 w 3396916"/>
                <a:gd name="connsiteY20" fmla="*/ 3348241 h 3729788"/>
                <a:gd name="connsiteX21" fmla="*/ 1007580 w 3396916"/>
                <a:gd name="connsiteY21" fmla="*/ 3154366 h 3729788"/>
                <a:gd name="connsiteX22" fmla="*/ 802338 w 3396916"/>
                <a:gd name="connsiteY22" fmla="*/ 3227954 h 3729788"/>
                <a:gd name="connsiteX23" fmla="*/ 496309 w 3396916"/>
                <a:gd name="connsiteY23" fmla="*/ 3607213 h 3729788"/>
                <a:gd name="connsiteX24" fmla="*/ 280072 w 3396916"/>
                <a:gd name="connsiteY24" fmla="*/ 3726086 h 3729788"/>
                <a:gd name="connsiteX25" fmla="*/ 7028 w 3396916"/>
                <a:gd name="connsiteY25" fmla="*/ 3612874 h 3729788"/>
                <a:gd name="connsiteX26" fmla="*/ 219599 w 3396916"/>
                <a:gd name="connsiteY26" fmla="*/ 2810485 h 3729788"/>
                <a:gd name="connsiteX27" fmla="*/ 848151 w 3396916"/>
                <a:gd name="connsiteY27" fmla="*/ 2292541 h 3729788"/>
                <a:gd name="connsiteX28" fmla="*/ 827993 w 3396916"/>
                <a:gd name="connsiteY28" fmla="*/ 1682612 h 3729788"/>
                <a:gd name="connsiteX29" fmla="*/ 1727757 w 3396916"/>
                <a:gd name="connsiteY29" fmla="*/ 0 h 372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96916" h="3729788">
                  <a:moveTo>
                    <a:pt x="1689131" y="1609505"/>
                  </a:moveTo>
                  <a:cubicBezTo>
                    <a:pt x="1518050" y="1609505"/>
                    <a:pt x="1379362" y="1748193"/>
                    <a:pt x="1379362" y="1919274"/>
                  </a:cubicBezTo>
                  <a:cubicBezTo>
                    <a:pt x="1379362" y="2090355"/>
                    <a:pt x="1518050" y="2229043"/>
                    <a:pt x="1689131" y="2229043"/>
                  </a:cubicBezTo>
                  <a:cubicBezTo>
                    <a:pt x="1860212" y="2229043"/>
                    <a:pt x="1998900" y="2090355"/>
                    <a:pt x="1998900" y="1919274"/>
                  </a:cubicBezTo>
                  <a:cubicBezTo>
                    <a:pt x="1998900" y="1748193"/>
                    <a:pt x="1860212" y="1609505"/>
                    <a:pt x="1689131" y="1609505"/>
                  </a:cubicBezTo>
                  <a:close/>
                  <a:moveTo>
                    <a:pt x="1727757" y="0"/>
                  </a:moveTo>
                  <a:cubicBezTo>
                    <a:pt x="1727757" y="0"/>
                    <a:pt x="2620191" y="689178"/>
                    <a:pt x="2627521" y="1682612"/>
                  </a:cubicBezTo>
                  <a:cubicBezTo>
                    <a:pt x="2627521" y="1928848"/>
                    <a:pt x="2620191" y="2139705"/>
                    <a:pt x="2605531" y="2320844"/>
                  </a:cubicBezTo>
                  <a:cubicBezTo>
                    <a:pt x="2816270" y="2425565"/>
                    <a:pt x="3124132" y="2609534"/>
                    <a:pt x="3179107" y="2810485"/>
                  </a:cubicBezTo>
                  <a:cubicBezTo>
                    <a:pt x="3179107" y="2810485"/>
                    <a:pt x="3442989" y="3509568"/>
                    <a:pt x="3389846" y="3612874"/>
                  </a:cubicBezTo>
                  <a:cubicBezTo>
                    <a:pt x="3336703" y="3716180"/>
                    <a:pt x="3162615" y="3740237"/>
                    <a:pt x="3116802" y="3726086"/>
                  </a:cubicBezTo>
                  <a:cubicBezTo>
                    <a:pt x="3072821" y="3710519"/>
                    <a:pt x="3003186" y="3745898"/>
                    <a:pt x="2900565" y="3607213"/>
                  </a:cubicBezTo>
                  <a:cubicBezTo>
                    <a:pt x="2799777" y="3469944"/>
                    <a:pt x="2799777" y="3301541"/>
                    <a:pt x="2594536" y="3227954"/>
                  </a:cubicBezTo>
                  <a:cubicBezTo>
                    <a:pt x="2512073" y="3198235"/>
                    <a:pt x="2462595" y="3179839"/>
                    <a:pt x="2433275" y="3169933"/>
                  </a:cubicBezTo>
                  <a:cubicBezTo>
                    <a:pt x="2370969" y="3227954"/>
                    <a:pt x="2228033" y="3321353"/>
                    <a:pt x="1918339" y="3358147"/>
                  </a:cubicBezTo>
                  <a:cubicBezTo>
                    <a:pt x="1916506" y="3407677"/>
                    <a:pt x="1901846" y="3659574"/>
                    <a:pt x="1698437" y="3694953"/>
                  </a:cubicBezTo>
                  <a:cubicBezTo>
                    <a:pt x="1698437" y="3694953"/>
                    <a:pt x="1698437" y="3694953"/>
                    <a:pt x="1698437" y="3696368"/>
                  </a:cubicBezTo>
                  <a:cubicBezTo>
                    <a:pt x="1696605" y="3696368"/>
                    <a:pt x="1696605" y="3694953"/>
                    <a:pt x="1694772" y="3694953"/>
                  </a:cubicBezTo>
                  <a:cubicBezTo>
                    <a:pt x="1694772" y="3694953"/>
                    <a:pt x="1692939" y="3696368"/>
                    <a:pt x="1691107" y="3696368"/>
                  </a:cubicBezTo>
                  <a:cubicBezTo>
                    <a:pt x="1691107" y="3696368"/>
                    <a:pt x="1691107" y="3696368"/>
                    <a:pt x="1691107" y="3694953"/>
                  </a:cubicBezTo>
                  <a:cubicBezTo>
                    <a:pt x="1465708" y="3655329"/>
                    <a:pt x="1471205" y="3348241"/>
                    <a:pt x="1471205" y="3348241"/>
                  </a:cubicBezTo>
                  <a:cubicBezTo>
                    <a:pt x="1179836" y="3304372"/>
                    <a:pt x="1055225" y="3205311"/>
                    <a:pt x="1007580" y="3154366"/>
                  </a:cubicBezTo>
                  <a:cubicBezTo>
                    <a:pt x="1007580" y="3154366"/>
                    <a:pt x="1007580" y="3154366"/>
                    <a:pt x="802338" y="3227954"/>
                  </a:cubicBezTo>
                  <a:cubicBezTo>
                    <a:pt x="598929" y="3301541"/>
                    <a:pt x="598929" y="3469944"/>
                    <a:pt x="496309" y="3607213"/>
                  </a:cubicBezTo>
                  <a:cubicBezTo>
                    <a:pt x="393688" y="3745898"/>
                    <a:pt x="325885" y="3710519"/>
                    <a:pt x="280072" y="3726086"/>
                  </a:cubicBezTo>
                  <a:cubicBezTo>
                    <a:pt x="234259" y="3740237"/>
                    <a:pt x="60171" y="3716180"/>
                    <a:pt x="7028" y="3612874"/>
                  </a:cubicBezTo>
                  <a:cubicBezTo>
                    <a:pt x="-46115" y="3509568"/>
                    <a:pt x="219599" y="2810485"/>
                    <a:pt x="219599" y="2810485"/>
                  </a:cubicBezTo>
                  <a:cubicBezTo>
                    <a:pt x="278240" y="2591137"/>
                    <a:pt x="641077" y="2391601"/>
                    <a:pt x="848151" y="2292541"/>
                  </a:cubicBezTo>
                  <a:cubicBezTo>
                    <a:pt x="835324" y="2118477"/>
                    <a:pt x="827993" y="1916111"/>
                    <a:pt x="827993" y="1682612"/>
                  </a:cubicBezTo>
                  <a:cubicBezTo>
                    <a:pt x="835324" y="689178"/>
                    <a:pt x="1727757" y="0"/>
                    <a:pt x="172775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C39EF33-2A0E-CE1F-2A40-8D819202F209}"/>
                </a:ext>
              </a:extLst>
            </p:cNvPr>
            <p:cNvGrpSpPr/>
            <p:nvPr/>
          </p:nvGrpSpPr>
          <p:grpSpPr>
            <a:xfrm>
              <a:off x="3841648" y="1562793"/>
              <a:ext cx="5549216" cy="4104576"/>
              <a:chOff x="3841648" y="1562793"/>
              <a:chExt cx="5549216" cy="4104576"/>
            </a:xfrm>
          </p:grpSpPr>
          <p:sp>
            <p:nvSpPr>
              <p:cNvPr id="2" name="Freeform 8">
                <a:extLst>
                  <a:ext uri="{FF2B5EF4-FFF2-40B4-BE49-F238E27FC236}">
                    <a16:creationId xmlns:a16="http://schemas.microsoft.com/office/drawing/2014/main" id="{716156D5-DFB1-3631-43C0-4FB4F969832E}"/>
                  </a:ext>
                </a:extLst>
              </p:cNvPr>
              <p:cNvSpPr/>
              <p:nvPr/>
            </p:nvSpPr>
            <p:spPr>
              <a:xfrm>
                <a:off x="4024332" y="1792002"/>
                <a:ext cx="3896861" cy="3875367"/>
              </a:xfrm>
              <a:custGeom>
                <a:avLst/>
                <a:gdLst>
                  <a:gd name="connsiteX0" fmla="*/ 2981201 w 7001644"/>
                  <a:gd name="connsiteY0" fmla="*/ 0 h 6963024"/>
                  <a:gd name="connsiteX1" fmla="*/ 2978927 w 7001644"/>
                  <a:gd name="connsiteY1" fmla="*/ 22560 h 6963024"/>
                  <a:gd name="connsiteX2" fmla="*/ 2983341 w 7001644"/>
                  <a:gd name="connsiteY2" fmla="*/ 66341 h 6963024"/>
                  <a:gd name="connsiteX3" fmla="*/ 2977747 w 7001644"/>
                  <a:gd name="connsiteY3" fmla="*/ 67052 h 6963024"/>
                  <a:gd name="connsiteX4" fmla="*/ 66096 w 7001644"/>
                  <a:gd name="connsiteY4" fmla="*/ 3462202 h 6963024"/>
                  <a:gd name="connsiteX5" fmla="*/ 3500822 w 7001644"/>
                  <a:gd name="connsiteY5" fmla="*/ 6896928 h 6963024"/>
                  <a:gd name="connsiteX6" fmla="*/ 6935548 w 7001644"/>
                  <a:gd name="connsiteY6" fmla="*/ 3462202 h 6963024"/>
                  <a:gd name="connsiteX7" fmla="*/ 4522204 w 7001644"/>
                  <a:gd name="connsiteY7" fmla="*/ 181895 h 6963024"/>
                  <a:gd name="connsiteX8" fmla="*/ 4307689 w 7001644"/>
                  <a:gd name="connsiteY8" fmla="*/ 126737 h 6963024"/>
                  <a:gd name="connsiteX9" fmla="*/ 4314669 w 7001644"/>
                  <a:gd name="connsiteY9" fmla="*/ 57502 h 6963024"/>
                  <a:gd name="connsiteX10" fmla="*/ 4375732 w 7001644"/>
                  <a:gd name="connsiteY10" fmla="*/ 71595 h 6963024"/>
                  <a:gd name="connsiteX11" fmla="*/ 7001644 w 7001644"/>
                  <a:gd name="connsiteY11" fmla="*/ 3462202 h 6963024"/>
                  <a:gd name="connsiteX12" fmla="*/ 3500822 w 7001644"/>
                  <a:gd name="connsiteY12" fmla="*/ 6963024 h 6963024"/>
                  <a:gd name="connsiteX13" fmla="*/ 0 w 7001644"/>
                  <a:gd name="connsiteY13" fmla="*/ 3462202 h 6963024"/>
                  <a:gd name="connsiteX14" fmla="*/ 2967681 w 7001644"/>
                  <a:gd name="connsiteY14" fmla="*/ 1718 h 696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001644" h="6963024">
                    <a:moveTo>
                      <a:pt x="2981201" y="0"/>
                    </a:moveTo>
                    <a:lnTo>
                      <a:pt x="2978927" y="22560"/>
                    </a:lnTo>
                    <a:lnTo>
                      <a:pt x="2983341" y="66341"/>
                    </a:lnTo>
                    <a:lnTo>
                      <a:pt x="2977747" y="67052"/>
                    </a:lnTo>
                    <a:cubicBezTo>
                      <a:pt x="1329057" y="318967"/>
                      <a:pt x="66096" y="1743094"/>
                      <a:pt x="66096" y="3462202"/>
                    </a:cubicBezTo>
                    <a:cubicBezTo>
                      <a:pt x="66096" y="5359149"/>
                      <a:pt x="1603875" y="6896928"/>
                      <a:pt x="3500822" y="6896928"/>
                    </a:cubicBezTo>
                    <a:cubicBezTo>
                      <a:pt x="5397769" y="6896928"/>
                      <a:pt x="6935548" y="5359149"/>
                      <a:pt x="6935548" y="3462202"/>
                    </a:cubicBezTo>
                    <a:cubicBezTo>
                      <a:pt x="6935548" y="1920933"/>
                      <a:pt x="5920374" y="616770"/>
                      <a:pt x="4522204" y="181895"/>
                    </a:cubicBezTo>
                    <a:lnTo>
                      <a:pt x="4307689" y="126737"/>
                    </a:lnTo>
                    <a:lnTo>
                      <a:pt x="4314669" y="57502"/>
                    </a:lnTo>
                    <a:lnTo>
                      <a:pt x="4375732" y="71595"/>
                    </a:lnTo>
                    <a:cubicBezTo>
                      <a:pt x="5885811" y="460121"/>
                      <a:pt x="7001644" y="1830853"/>
                      <a:pt x="7001644" y="3462202"/>
                    </a:cubicBezTo>
                    <a:cubicBezTo>
                      <a:pt x="7001644" y="5395653"/>
                      <a:pt x="5434273" y="6963024"/>
                      <a:pt x="3500822" y="6963024"/>
                    </a:cubicBezTo>
                    <a:cubicBezTo>
                      <a:pt x="1567371" y="6963024"/>
                      <a:pt x="0" y="5395653"/>
                      <a:pt x="0" y="3462202"/>
                    </a:cubicBezTo>
                    <a:cubicBezTo>
                      <a:pt x="0" y="1710012"/>
                      <a:pt x="1287265" y="258480"/>
                      <a:pt x="2967681" y="171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17A8DB6C-DA6B-917A-50FF-70D314DB664F}"/>
                  </a:ext>
                </a:extLst>
              </p:cNvPr>
              <p:cNvSpPr/>
              <p:nvPr/>
            </p:nvSpPr>
            <p:spPr>
              <a:xfrm>
                <a:off x="7035823" y="2090543"/>
                <a:ext cx="395358" cy="3953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9A176571-A10F-F86D-D869-B760D6B671E1}"/>
                  </a:ext>
                </a:extLst>
              </p:cNvPr>
              <p:cNvGrpSpPr/>
              <p:nvPr/>
            </p:nvGrpSpPr>
            <p:grpSpPr>
              <a:xfrm rot="18930112" flipH="1">
                <a:off x="7117214" y="2171934"/>
                <a:ext cx="232575" cy="232575"/>
                <a:chOff x="4812065" y="4924754"/>
                <a:chExt cx="815724" cy="815724"/>
              </a:xfrm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B643EF10-D1F3-0B71-056A-3EBDEEA3254D}"/>
                    </a:ext>
                  </a:extLst>
                </p:cNvPr>
                <p:cNvSpPr/>
                <p:nvPr/>
              </p:nvSpPr>
              <p:spPr>
                <a:xfrm>
                  <a:off x="4812065" y="4924754"/>
                  <a:ext cx="815724" cy="81572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Freeform 21">
                  <a:extLst>
                    <a:ext uri="{FF2B5EF4-FFF2-40B4-BE49-F238E27FC236}">
                      <a16:creationId xmlns:a16="http://schemas.microsoft.com/office/drawing/2014/main" id="{C6E8B58C-F5BB-1B94-74EF-64ABA52CD06D}"/>
                    </a:ext>
                  </a:extLst>
                </p:cNvPr>
                <p:cNvSpPr/>
                <p:nvPr/>
              </p:nvSpPr>
              <p:spPr>
                <a:xfrm flipH="1">
                  <a:off x="4879069" y="4991758"/>
                  <a:ext cx="681716" cy="681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38" h="185738">
                      <a:moveTo>
                        <a:pt x="80368" y="44649"/>
                      </a:moveTo>
                      <a:lnTo>
                        <a:pt x="123230" y="87511"/>
                      </a:lnTo>
                      <a:lnTo>
                        <a:pt x="127695" y="92869"/>
                      </a:lnTo>
                      <a:lnTo>
                        <a:pt x="123230" y="98227"/>
                      </a:lnTo>
                      <a:lnTo>
                        <a:pt x="80368" y="141089"/>
                      </a:lnTo>
                      <a:lnTo>
                        <a:pt x="69652" y="130374"/>
                      </a:lnTo>
                      <a:lnTo>
                        <a:pt x="107603" y="92869"/>
                      </a:lnTo>
                      <a:lnTo>
                        <a:pt x="69652" y="55364"/>
                      </a:lnTo>
                      <a:close/>
                      <a:moveTo>
                        <a:pt x="92869" y="14288"/>
                      </a:moveTo>
                      <a:cubicBezTo>
                        <a:pt x="71140" y="14288"/>
                        <a:pt x="52611" y="21953"/>
                        <a:pt x="37282" y="37282"/>
                      </a:cubicBezTo>
                      <a:cubicBezTo>
                        <a:pt x="21953" y="52611"/>
                        <a:pt x="14288" y="71140"/>
                        <a:pt x="14288" y="92869"/>
                      </a:cubicBezTo>
                      <a:cubicBezTo>
                        <a:pt x="14288" y="114598"/>
                        <a:pt x="21953" y="133127"/>
                        <a:pt x="37282" y="148456"/>
                      </a:cubicBezTo>
                      <a:cubicBezTo>
                        <a:pt x="52611" y="163786"/>
                        <a:pt x="71140" y="171450"/>
                        <a:pt x="92869" y="171450"/>
                      </a:cubicBezTo>
                      <a:cubicBezTo>
                        <a:pt x="114598" y="171450"/>
                        <a:pt x="133127" y="163786"/>
                        <a:pt x="148457" y="148456"/>
                      </a:cubicBezTo>
                      <a:cubicBezTo>
                        <a:pt x="163786" y="133127"/>
                        <a:pt x="171450" y="114598"/>
                        <a:pt x="171450" y="92869"/>
                      </a:cubicBezTo>
                      <a:cubicBezTo>
                        <a:pt x="171450" y="71140"/>
                        <a:pt x="163786" y="52611"/>
                        <a:pt x="148457" y="37282"/>
                      </a:cubicBezTo>
                      <a:cubicBezTo>
                        <a:pt x="133127" y="21953"/>
                        <a:pt x="114598" y="14288"/>
                        <a:pt x="92869" y="14288"/>
                      </a:cubicBezTo>
                      <a:close/>
                      <a:moveTo>
                        <a:pt x="92869" y="0"/>
                      </a:moveTo>
                      <a:cubicBezTo>
                        <a:pt x="118468" y="0"/>
                        <a:pt x="140345" y="9079"/>
                        <a:pt x="158502" y="27236"/>
                      </a:cubicBezTo>
                      <a:cubicBezTo>
                        <a:pt x="176659" y="45393"/>
                        <a:pt x="185738" y="67271"/>
                        <a:pt x="185738" y="92869"/>
                      </a:cubicBezTo>
                      <a:cubicBezTo>
                        <a:pt x="185738" y="118468"/>
                        <a:pt x="176659" y="140345"/>
                        <a:pt x="158502" y="158502"/>
                      </a:cubicBezTo>
                      <a:cubicBezTo>
                        <a:pt x="140345" y="176659"/>
                        <a:pt x="118468" y="185738"/>
                        <a:pt x="92869" y="185738"/>
                      </a:cubicBezTo>
                      <a:cubicBezTo>
                        <a:pt x="67271" y="185738"/>
                        <a:pt x="45393" y="176659"/>
                        <a:pt x="27236" y="158502"/>
                      </a:cubicBezTo>
                      <a:cubicBezTo>
                        <a:pt x="9079" y="140345"/>
                        <a:pt x="0" y="118468"/>
                        <a:pt x="0" y="92869"/>
                      </a:cubicBezTo>
                      <a:cubicBezTo>
                        <a:pt x="0" y="67271"/>
                        <a:pt x="9079" y="45393"/>
                        <a:pt x="27236" y="27236"/>
                      </a:cubicBezTo>
                      <a:cubicBezTo>
                        <a:pt x="45393" y="9079"/>
                        <a:pt x="67271" y="0"/>
                        <a:pt x="928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629E9AD-C0E2-22D5-2354-D44B72FB3C39}"/>
                  </a:ext>
                </a:extLst>
              </p:cNvPr>
              <p:cNvGrpSpPr/>
              <p:nvPr/>
            </p:nvGrpSpPr>
            <p:grpSpPr>
              <a:xfrm flipH="1" flipV="1">
                <a:off x="7117214" y="1693882"/>
                <a:ext cx="2273650" cy="2256444"/>
                <a:chOff x="3059082" y="5908837"/>
                <a:chExt cx="4085157" cy="4054242"/>
              </a:xfrm>
            </p:grpSpPr>
            <p:sp>
              <p:nvSpPr>
                <p:cNvPr id="7" name="Arc 6">
                  <a:extLst>
                    <a:ext uri="{FF2B5EF4-FFF2-40B4-BE49-F238E27FC236}">
                      <a16:creationId xmlns:a16="http://schemas.microsoft.com/office/drawing/2014/main" id="{4AEDE147-7052-48C2-E905-58E725F48456}"/>
                    </a:ext>
                  </a:extLst>
                </p:cNvPr>
                <p:cNvSpPr/>
                <p:nvPr/>
              </p:nvSpPr>
              <p:spPr>
                <a:xfrm flipV="1">
                  <a:off x="3059082" y="5908837"/>
                  <a:ext cx="4085157" cy="4019550"/>
                </a:xfrm>
                <a:prstGeom prst="arc">
                  <a:avLst>
                    <a:gd name="adj1" fmla="val 17143018"/>
                    <a:gd name="adj2" fmla="val 19348431"/>
                  </a:avLst>
                </a:prstGeom>
                <a:ln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47C52673-FA4E-BC45-81C7-62A83A782655}"/>
                    </a:ext>
                  </a:extLst>
                </p:cNvPr>
                <p:cNvSpPr/>
                <p:nvPr/>
              </p:nvSpPr>
              <p:spPr>
                <a:xfrm>
                  <a:off x="5523918" y="9748418"/>
                  <a:ext cx="214661" cy="214661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6EA0A97E-7808-3073-D291-877BE2FBC70C}"/>
                  </a:ext>
                </a:extLst>
              </p:cNvPr>
              <p:cNvSpPr/>
              <p:nvPr/>
            </p:nvSpPr>
            <p:spPr>
              <a:xfrm>
                <a:off x="4526119" y="2090543"/>
                <a:ext cx="395358" cy="3953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A433FECC-7FA4-09B2-C569-57055D3BE57A}"/>
                  </a:ext>
                </a:extLst>
              </p:cNvPr>
              <p:cNvGrpSpPr/>
              <p:nvPr/>
            </p:nvGrpSpPr>
            <p:grpSpPr>
              <a:xfrm rot="2653109">
                <a:off x="4612671" y="2166980"/>
                <a:ext cx="232575" cy="232575"/>
                <a:chOff x="4812065" y="4924754"/>
                <a:chExt cx="815724" cy="815724"/>
              </a:xfrm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5EDD567A-FF6A-1C3D-E5C9-82E7B4695941}"/>
                    </a:ext>
                  </a:extLst>
                </p:cNvPr>
                <p:cNvSpPr/>
                <p:nvPr/>
              </p:nvSpPr>
              <p:spPr>
                <a:xfrm>
                  <a:off x="4812065" y="4924754"/>
                  <a:ext cx="815724" cy="81572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Freeform 33">
                  <a:extLst>
                    <a:ext uri="{FF2B5EF4-FFF2-40B4-BE49-F238E27FC236}">
                      <a16:creationId xmlns:a16="http://schemas.microsoft.com/office/drawing/2014/main" id="{419F3AC5-0083-8005-A0AD-D88C03D3DBF7}"/>
                    </a:ext>
                  </a:extLst>
                </p:cNvPr>
                <p:cNvSpPr/>
                <p:nvPr/>
              </p:nvSpPr>
              <p:spPr>
                <a:xfrm flipH="1">
                  <a:off x="4879069" y="4991758"/>
                  <a:ext cx="681716" cy="681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38" h="185738">
                      <a:moveTo>
                        <a:pt x="80368" y="44649"/>
                      </a:moveTo>
                      <a:lnTo>
                        <a:pt x="123230" y="87511"/>
                      </a:lnTo>
                      <a:lnTo>
                        <a:pt x="127695" y="92869"/>
                      </a:lnTo>
                      <a:lnTo>
                        <a:pt x="123230" y="98227"/>
                      </a:lnTo>
                      <a:lnTo>
                        <a:pt x="80368" y="141089"/>
                      </a:lnTo>
                      <a:lnTo>
                        <a:pt x="69652" y="130374"/>
                      </a:lnTo>
                      <a:lnTo>
                        <a:pt x="107603" y="92869"/>
                      </a:lnTo>
                      <a:lnTo>
                        <a:pt x="69652" y="55364"/>
                      </a:lnTo>
                      <a:close/>
                      <a:moveTo>
                        <a:pt x="92869" y="14288"/>
                      </a:moveTo>
                      <a:cubicBezTo>
                        <a:pt x="71140" y="14288"/>
                        <a:pt x="52611" y="21953"/>
                        <a:pt x="37282" y="37282"/>
                      </a:cubicBezTo>
                      <a:cubicBezTo>
                        <a:pt x="21953" y="52611"/>
                        <a:pt x="14288" y="71140"/>
                        <a:pt x="14288" y="92869"/>
                      </a:cubicBezTo>
                      <a:cubicBezTo>
                        <a:pt x="14288" y="114598"/>
                        <a:pt x="21953" y="133127"/>
                        <a:pt x="37282" y="148456"/>
                      </a:cubicBezTo>
                      <a:cubicBezTo>
                        <a:pt x="52611" y="163786"/>
                        <a:pt x="71140" y="171450"/>
                        <a:pt x="92869" y="171450"/>
                      </a:cubicBezTo>
                      <a:cubicBezTo>
                        <a:pt x="114598" y="171450"/>
                        <a:pt x="133127" y="163786"/>
                        <a:pt x="148457" y="148456"/>
                      </a:cubicBezTo>
                      <a:cubicBezTo>
                        <a:pt x="163786" y="133127"/>
                        <a:pt x="171450" y="114598"/>
                        <a:pt x="171450" y="92869"/>
                      </a:cubicBezTo>
                      <a:cubicBezTo>
                        <a:pt x="171450" y="71140"/>
                        <a:pt x="163786" y="52611"/>
                        <a:pt x="148457" y="37282"/>
                      </a:cubicBezTo>
                      <a:cubicBezTo>
                        <a:pt x="133127" y="21953"/>
                        <a:pt x="114598" y="14288"/>
                        <a:pt x="92869" y="14288"/>
                      </a:cubicBezTo>
                      <a:close/>
                      <a:moveTo>
                        <a:pt x="92869" y="0"/>
                      </a:moveTo>
                      <a:cubicBezTo>
                        <a:pt x="118468" y="0"/>
                        <a:pt x="140345" y="9079"/>
                        <a:pt x="158502" y="27236"/>
                      </a:cubicBezTo>
                      <a:cubicBezTo>
                        <a:pt x="176659" y="45393"/>
                        <a:pt x="185738" y="67271"/>
                        <a:pt x="185738" y="92869"/>
                      </a:cubicBezTo>
                      <a:cubicBezTo>
                        <a:pt x="185738" y="118468"/>
                        <a:pt x="176659" y="140345"/>
                        <a:pt x="158502" y="158502"/>
                      </a:cubicBezTo>
                      <a:cubicBezTo>
                        <a:pt x="140345" y="176659"/>
                        <a:pt x="118468" y="185738"/>
                        <a:pt x="92869" y="185738"/>
                      </a:cubicBezTo>
                      <a:cubicBezTo>
                        <a:pt x="67271" y="185738"/>
                        <a:pt x="45393" y="176659"/>
                        <a:pt x="27236" y="158502"/>
                      </a:cubicBezTo>
                      <a:cubicBezTo>
                        <a:pt x="9079" y="140345"/>
                        <a:pt x="0" y="118468"/>
                        <a:pt x="0" y="92869"/>
                      </a:cubicBezTo>
                      <a:cubicBezTo>
                        <a:pt x="0" y="67271"/>
                        <a:pt x="9079" y="45393"/>
                        <a:pt x="27236" y="27236"/>
                      </a:cubicBezTo>
                      <a:cubicBezTo>
                        <a:pt x="45393" y="9079"/>
                        <a:pt x="67271" y="0"/>
                        <a:pt x="928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5C262E0-96B1-D463-6511-40215E11C32F}"/>
                  </a:ext>
                </a:extLst>
              </p:cNvPr>
              <p:cNvSpPr/>
              <p:nvPr/>
            </p:nvSpPr>
            <p:spPr>
              <a:xfrm>
                <a:off x="3841648" y="3512372"/>
                <a:ext cx="395358" cy="3953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EB921F56-58E9-CB1F-7865-2B33BB81DA94}"/>
                  </a:ext>
                </a:extLst>
              </p:cNvPr>
              <p:cNvGrpSpPr/>
              <p:nvPr/>
            </p:nvGrpSpPr>
            <p:grpSpPr>
              <a:xfrm>
                <a:off x="3923039" y="3588809"/>
                <a:ext cx="232575" cy="232575"/>
                <a:chOff x="4812065" y="4924754"/>
                <a:chExt cx="815724" cy="815724"/>
              </a:xfrm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6E0AE5A1-436E-3D03-5E35-6BDFB7E61EE7}"/>
                    </a:ext>
                  </a:extLst>
                </p:cNvPr>
                <p:cNvSpPr/>
                <p:nvPr/>
              </p:nvSpPr>
              <p:spPr>
                <a:xfrm>
                  <a:off x="4812065" y="4924754"/>
                  <a:ext cx="815724" cy="81572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Freeform 45">
                  <a:extLst>
                    <a:ext uri="{FF2B5EF4-FFF2-40B4-BE49-F238E27FC236}">
                      <a16:creationId xmlns:a16="http://schemas.microsoft.com/office/drawing/2014/main" id="{7788BE5D-57CD-3B78-555B-C52694244361}"/>
                    </a:ext>
                  </a:extLst>
                </p:cNvPr>
                <p:cNvSpPr/>
                <p:nvPr/>
              </p:nvSpPr>
              <p:spPr>
                <a:xfrm flipH="1">
                  <a:off x="4879069" y="4991758"/>
                  <a:ext cx="681716" cy="681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38" h="185738">
                      <a:moveTo>
                        <a:pt x="80368" y="44649"/>
                      </a:moveTo>
                      <a:lnTo>
                        <a:pt x="123230" y="87511"/>
                      </a:lnTo>
                      <a:lnTo>
                        <a:pt x="127695" y="92869"/>
                      </a:lnTo>
                      <a:lnTo>
                        <a:pt x="123230" y="98227"/>
                      </a:lnTo>
                      <a:lnTo>
                        <a:pt x="80368" y="141089"/>
                      </a:lnTo>
                      <a:lnTo>
                        <a:pt x="69652" y="130374"/>
                      </a:lnTo>
                      <a:lnTo>
                        <a:pt x="107603" y="92869"/>
                      </a:lnTo>
                      <a:lnTo>
                        <a:pt x="69652" y="55364"/>
                      </a:lnTo>
                      <a:close/>
                      <a:moveTo>
                        <a:pt x="92869" y="14288"/>
                      </a:moveTo>
                      <a:cubicBezTo>
                        <a:pt x="71140" y="14288"/>
                        <a:pt x="52611" y="21953"/>
                        <a:pt x="37282" y="37282"/>
                      </a:cubicBezTo>
                      <a:cubicBezTo>
                        <a:pt x="21953" y="52611"/>
                        <a:pt x="14288" y="71140"/>
                        <a:pt x="14288" y="92869"/>
                      </a:cubicBezTo>
                      <a:cubicBezTo>
                        <a:pt x="14288" y="114598"/>
                        <a:pt x="21953" y="133127"/>
                        <a:pt x="37282" y="148456"/>
                      </a:cubicBezTo>
                      <a:cubicBezTo>
                        <a:pt x="52611" y="163786"/>
                        <a:pt x="71140" y="171450"/>
                        <a:pt x="92869" y="171450"/>
                      </a:cubicBezTo>
                      <a:cubicBezTo>
                        <a:pt x="114598" y="171450"/>
                        <a:pt x="133127" y="163786"/>
                        <a:pt x="148457" y="148456"/>
                      </a:cubicBezTo>
                      <a:cubicBezTo>
                        <a:pt x="163786" y="133127"/>
                        <a:pt x="171450" y="114598"/>
                        <a:pt x="171450" y="92869"/>
                      </a:cubicBezTo>
                      <a:cubicBezTo>
                        <a:pt x="171450" y="71140"/>
                        <a:pt x="163786" y="52611"/>
                        <a:pt x="148457" y="37282"/>
                      </a:cubicBezTo>
                      <a:cubicBezTo>
                        <a:pt x="133127" y="21953"/>
                        <a:pt x="114598" y="14288"/>
                        <a:pt x="92869" y="14288"/>
                      </a:cubicBezTo>
                      <a:close/>
                      <a:moveTo>
                        <a:pt x="92869" y="0"/>
                      </a:moveTo>
                      <a:cubicBezTo>
                        <a:pt x="118468" y="0"/>
                        <a:pt x="140345" y="9079"/>
                        <a:pt x="158502" y="27236"/>
                      </a:cubicBezTo>
                      <a:cubicBezTo>
                        <a:pt x="176659" y="45393"/>
                        <a:pt x="185738" y="67271"/>
                        <a:pt x="185738" y="92869"/>
                      </a:cubicBezTo>
                      <a:cubicBezTo>
                        <a:pt x="185738" y="118468"/>
                        <a:pt x="176659" y="140345"/>
                        <a:pt x="158502" y="158502"/>
                      </a:cubicBezTo>
                      <a:cubicBezTo>
                        <a:pt x="140345" y="176659"/>
                        <a:pt x="118468" y="185738"/>
                        <a:pt x="92869" y="185738"/>
                      </a:cubicBezTo>
                      <a:cubicBezTo>
                        <a:pt x="67271" y="185738"/>
                        <a:pt x="45393" y="176659"/>
                        <a:pt x="27236" y="158502"/>
                      </a:cubicBezTo>
                      <a:cubicBezTo>
                        <a:pt x="9079" y="140345"/>
                        <a:pt x="0" y="118468"/>
                        <a:pt x="0" y="92869"/>
                      </a:cubicBezTo>
                      <a:cubicBezTo>
                        <a:pt x="0" y="67271"/>
                        <a:pt x="9079" y="45393"/>
                        <a:pt x="27236" y="27236"/>
                      </a:cubicBezTo>
                      <a:cubicBezTo>
                        <a:pt x="45393" y="9079"/>
                        <a:pt x="67271" y="0"/>
                        <a:pt x="928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E4AC97FD-0206-2E3C-D93E-E9B871E1CEE2}"/>
                  </a:ext>
                </a:extLst>
              </p:cNvPr>
              <p:cNvSpPr/>
              <p:nvPr/>
            </p:nvSpPr>
            <p:spPr>
              <a:xfrm>
                <a:off x="7684855" y="3512372"/>
                <a:ext cx="395358" cy="3953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8F8C55D9-1583-67F6-74B7-754B45BA4776}"/>
                  </a:ext>
                </a:extLst>
              </p:cNvPr>
              <p:cNvGrpSpPr/>
              <p:nvPr/>
            </p:nvGrpSpPr>
            <p:grpSpPr>
              <a:xfrm flipH="1">
                <a:off x="7770078" y="3593763"/>
                <a:ext cx="232575" cy="232575"/>
                <a:chOff x="4812065" y="4924754"/>
                <a:chExt cx="815724" cy="815724"/>
              </a:xfrm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19914901-7F36-0FC8-C78F-716EBA1AB09A}"/>
                    </a:ext>
                  </a:extLst>
                </p:cNvPr>
                <p:cNvSpPr/>
                <p:nvPr/>
              </p:nvSpPr>
              <p:spPr>
                <a:xfrm>
                  <a:off x="4812065" y="4924754"/>
                  <a:ext cx="815724" cy="81572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Freeform 57">
                  <a:extLst>
                    <a:ext uri="{FF2B5EF4-FFF2-40B4-BE49-F238E27FC236}">
                      <a16:creationId xmlns:a16="http://schemas.microsoft.com/office/drawing/2014/main" id="{302F57F2-0F1B-6C22-CA02-FB95388709C9}"/>
                    </a:ext>
                  </a:extLst>
                </p:cNvPr>
                <p:cNvSpPr/>
                <p:nvPr/>
              </p:nvSpPr>
              <p:spPr>
                <a:xfrm flipH="1">
                  <a:off x="4879069" y="4991758"/>
                  <a:ext cx="681716" cy="681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38" h="185738">
                      <a:moveTo>
                        <a:pt x="80368" y="44649"/>
                      </a:moveTo>
                      <a:lnTo>
                        <a:pt x="123230" y="87511"/>
                      </a:lnTo>
                      <a:lnTo>
                        <a:pt x="127695" y="92869"/>
                      </a:lnTo>
                      <a:lnTo>
                        <a:pt x="123230" y="98227"/>
                      </a:lnTo>
                      <a:lnTo>
                        <a:pt x="80368" y="141089"/>
                      </a:lnTo>
                      <a:lnTo>
                        <a:pt x="69652" y="130374"/>
                      </a:lnTo>
                      <a:lnTo>
                        <a:pt x="107603" y="92869"/>
                      </a:lnTo>
                      <a:lnTo>
                        <a:pt x="69652" y="55364"/>
                      </a:lnTo>
                      <a:close/>
                      <a:moveTo>
                        <a:pt x="92869" y="14288"/>
                      </a:moveTo>
                      <a:cubicBezTo>
                        <a:pt x="71140" y="14288"/>
                        <a:pt x="52611" y="21953"/>
                        <a:pt x="37282" y="37282"/>
                      </a:cubicBezTo>
                      <a:cubicBezTo>
                        <a:pt x="21953" y="52611"/>
                        <a:pt x="14288" y="71140"/>
                        <a:pt x="14288" y="92869"/>
                      </a:cubicBezTo>
                      <a:cubicBezTo>
                        <a:pt x="14288" y="114598"/>
                        <a:pt x="21953" y="133127"/>
                        <a:pt x="37282" y="148456"/>
                      </a:cubicBezTo>
                      <a:cubicBezTo>
                        <a:pt x="52611" y="163786"/>
                        <a:pt x="71140" y="171450"/>
                        <a:pt x="92869" y="171450"/>
                      </a:cubicBezTo>
                      <a:cubicBezTo>
                        <a:pt x="114598" y="171450"/>
                        <a:pt x="133127" y="163786"/>
                        <a:pt x="148457" y="148456"/>
                      </a:cubicBezTo>
                      <a:cubicBezTo>
                        <a:pt x="163786" y="133127"/>
                        <a:pt x="171450" y="114598"/>
                        <a:pt x="171450" y="92869"/>
                      </a:cubicBezTo>
                      <a:cubicBezTo>
                        <a:pt x="171450" y="71140"/>
                        <a:pt x="163786" y="52611"/>
                        <a:pt x="148457" y="37282"/>
                      </a:cubicBezTo>
                      <a:cubicBezTo>
                        <a:pt x="133127" y="21953"/>
                        <a:pt x="114598" y="14288"/>
                        <a:pt x="92869" y="14288"/>
                      </a:cubicBezTo>
                      <a:close/>
                      <a:moveTo>
                        <a:pt x="92869" y="0"/>
                      </a:moveTo>
                      <a:cubicBezTo>
                        <a:pt x="118468" y="0"/>
                        <a:pt x="140345" y="9079"/>
                        <a:pt x="158502" y="27236"/>
                      </a:cubicBezTo>
                      <a:cubicBezTo>
                        <a:pt x="176659" y="45393"/>
                        <a:pt x="185738" y="67271"/>
                        <a:pt x="185738" y="92869"/>
                      </a:cubicBezTo>
                      <a:cubicBezTo>
                        <a:pt x="185738" y="118468"/>
                        <a:pt x="176659" y="140345"/>
                        <a:pt x="158502" y="158502"/>
                      </a:cubicBezTo>
                      <a:cubicBezTo>
                        <a:pt x="140345" y="176659"/>
                        <a:pt x="118468" y="185738"/>
                        <a:pt x="92869" y="185738"/>
                      </a:cubicBezTo>
                      <a:cubicBezTo>
                        <a:pt x="67271" y="185738"/>
                        <a:pt x="45393" y="176659"/>
                        <a:pt x="27236" y="158502"/>
                      </a:cubicBezTo>
                      <a:cubicBezTo>
                        <a:pt x="9079" y="140345"/>
                        <a:pt x="0" y="118468"/>
                        <a:pt x="0" y="92869"/>
                      </a:cubicBezTo>
                      <a:cubicBezTo>
                        <a:pt x="0" y="67271"/>
                        <a:pt x="9079" y="45393"/>
                        <a:pt x="27236" y="27236"/>
                      </a:cubicBezTo>
                      <a:cubicBezTo>
                        <a:pt x="45393" y="9079"/>
                        <a:pt x="67271" y="0"/>
                        <a:pt x="928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ED2ECC0A-7A82-187C-BC80-5AE4BB772326}"/>
                  </a:ext>
                </a:extLst>
              </p:cNvPr>
              <p:cNvGrpSpPr/>
              <p:nvPr/>
            </p:nvGrpSpPr>
            <p:grpSpPr>
              <a:xfrm flipH="1">
                <a:off x="8108283" y="3631832"/>
                <a:ext cx="818759" cy="119473"/>
                <a:chOff x="7552797" y="6998853"/>
                <a:chExt cx="1471096" cy="214661"/>
              </a:xfrm>
            </p:grpSpPr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98A03395-C9DE-8726-7B4F-574C79348F5F}"/>
                    </a:ext>
                  </a:extLst>
                </p:cNvPr>
                <p:cNvCxnSpPr/>
                <p:nvPr/>
              </p:nvCxnSpPr>
              <p:spPr>
                <a:xfrm>
                  <a:off x="7658294" y="7106183"/>
                  <a:ext cx="1365599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DE856CEE-1020-F045-E7EA-8F5D6CFE2AC4}"/>
                    </a:ext>
                  </a:extLst>
                </p:cNvPr>
                <p:cNvSpPr/>
                <p:nvPr/>
              </p:nvSpPr>
              <p:spPr>
                <a:xfrm flipV="1">
                  <a:off x="7552797" y="6998853"/>
                  <a:ext cx="214661" cy="214661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72CD32E-DE4A-A2C9-20CE-8EAA77474405}"/>
                  </a:ext>
                </a:extLst>
              </p:cNvPr>
              <p:cNvSpPr/>
              <p:nvPr/>
            </p:nvSpPr>
            <p:spPr>
              <a:xfrm>
                <a:off x="7017716" y="5039382"/>
                <a:ext cx="395358" cy="3953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9F7DF41C-F9D4-BE0C-A9FF-89532E7EA38E}"/>
                  </a:ext>
                </a:extLst>
              </p:cNvPr>
              <p:cNvGrpSpPr/>
              <p:nvPr/>
            </p:nvGrpSpPr>
            <p:grpSpPr>
              <a:xfrm rot="2695522" flipH="1">
                <a:off x="7096432" y="5120773"/>
                <a:ext cx="232575" cy="232575"/>
                <a:chOff x="4812065" y="4924754"/>
                <a:chExt cx="815724" cy="815724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BC21A854-B3C1-402D-947E-01E7040628A8}"/>
                    </a:ext>
                  </a:extLst>
                </p:cNvPr>
                <p:cNvSpPr/>
                <p:nvPr/>
              </p:nvSpPr>
              <p:spPr>
                <a:xfrm>
                  <a:off x="4812065" y="4924754"/>
                  <a:ext cx="815724" cy="81572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Freeform 69">
                  <a:extLst>
                    <a:ext uri="{FF2B5EF4-FFF2-40B4-BE49-F238E27FC236}">
                      <a16:creationId xmlns:a16="http://schemas.microsoft.com/office/drawing/2014/main" id="{A88EA4E9-B7A9-1A5D-E597-95311087A9C1}"/>
                    </a:ext>
                  </a:extLst>
                </p:cNvPr>
                <p:cNvSpPr/>
                <p:nvPr/>
              </p:nvSpPr>
              <p:spPr>
                <a:xfrm flipH="1">
                  <a:off x="4879069" y="4991758"/>
                  <a:ext cx="681716" cy="681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38" h="185738">
                      <a:moveTo>
                        <a:pt x="80368" y="44649"/>
                      </a:moveTo>
                      <a:lnTo>
                        <a:pt x="123230" y="87511"/>
                      </a:lnTo>
                      <a:lnTo>
                        <a:pt x="127695" y="92869"/>
                      </a:lnTo>
                      <a:lnTo>
                        <a:pt x="123230" y="98227"/>
                      </a:lnTo>
                      <a:lnTo>
                        <a:pt x="80368" y="141089"/>
                      </a:lnTo>
                      <a:lnTo>
                        <a:pt x="69652" y="130374"/>
                      </a:lnTo>
                      <a:lnTo>
                        <a:pt x="107603" y="92869"/>
                      </a:lnTo>
                      <a:lnTo>
                        <a:pt x="69652" y="55364"/>
                      </a:lnTo>
                      <a:close/>
                      <a:moveTo>
                        <a:pt x="92869" y="14288"/>
                      </a:moveTo>
                      <a:cubicBezTo>
                        <a:pt x="71140" y="14288"/>
                        <a:pt x="52611" y="21953"/>
                        <a:pt x="37282" y="37282"/>
                      </a:cubicBezTo>
                      <a:cubicBezTo>
                        <a:pt x="21953" y="52611"/>
                        <a:pt x="14288" y="71140"/>
                        <a:pt x="14288" y="92869"/>
                      </a:cubicBezTo>
                      <a:cubicBezTo>
                        <a:pt x="14288" y="114598"/>
                        <a:pt x="21953" y="133127"/>
                        <a:pt x="37282" y="148456"/>
                      </a:cubicBezTo>
                      <a:cubicBezTo>
                        <a:pt x="52611" y="163786"/>
                        <a:pt x="71140" y="171450"/>
                        <a:pt x="92869" y="171450"/>
                      </a:cubicBezTo>
                      <a:cubicBezTo>
                        <a:pt x="114598" y="171450"/>
                        <a:pt x="133127" y="163786"/>
                        <a:pt x="148457" y="148456"/>
                      </a:cubicBezTo>
                      <a:cubicBezTo>
                        <a:pt x="163786" y="133127"/>
                        <a:pt x="171450" y="114598"/>
                        <a:pt x="171450" y="92869"/>
                      </a:cubicBezTo>
                      <a:cubicBezTo>
                        <a:pt x="171450" y="71140"/>
                        <a:pt x="163786" y="52611"/>
                        <a:pt x="148457" y="37282"/>
                      </a:cubicBezTo>
                      <a:cubicBezTo>
                        <a:pt x="133127" y="21953"/>
                        <a:pt x="114598" y="14288"/>
                        <a:pt x="92869" y="14288"/>
                      </a:cubicBezTo>
                      <a:close/>
                      <a:moveTo>
                        <a:pt x="92869" y="0"/>
                      </a:moveTo>
                      <a:cubicBezTo>
                        <a:pt x="118468" y="0"/>
                        <a:pt x="140345" y="9079"/>
                        <a:pt x="158502" y="27236"/>
                      </a:cubicBezTo>
                      <a:cubicBezTo>
                        <a:pt x="176659" y="45393"/>
                        <a:pt x="185738" y="67271"/>
                        <a:pt x="185738" y="92869"/>
                      </a:cubicBezTo>
                      <a:cubicBezTo>
                        <a:pt x="185738" y="118468"/>
                        <a:pt x="176659" y="140345"/>
                        <a:pt x="158502" y="158502"/>
                      </a:cubicBezTo>
                      <a:cubicBezTo>
                        <a:pt x="140345" y="176659"/>
                        <a:pt x="118468" y="185738"/>
                        <a:pt x="92869" y="185738"/>
                      </a:cubicBezTo>
                      <a:cubicBezTo>
                        <a:pt x="67271" y="185738"/>
                        <a:pt x="45393" y="176659"/>
                        <a:pt x="27236" y="158502"/>
                      </a:cubicBezTo>
                      <a:cubicBezTo>
                        <a:pt x="9079" y="140345"/>
                        <a:pt x="0" y="118468"/>
                        <a:pt x="0" y="92869"/>
                      </a:cubicBezTo>
                      <a:cubicBezTo>
                        <a:pt x="0" y="67271"/>
                        <a:pt x="9079" y="45393"/>
                        <a:pt x="27236" y="27236"/>
                      </a:cubicBezTo>
                      <a:cubicBezTo>
                        <a:pt x="45393" y="9079"/>
                        <a:pt x="67271" y="0"/>
                        <a:pt x="928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A5EAFF7-4275-782B-C43E-6757C0D446D2}"/>
                  </a:ext>
                </a:extLst>
              </p:cNvPr>
              <p:cNvSpPr/>
              <p:nvPr/>
            </p:nvSpPr>
            <p:spPr>
              <a:xfrm>
                <a:off x="4526118" y="5039383"/>
                <a:ext cx="395358" cy="3953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FD6934CF-FD0F-0257-0FFD-2201EECB5526}"/>
                  </a:ext>
                </a:extLst>
              </p:cNvPr>
              <p:cNvGrpSpPr/>
              <p:nvPr/>
            </p:nvGrpSpPr>
            <p:grpSpPr>
              <a:xfrm rot="19662912">
                <a:off x="4608387" y="5120773"/>
                <a:ext cx="232575" cy="232575"/>
                <a:chOff x="4812065" y="4924754"/>
                <a:chExt cx="815724" cy="815724"/>
              </a:xfrm>
            </p:grpSpPr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7320E043-DBC1-5F41-34E1-8176615C00AD}"/>
                    </a:ext>
                  </a:extLst>
                </p:cNvPr>
                <p:cNvSpPr/>
                <p:nvPr/>
              </p:nvSpPr>
              <p:spPr>
                <a:xfrm>
                  <a:off x="4812065" y="4924754"/>
                  <a:ext cx="815724" cy="81572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Freeform 81">
                  <a:extLst>
                    <a:ext uri="{FF2B5EF4-FFF2-40B4-BE49-F238E27FC236}">
                      <a16:creationId xmlns:a16="http://schemas.microsoft.com/office/drawing/2014/main" id="{0925005A-F160-CDB0-67BD-45E728117072}"/>
                    </a:ext>
                  </a:extLst>
                </p:cNvPr>
                <p:cNvSpPr/>
                <p:nvPr/>
              </p:nvSpPr>
              <p:spPr>
                <a:xfrm flipH="1">
                  <a:off x="4879069" y="4991758"/>
                  <a:ext cx="681716" cy="681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38" h="185738">
                      <a:moveTo>
                        <a:pt x="80368" y="44649"/>
                      </a:moveTo>
                      <a:lnTo>
                        <a:pt x="123230" y="87511"/>
                      </a:lnTo>
                      <a:lnTo>
                        <a:pt x="127695" y="92869"/>
                      </a:lnTo>
                      <a:lnTo>
                        <a:pt x="123230" y="98227"/>
                      </a:lnTo>
                      <a:lnTo>
                        <a:pt x="80368" y="141089"/>
                      </a:lnTo>
                      <a:lnTo>
                        <a:pt x="69652" y="130374"/>
                      </a:lnTo>
                      <a:lnTo>
                        <a:pt x="107603" y="92869"/>
                      </a:lnTo>
                      <a:lnTo>
                        <a:pt x="69652" y="55364"/>
                      </a:lnTo>
                      <a:close/>
                      <a:moveTo>
                        <a:pt x="92869" y="14288"/>
                      </a:moveTo>
                      <a:cubicBezTo>
                        <a:pt x="71140" y="14288"/>
                        <a:pt x="52611" y="21953"/>
                        <a:pt x="37282" y="37282"/>
                      </a:cubicBezTo>
                      <a:cubicBezTo>
                        <a:pt x="21953" y="52611"/>
                        <a:pt x="14288" y="71140"/>
                        <a:pt x="14288" y="92869"/>
                      </a:cubicBezTo>
                      <a:cubicBezTo>
                        <a:pt x="14288" y="114598"/>
                        <a:pt x="21953" y="133127"/>
                        <a:pt x="37282" y="148456"/>
                      </a:cubicBezTo>
                      <a:cubicBezTo>
                        <a:pt x="52611" y="163786"/>
                        <a:pt x="71140" y="171450"/>
                        <a:pt x="92869" y="171450"/>
                      </a:cubicBezTo>
                      <a:cubicBezTo>
                        <a:pt x="114598" y="171450"/>
                        <a:pt x="133127" y="163786"/>
                        <a:pt x="148457" y="148456"/>
                      </a:cubicBezTo>
                      <a:cubicBezTo>
                        <a:pt x="163786" y="133127"/>
                        <a:pt x="171450" y="114598"/>
                        <a:pt x="171450" y="92869"/>
                      </a:cubicBezTo>
                      <a:cubicBezTo>
                        <a:pt x="171450" y="71140"/>
                        <a:pt x="163786" y="52611"/>
                        <a:pt x="148457" y="37282"/>
                      </a:cubicBezTo>
                      <a:cubicBezTo>
                        <a:pt x="133127" y="21953"/>
                        <a:pt x="114598" y="14288"/>
                        <a:pt x="92869" y="14288"/>
                      </a:cubicBezTo>
                      <a:close/>
                      <a:moveTo>
                        <a:pt x="92869" y="0"/>
                      </a:moveTo>
                      <a:cubicBezTo>
                        <a:pt x="118468" y="0"/>
                        <a:pt x="140345" y="9079"/>
                        <a:pt x="158502" y="27236"/>
                      </a:cubicBezTo>
                      <a:cubicBezTo>
                        <a:pt x="176659" y="45393"/>
                        <a:pt x="185738" y="67271"/>
                        <a:pt x="185738" y="92869"/>
                      </a:cubicBezTo>
                      <a:cubicBezTo>
                        <a:pt x="185738" y="118468"/>
                        <a:pt x="176659" y="140345"/>
                        <a:pt x="158502" y="158502"/>
                      </a:cubicBezTo>
                      <a:cubicBezTo>
                        <a:pt x="140345" y="176659"/>
                        <a:pt x="118468" y="185738"/>
                        <a:pt x="92869" y="185738"/>
                      </a:cubicBezTo>
                      <a:cubicBezTo>
                        <a:pt x="67271" y="185738"/>
                        <a:pt x="45393" y="176659"/>
                        <a:pt x="27236" y="158502"/>
                      </a:cubicBezTo>
                      <a:cubicBezTo>
                        <a:pt x="9079" y="140345"/>
                        <a:pt x="0" y="118468"/>
                        <a:pt x="0" y="92869"/>
                      </a:cubicBezTo>
                      <a:cubicBezTo>
                        <a:pt x="0" y="67271"/>
                        <a:pt x="9079" y="45393"/>
                        <a:pt x="27236" y="27236"/>
                      </a:cubicBezTo>
                      <a:cubicBezTo>
                        <a:pt x="45393" y="9079"/>
                        <a:pt x="67271" y="0"/>
                        <a:pt x="928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53" name="Freeform 85">
                <a:extLst>
                  <a:ext uri="{FF2B5EF4-FFF2-40B4-BE49-F238E27FC236}">
                    <a16:creationId xmlns:a16="http://schemas.microsoft.com/office/drawing/2014/main" id="{937038EC-FBB1-99F1-FC24-E809FF59B9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400000">
                <a:off x="5739293" y="1505796"/>
                <a:ext cx="471813" cy="585808"/>
              </a:xfrm>
              <a:custGeom>
                <a:avLst/>
                <a:gdLst>
                  <a:gd name="T0" fmla="*/ 187 w 276"/>
                  <a:gd name="T1" fmla="*/ 344 h 344"/>
                  <a:gd name="T2" fmla="*/ 90 w 276"/>
                  <a:gd name="T3" fmla="*/ 344 h 344"/>
                  <a:gd name="T4" fmla="*/ 88 w 276"/>
                  <a:gd name="T5" fmla="*/ 342 h 344"/>
                  <a:gd name="T6" fmla="*/ 71 w 276"/>
                  <a:gd name="T7" fmla="*/ 305 h 344"/>
                  <a:gd name="T8" fmla="*/ 18 w 276"/>
                  <a:gd name="T9" fmla="*/ 322 h 344"/>
                  <a:gd name="T10" fmla="*/ 10 w 276"/>
                  <a:gd name="T11" fmla="*/ 329 h 344"/>
                  <a:gd name="T12" fmla="*/ 9 w 276"/>
                  <a:gd name="T13" fmla="*/ 319 h 344"/>
                  <a:gd name="T14" fmla="*/ 41 w 276"/>
                  <a:gd name="T15" fmla="*/ 215 h 344"/>
                  <a:gd name="T16" fmla="*/ 135 w 276"/>
                  <a:gd name="T17" fmla="*/ 2 h 344"/>
                  <a:gd name="T18" fmla="*/ 139 w 276"/>
                  <a:gd name="T19" fmla="*/ 0 h 344"/>
                  <a:gd name="T20" fmla="*/ 142 w 276"/>
                  <a:gd name="T21" fmla="*/ 2 h 344"/>
                  <a:gd name="T22" fmla="*/ 236 w 276"/>
                  <a:gd name="T23" fmla="*/ 216 h 344"/>
                  <a:gd name="T24" fmla="*/ 267 w 276"/>
                  <a:gd name="T25" fmla="*/ 319 h 344"/>
                  <a:gd name="T26" fmla="*/ 265 w 276"/>
                  <a:gd name="T27" fmla="*/ 329 h 344"/>
                  <a:gd name="T28" fmla="*/ 257 w 276"/>
                  <a:gd name="T29" fmla="*/ 322 h 344"/>
                  <a:gd name="T30" fmla="*/ 206 w 276"/>
                  <a:gd name="T31" fmla="*/ 305 h 344"/>
                  <a:gd name="T32" fmla="*/ 189 w 276"/>
                  <a:gd name="T33" fmla="*/ 342 h 344"/>
                  <a:gd name="T34" fmla="*/ 187 w 276"/>
                  <a:gd name="T35" fmla="*/ 344 h 344"/>
                  <a:gd name="T36" fmla="*/ 96 w 276"/>
                  <a:gd name="T37" fmla="*/ 332 h 344"/>
                  <a:gd name="T38" fmla="*/ 182 w 276"/>
                  <a:gd name="T39" fmla="*/ 332 h 344"/>
                  <a:gd name="T40" fmla="*/ 196 w 276"/>
                  <a:gd name="T41" fmla="*/ 298 h 344"/>
                  <a:gd name="T42" fmla="*/ 197 w 276"/>
                  <a:gd name="T43" fmla="*/ 295 h 344"/>
                  <a:gd name="T44" fmla="*/ 200 w 276"/>
                  <a:gd name="T45" fmla="*/ 294 h 344"/>
                  <a:gd name="T46" fmla="*/ 256 w 276"/>
                  <a:gd name="T47" fmla="*/ 307 h 344"/>
                  <a:gd name="T48" fmla="*/ 225 w 276"/>
                  <a:gd name="T49" fmla="*/ 222 h 344"/>
                  <a:gd name="T50" fmla="*/ 222 w 276"/>
                  <a:gd name="T51" fmla="*/ 220 h 344"/>
                  <a:gd name="T52" fmla="*/ 223 w 276"/>
                  <a:gd name="T53" fmla="*/ 215 h 344"/>
                  <a:gd name="T54" fmla="*/ 138 w 276"/>
                  <a:gd name="T55" fmla="*/ 14 h 344"/>
                  <a:gd name="T56" fmla="*/ 54 w 276"/>
                  <a:gd name="T57" fmla="*/ 216 h 344"/>
                  <a:gd name="T58" fmla="*/ 55 w 276"/>
                  <a:gd name="T59" fmla="*/ 219 h 344"/>
                  <a:gd name="T60" fmla="*/ 52 w 276"/>
                  <a:gd name="T61" fmla="*/ 222 h 344"/>
                  <a:gd name="T62" fmla="*/ 19 w 276"/>
                  <a:gd name="T63" fmla="*/ 307 h 344"/>
                  <a:gd name="T64" fmla="*/ 78 w 276"/>
                  <a:gd name="T65" fmla="*/ 295 h 344"/>
                  <a:gd name="T66" fmla="*/ 81 w 276"/>
                  <a:gd name="T67" fmla="*/ 296 h 344"/>
                  <a:gd name="T68" fmla="*/ 82 w 276"/>
                  <a:gd name="T69" fmla="*/ 298 h 344"/>
                  <a:gd name="T70" fmla="*/ 96 w 276"/>
                  <a:gd name="T71" fmla="*/ 33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6" h="344">
                    <a:moveTo>
                      <a:pt x="187" y="344"/>
                    </a:moveTo>
                    <a:cubicBezTo>
                      <a:pt x="90" y="344"/>
                      <a:pt x="90" y="344"/>
                      <a:pt x="90" y="344"/>
                    </a:cubicBezTo>
                    <a:cubicBezTo>
                      <a:pt x="88" y="342"/>
                      <a:pt x="88" y="342"/>
                      <a:pt x="88" y="342"/>
                    </a:cubicBezTo>
                    <a:cubicBezTo>
                      <a:pt x="85" y="339"/>
                      <a:pt x="81" y="332"/>
                      <a:pt x="71" y="305"/>
                    </a:cubicBezTo>
                    <a:cubicBezTo>
                      <a:pt x="47" y="299"/>
                      <a:pt x="19" y="322"/>
                      <a:pt x="18" y="322"/>
                    </a:cubicBezTo>
                    <a:cubicBezTo>
                      <a:pt x="10" y="329"/>
                      <a:pt x="10" y="329"/>
                      <a:pt x="10" y="329"/>
                    </a:cubicBezTo>
                    <a:cubicBezTo>
                      <a:pt x="9" y="319"/>
                      <a:pt x="9" y="319"/>
                      <a:pt x="9" y="319"/>
                    </a:cubicBezTo>
                    <a:cubicBezTo>
                      <a:pt x="0" y="261"/>
                      <a:pt x="31" y="225"/>
                      <a:pt x="41" y="215"/>
                    </a:cubicBezTo>
                    <a:cubicBezTo>
                      <a:pt x="10" y="77"/>
                      <a:pt x="134" y="3"/>
                      <a:pt x="135" y="2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3" y="3"/>
                      <a:pt x="268" y="78"/>
                      <a:pt x="236" y="216"/>
                    </a:cubicBezTo>
                    <a:cubicBezTo>
                      <a:pt x="246" y="227"/>
                      <a:pt x="276" y="263"/>
                      <a:pt x="267" y="319"/>
                    </a:cubicBezTo>
                    <a:cubicBezTo>
                      <a:pt x="265" y="329"/>
                      <a:pt x="265" y="329"/>
                      <a:pt x="265" y="329"/>
                    </a:cubicBezTo>
                    <a:cubicBezTo>
                      <a:pt x="257" y="322"/>
                      <a:pt x="257" y="322"/>
                      <a:pt x="257" y="322"/>
                    </a:cubicBezTo>
                    <a:cubicBezTo>
                      <a:pt x="257" y="322"/>
                      <a:pt x="230" y="300"/>
                      <a:pt x="206" y="305"/>
                    </a:cubicBezTo>
                    <a:cubicBezTo>
                      <a:pt x="196" y="332"/>
                      <a:pt x="192" y="339"/>
                      <a:pt x="189" y="342"/>
                    </a:cubicBezTo>
                    <a:lnTo>
                      <a:pt x="187" y="344"/>
                    </a:lnTo>
                    <a:close/>
                    <a:moveTo>
                      <a:pt x="96" y="332"/>
                    </a:moveTo>
                    <a:cubicBezTo>
                      <a:pt x="182" y="332"/>
                      <a:pt x="182" y="332"/>
                      <a:pt x="182" y="332"/>
                    </a:cubicBezTo>
                    <a:cubicBezTo>
                      <a:pt x="183" y="328"/>
                      <a:pt x="188" y="320"/>
                      <a:pt x="196" y="298"/>
                    </a:cubicBezTo>
                    <a:cubicBezTo>
                      <a:pt x="197" y="295"/>
                      <a:pt x="197" y="295"/>
                      <a:pt x="197" y="295"/>
                    </a:cubicBezTo>
                    <a:cubicBezTo>
                      <a:pt x="200" y="294"/>
                      <a:pt x="200" y="294"/>
                      <a:pt x="200" y="294"/>
                    </a:cubicBezTo>
                    <a:cubicBezTo>
                      <a:pt x="221" y="288"/>
                      <a:pt x="244" y="299"/>
                      <a:pt x="256" y="307"/>
                    </a:cubicBezTo>
                    <a:cubicBezTo>
                      <a:pt x="260" y="258"/>
                      <a:pt x="231" y="228"/>
                      <a:pt x="225" y="222"/>
                    </a:cubicBezTo>
                    <a:cubicBezTo>
                      <a:pt x="222" y="220"/>
                      <a:pt x="222" y="220"/>
                      <a:pt x="222" y="220"/>
                    </a:cubicBezTo>
                    <a:cubicBezTo>
                      <a:pt x="223" y="215"/>
                      <a:pt x="223" y="215"/>
                      <a:pt x="223" y="215"/>
                    </a:cubicBezTo>
                    <a:cubicBezTo>
                      <a:pt x="252" y="96"/>
                      <a:pt x="157" y="26"/>
                      <a:pt x="138" y="14"/>
                    </a:cubicBezTo>
                    <a:cubicBezTo>
                      <a:pt x="119" y="26"/>
                      <a:pt x="24" y="95"/>
                      <a:pt x="54" y="216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0" y="223"/>
                      <a:pt x="15" y="253"/>
                      <a:pt x="19" y="307"/>
                    </a:cubicBezTo>
                    <a:cubicBezTo>
                      <a:pt x="32" y="299"/>
                      <a:pt x="56" y="287"/>
                      <a:pt x="78" y="295"/>
                    </a:cubicBezTo>
                    <a:cubicBezTo>
                      <a:pt x="81" y="296"/>
                      <a:pt x="81" y="296"/>
                      <a:pt x="81" y="296"/>
                    </a:cubicBezTo>
                    <a:cubicBezTo>
                      <a:pt x="82" y="298"/>
                      <a:pt x="82" y="298"/>
                      <a:pt x="82" y="298"/>
                    </a:cubicBezTo>
                    <a:cubicBezTo>
                      <a:pt x="89" y="320"/>
                      <a:pt x="94" y="328"/>
                      <a:pt x="96" y="33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30C8153-E531-C161-DAA3-02F11CFB61E7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42CE38-A8A5-0A44-2905-1C2D1FDCFC44}"/>
              </a:ext>
            </a:extLst>
          </p:cNvPr>
          <p:cNvSpPr txBox="1"/>
          <p:nvPr/>
        </p:nvSpPr>
        <p:spPr>
          <a:xfrm>
            <a:off x="7939652" y="1328264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EA54CD-AFC6-E3DA-FF1F-18E4685B99A4}"/>
              </a:ext>
            </a:extLst>
          </p:cNvPr>
          <p:cNvSpPr txBox="1"/>
          <p:nvPr/>
        </p:nvSpPr>
        <p:spPr>
          <a:xfrm>
            <a:off x="8360865" y="3292817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8CE6EE-B5C2-C93C-2FCE-ADF0E722CCEF}"/>
              </a:ext>
            </a:extLst>
          </p:cNvPr>
          <p:cNvSpPr txBox="1"/>
          <p:nvPr/>
        </p:nvSpPr>
        <p:spPr>
          <a:xfrm>
            <a:off x="8080213" y="5122928"/>
            <a:ext cx="332616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10F52D4-68F6-31E6-1D48-A6273B276A85}"/>
              </a:ext>
            </a:extLst>
          </p:cNvPr>
          <p:cNvSpPr txBox="1"/>
          <p:nvPr/>
        </p:nvSpPr>
        <p:spPr>
          <a:xfrm>
            <a:off x="256438" y="4889596"/>
            <a:ext cx="315870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C7163CD-FB04-9512-7181-427BFFB00B8C}"/>
              </a:ext>
            </a:extLst>
          </p:cNvPr>
          <p:cNvSpPr txBox="1"/>
          <p:nvPr/>
        </p:nvSpPr>
        <p:spPr>
          <a:xfrm>
            <a:off x="129460" y="2850013"/>
            <a:ext cx="280192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54B424B-4B3C-1AAF-F0B4-0954904BF579}"/>
              </a:ext>
            </a:extLst>
          </p:cNvPr>
          <p:cNvSpPr txBox="1"/>
          <p:nvPr/>
        </p:nvSpPr>
        <p:spPr>
          <a:xfrm>
            <a:off x="828991" y="994012"/>
            <a:ext cx="280192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9672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7" grpId="0"/>
      <p:bldP spid="35" grpId="0"/>
      <p:bldP spid="43" grpId="0"/>
      <p:bldP spid="5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B22731-71A6-122A-110F-B4EE0B035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66" y="1815768"/>
            <a:ext cx="5502169" cy="3693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0A56A3-1E3D-9B7E-66C6-0ED052391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5266" y="1815768"/>
            <a:ext cx="5502169" cy="3693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34A994-FF58-D997-E990-1AF5F67CDEAA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5" name="Freeform 36">
            <a:extLst>
              <a:ext uri="{FF2B5EF4-FFF2-40B4-BE49-F238E27FC236}">
                <a16:creationId xmlns:a16="http://schemas.microsoft.com/office/drawing/2014/main" id="{7285F286-C7B9-F1A0-8931-ED788C2F254D}"/>
              </a:ext>
            </a:extLst>
          </p:cNvPr>
          <p:cNvSpPr>
            <a:spLocks noEditPoints="1"/>
          </p:cNvSpPr>
          <p:nvPr/>
        </p:nvSpPr>
        <p:spPr bwMode="auto">
          <a:xfrm>
            <a:off x="8578201" y="1995579"/>
            <a:ext cx="642772" cy="643695"/>
          </a:xfrm>
          <a:custGeom>
            <a:avLst/>
            <a:gdLst>
              <a:gd name="T0" fmla="*/ 245 w 348"/>
              <a:gd name="T1" fmla="*/ 226 h 348"/>
              <a:gd name="T2" fmla="*/ 231 w 348"/>
              <a:gd name="T3" fmla="*/ 191 h 348"/>
              <a:gd name="T4" fmla="*/ 267 w 348"/>
              <a:gd name="T5" fmla="*/ 66 h 348"/>
              <a:gd name="T6" fmla="*/ 192 w 348"/>
              <a:gd name="T7" fmla="*/ 0 h 348"/>
              <a:gd name="T8" fmla="*/ 128 w 348"/>
              <a:gd name="T9" fmla="*/ 13 h 348"/>
              <a:gd name="T10" fmla="*/ 81 w 348"/>
              <a:gd name="T11" fmla="*/ 66 h 348"/>
              <a:gd name="T12" fmla="*/ 117 w 348"/>
              <a:gd name="T13" fmla="*/ 192 h 348"/>
              <a:gd name="T14" fmla="*/ 103 w 348"/>
              <a:gd name="T15" fmla="*/ 226 h 348"/>
              <a:gd name="T16" fmla="*/ 0 w 348"/>
              <a:gd name="T17" fmla="*/ 290 h 348"/>
              <a:gd name="T18" fmla="*/ 11 w 348"/>
              <a:gd name="T19" fmla="*/ 348 h 348"/>
              <a:gd name="T20" fmla="*/ 347 w 348"/>
              <a:gd name="T21" fmla="*/ 337 h 348"/>
              <a:gd name="T22" fmla="*/ 285 w 348"/>
              <a:gd name="T23" fmla="*/ 226 h 348"/>
              <a:gd name="T24" fmla="*/ 192 w 348"/>
              <a:gd name="T25" fmla="*/ 22 h 348"/>
              <a:gd name="T26" fmla="*/ 244 w 348"/>
              <a:gd name="T27" fmla="*/ 66 h 348"/>
              <a:gd name="T28" fmla="*/ 226 w 348"/>
              <a:gd name="T29" fmla="*/ 79 h 348"/>
              <a:gd name="T30" fmla="*/ 151 w 348"/>
              <a:gd name="T31" fmla="*/ 67 h 348"/>
              <a:gd name="T32" fmla="*/ 107 w 348"/>
              <a:gd name="T33" fmla="*/ 66 h 348"/>
              <a:gd name="T34" fmla="*/ 129 w 348"/>
              <a:gd name="T35" fmla="*/ 36 h 348"/>
              <a:gd name="T36" fmla="*/ 125 w 348"/>
              <a:gd name="T37" fmla="*/ 79 h 348"/>
              <a:gd name="T38" fmla="*/ 107 w 348"/>
              <a:gd name="T39" fmla="*/ 66 h 348"/>
              <a:gd name="T40" fmla="*/ 142 w 348"/>
              <a:gd name="T41" fmla="*/ 92 h 348"/>
              <a:gd name="T42" fmla="*/ 206 w 348"/>
              <a:gd name="T43" fmla="*/ 92 h 348"/>
              <a:gd name="T44" fmla="*/ 235 w 348"/>
              <a:gd name="T45" fmla="*/ 128 h 348"/>
              <a:gd name="T46" fmla="*/ 116 w 348"/>
              <a:gd name="T47" fmla="*/ 128 h 348"/>
              <a:gd name="T48" fmla="*/ 176 w 348"/>
              <a:gd name="T49" fmla="*/ 264 h 348"/>
              <a:gd name="T50" fmla="*/ 142 w 348"/>
              <a:gd name="T51" fmla="*/ 213 h 348"/>
              <a:gd name="T52" fmla="*/ 176 w 348"/>
              <a:gd name="T53" fmla="*/ 220 h 348"/>
              <a:gd name="T54" fmla="*/ 210 w 348"/>
              <a:gd name="T55" fmla="*/ 214 h 348"/>
              <a:gd name="T56" fmla="*/ 124 w 348"/>
              <a:gd name="T57" fmla="*/ 244 h 348"/>
              <a:gd name="T58" fmla="*/ 143 w 348"/>
              <a:gd name="T59" fmla="*/ 295 h 348"/>
              <a:gd name="T60" fmla="*/ 124 w 348"/>
              <a:gd name="T61" fmla="*/ 244 h 348"/>
              <a:gd name="T62" fmla="*/ 25 w 348"/>
              <a:gd name="T63" fmla="*/ 290 h 348"/>
              <a:gd name="T64" fmla="*/ 84 w 348"/>
              <a:gd name="T65" fmla="*/ 249 h 348"/>
              <a:gd name="T66" fmla="*/ 141 w 348"/>
              <a:gd name="T67" fmla="*/ 325 h 348"/>
              <a:gd name="T68" fmla="*/ 150 w 348"/>
              <a:gd name="T69" fmla="*/ 321 h 348"/>
              <a:gd name="T70" fmla="*/ 202 w 348"/>
              <a:gd name="T71" fmla="*/ 322 h 348"/>
              <a:gd name="T72" fmla="*/ 25 w 348"/>
              <a:gd name="T73" fmla="*/ 326 h 348"/>
              <a:gd name="T74" fmla="*/ 227 w 348"/>
              <a:gd name="T75" fmla="*/ 244 h 348"/>
              <a:gd name="T76" fmla="*/ 207 w 348"/>
              <a:gd name="T77" fmla="*/ 295 h 348"/>
              <a:gd name="T78" fmla="*/ 326 w 348"/>
              <a:gd name="T79" fmla="*/ 325 h 348"/>
              <a:gd name="T80" fmla="*/ 219 w 348"/>
              <a:gd name="T81" fmla="*/ 321 h 348"/>
              <a:gd name="T82" fmla="*/ 286 w 348"/>
              <a:gd name="T83" fmla="*/ 249 h 348"/>
              <a:gd name="T84" fmla="*/ 326 w 348"/>
              <a:gd name="T85" fmla="*/ 325 h 348"/>
              <a:gd name="T86" fmla="*/ 261 w 348"/>
              <a:gd name="T87" fmla="*/ 286 h 348"/>
              <a:gd name="T88" fmla="*/ 261 w 348"/>
              <a:gd name="T89" fmla="*/ 310 h 348"/>
              <a:gd name="T90" fmla="*/ 303 w 348"/>
              <a:gd name="T91" fmla="*/ 29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348">
                <a:moveTo>
                  <a:pt x="285" y="226"/>
                </a:moveTo>
                <a:cubicBezTo>
                  <a:pt x="245" y="226"/>
                  <a:pt x="245" y="226"/>
                  <a:pt x="245" y="226"/>
                </a:cubicBezTo>
                <a:cubicBezTo>
                  <a:pt x="237" y="226"/>
                  <a:pt x="231" y="220"/>
                  <a:pt x="231" y="213"/>
                </a:cubicBezTo>
                <a:cubicBezTo>
                  <a:pt x="231" y="191"/>
                  <a:pt x="231" y="191"/>
                  <a:pt x="231" y="191"/>
                </a:cubicBezTo>
                <a:cubicBezTo>
                  <a:pt x="245" y="174"/>
                  <a:pt x="254" y="152"/>
                  <a:pt x="256" y="127"/>
                </a:cubicBezTo>
                <a:cubicBezTo>
                  <a:pt x="261" y="113"/>
                  <a:pt x="266" y="84"/>
                  <a:pt x="267" y="66"/>
                </a:cubicBezTo>
                <a:cubicBezTo>
                  <a:pt x="267" y="42"/>
                  <a:pt x="257" y="23"/>
                  <a:pt x="237" y="11"/>
                </a:cubicBezTo>
                <a:cubicBezTo>
                  <a:pt x="224" y="4"/>
                  <a:pt x="209" y="0"/>
                  <a:pt x="192" y="0"/>
                </a:cubicBezTo>
                <a:cubicBezTo>
                  <a:pt x="174" y="0"/>
                  <a:pt x="155" y="5"/>
                  <a:pt x="137" y="14"/>
                </a:cubicBezTo>
                <a:cubicBezTo>
                  <a:pt x="134" y="13"/>
                  <a:pt x="131" y="13"/>
                  <a:pt x="128" y="13"/>
                </a:cubicBezTo>
                <a:cubicBezTo>
                  <a:pt x="118" y="13"/>
                  <a:pt x="108" y="16"/>
                  <a:pt x="99" y="22"/>
                </a:cubicBezTo>
                <a:cubicBezTo>
                  <a:pt x="90" y="28"/>
                  <a:pt x="81" y="41"/>
                  <a:pt x="81" y="66"/>
                </a:cubicBezTo>
                <a:cubicBezTo>
                  <a:pt x="81" y="86"/>
                  <a:pt x="90" y="121"/>
                  <a:pt x="91" y="127"/>
                </a:cubicBezTo>
                <a:cubicBezTo>
                  <a:pt x="95" y="153"/>
                  <a:pt x="103" y="175"/>
                  <a:pt x="117" y="192"/>
                </a:cubicBezTo>
                <a:cubicBezTo>
                  <a:pt x="117" y="213"/>
                  <a:pt x="117" y="213"/>
                  <a:pt x="117" y="213"/>
                </a:cubicBezTo>
                <a:cubicBezTo>
                  <a:pt x="117" y="220"/>
                  <a:pt x="111" y="226"/>
                  <a:pt x="103" y="226"/>
                </a:cubicBezTo>
                <a:cubicBezTo>
                  <a:pt x="64" y="226"/>
                  <a:pt x="64" y="226"/>
                  <a:pt x="64" y="226"/>
                </a:cubicBezTo>
                <a:cubicBezTo>
                  <a:pt x="29" y="226"/>
                  <a:pt x="0" y="255"/>
                  <a:pt x="0" y="290"/>
                </a:cubicBezTo>
                <a:cubicBezTo>
                  <a:pt x="0" y="337"/>
                  <a:pt x="0" y="337"/>
                  <a:pt x="0" y="337"/>
                </a:cubicBezTo>
                <a:cubicBezTo>
                  <a:pt x="0" y="343"/>
                  <a:pt x="5" y="348"/>
                  <a:pt x="11" y="348"/>
                </a:cubicBezTo>
                <a:cubicBezTo>
                  <a:pt x="335" y="348"/>
                  <a:pt x="335" y="348"/>
                  <a:pt x="335" y="348"/>
                </a:cubicBezTo>
                <a:cubicBezTo>
                  <a:pt x="341" y="348"/>
                  <a:pt x="347" y="343"/>
                  <a:pt x="347" y="337"/>
                </a:cubicBezTo>
                <a:cubicBezTo>
                  <a:pt x="347" y="290"/>
                  <a:pt x="347" y="290"/>
                  <a:pt x="347" y="290"/>
                </a:cubicBezTo>
                <a:cubicBezTo>
                  <a:pt x="348" y="256"/>
                  <a:pt x="319" y="226"/>
                  <a:pt x="285" y="226"/>
                </a:cubicBezTo>
                <a:close/>
                <a:moveTo>
                  <a:pt x="151" y="32"/>
                </a:moveTo>
                <a:cubicBezTo>
                  <a:pt x="164" y="26"/>
                  <a:pt x="179" y="22"/>
                  <a:pt x="192" y="22"/>
                </a:cubicBezTo>
                <a:cubicBezTo>
                  <a:pt x="205" y="22"/>
                  <a:pt x="217" y="25"/>
                  <a:pt x="226" y="31"/>
                </a:cubicBezTo>
                <a:cubicBezTo>
                  <a:pt x="239" y="39"/>
                  <a:pt x="245" y="50"/>
                  <a:pt x="244" y="66"/>
                </a:cubicBezTo>
                <a:cubicBezTo>
                  <a:pt x="244" y="74"/>
                  <a:pt x="242" y="85"/>
                  <a:pt x="240" y="98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0" y="72"/>
                  <a:pt x="213" y="67"/>
                  <a:pt x="205" y="67"/>
                </a:cubicBezTo>
                <a:cubicBezTo>
                  <a:pt x="151" y="67"/>
                  <a:pt x="151" y="67"/>
                  <a:pt x="151" y="67"/>
                </a:cubicBezTo>
                <a:lnTo>
                  <a:pt x="151" y="32"/>
                </a:lnTo>
                <a:close/>
                <a:moveTo>
                  <a:pt x="107" y="66"/>
                </a:moveTo>
                <a:cubicBezTo>
                  <a:pt x="106" y="54"/>
                  <a:pt x="109" y="45"/>
                  <a:pt x="115" y="41"/>
                </a:cubicBezTo>
                <a:cubicBezTo>
                  <a:pt x="119" y="37"/>
                  <a:pt x="124" y="36"/>
                  <a:pt x="129" y="36"/>
                </a:cubicBezTo>
                <a:cubicBezTo>
                  <a:pt x="129" y="74"/>
                  <a:pt x="129" y="74"/>
                  <a:pt x="129" y="74"/>
                </a:cubicBezTo>
                <a:cubicBezTo>
                  <a:pt x="127" y="75"/>
                  <a:pt x="126" y="78"/>
                  <a:pt x="125" y="79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09" y="87"/>
                  <a:pt x="107" y="74"/>
                  <a:pt x="107" y="66"/>
                </a:cubicBezTo>
                <a:close/>
                <a:moveTo>
                  <a:pt x="116" y="128"/>
                </a:moveTo>
                <a:cubicBezTo>
                  <a:pt x="142" y="92"/>
                  <a:pt x="142" y="92"/>
                  <a:pt x="142" y="92"/>
                </a:cubicBezTo>
                <a:cubicBezTo>
                  <a:pt x="143" y="92"/>
                  <a:pt x="145" y="92"/>
                  <a:pt x="145" y="92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2"/>
                  <a:pt x="207" y="92"/>
                  <a:pt x="209" y="92"/>
                </a:cubicBezTo>
                <a:cubicBezTo>
                  <a:pt x="235" y="128"/>
                  <a:pt x="235" y="128"/>
                  <a:pt x="235" y="128"/>
                </a:cubicBezTo>
                <a:cubicBezTo>
                  <a:pt x="231" y="162"/>
                  <a:pt x="210" y="197"/>
                  <a:pt x="176" y="197"/>
                </a:cubicBezTo>
                <a:cubicBezTo>
                  <a:pt x="141" y="197"/>
                  <a:pt x="121" y="164"/>
                  <a:pt x="116" y="128"/>
                </a:cubicBezTo>
                <a:close/>
                <a:moveTo>
                  <a:pt x="213" y="229"/>
                </a:moveTo>
                <a:cubicBezTo>
                  <a:pt x="176" y="264"/>
                  <a:pt x="176" y="264"/>
                  <a:pt x="176" y="264"/>
                </a:cubicBezTo>
                <a:cubicBezTo>
                  <a:pt x="139" y="227"/>
                  <a:pt x="139" y="227"/>
                  <a:pt x="139" y="227"/>
                </a:cubicBezTo>
                <a:cubicBezTo>
                  <a:pt x="141" y="223"/>
                  <a:pt x="142" y="219"/>
                  <a:pt x="142" y="213"/>
                </a:cubicBezTo>
                <a:cubicBezTo>
                  <a:pt x="142" y="211"/>
                  <a:pt x="142" y="211"/>
                  <a:pt x="142" y="211"/>
                </a:cubicBezTo>
                <a:cubicBezTo>
                  <a:pt x="153" y="217"/>
                  <a:pt x="164" y="220"/>
                  <a:pt x="176" y="220"/>
                </a:cubicBezTo>
                <a:cubicBezTo>
                  <a:pt x="188" y="220"/>
                  <a:pt x="200" y="217"/>
                  <a:pt x="210" y="212"/>
                </a:cubicBezTo>
                <a:cubicBezTo>
                  <a:pt x="210" y="214"/>
                  <a:pt x="210" y="214"/>
                  <a:pt x="210" y="214"/>
                </a:cubicBezTo>
                <a:cubicBezTo>
                  <a:pt x="210" y="220"/>
                  <a:pt x="211" y="225"/>
                  <a:pt x="213" y="229"/>
                </a:cubicBezTo>
                <a:close/>
                <a:moveTo>
                  <a:pt x="124" y="244"/>
                </a:moveTo>
                <a:cubicBezTo>
                  <a:pt x="159" y="279"/>
                  <a:pt x="159" y="279"/>
                  <a:pt x="159" y="279"/>
                </a:cubicBezTo>
                <a:cubicBezTo>
                  <a:pt x="143" y="295"/>
                  <a:pt x="143" y="295"/>
                  <a:pt x="143" y="295"/>
                </a:cubicBezTo>
                <a:cubicBezTo>
                  <a:pt x="111" y="248"/>
                  <a:pt x="111" y="248"/>
                  <a:pt x="111" y="248"/>
                </a:cubicBezTo>
                <a:cubicBezTo>
                  <a:pt x="115" y="248"/>
                  <a:pt x="120" y="247"/>
                  <a:pt x="124" y="244"/>
                </a:cubicBezTo>
                <a:close/>
                <a:moveTo>
                  <a:pt x="25" y="326"/>
                </a:moveTo>
                <a:cubicBezTo>
                  <a:pt x="25" y="290"/>
                  <a:pt x="25" y="290"/>
                  <a:pt x="25" y="290"/>
                </a:cubicBezTo>
                <a:cubicBezTo>
                  <a:pt x="25" y="268"/>
                  <a:pt x="43" y="249"/>
                  <a:pt x="66" y="249"/>
                </a:cubicBezTo>
                <a:cubicBezTo>
                  <a:pt x="84" y="249"/>
                  <a:pt x="84" y="249"/>
                  <a:pt x="84" y="249"/>
                </a:cubicBezTo>
                <a:cubicBezTo>
                  <a:pt x="133" y="320"/>
                  <a:pt x="133" y="320"/>
                  <a:pt x="133" y="320"/>
                </a:cubicBezTo>
                <a:cubicBezTo>
                  <a:pt x="134" y="322"/>
                  <a:pt x="138" y="324"/>
                  <a:pt x="141" y="325"/>
                </a:cubicBezTo>
                <a:cubicBezTo>
                  <a:pt x="142" y="325"/>
                  <a:pt x="142" y="325"/>
                  <a:pt x="142" y="325"/>
                </a:cubicBezTo>
                <a:cubicBezTo>
                  <a:pt x="145" y="325"/>
                  <a:pt x="148" y="324"/>
                  <a:pt x="150" y="321"/>
                </a:cubicBezTo>
                <a:cubicBezTo>
                  <a:pt x="176" y="295"/>
                  <a:pt x="176" y="295"/>
                  <a:pt x="176" y="295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203" y="323"/>
                  <a:pt x="206" y="325"/>
                  <a:pt x="207" y="326"/>
                </a:cubicBezTo>
                <a:lnTo>
                  <a:pt x="25" y="326"/>
                </a:lnTo>
                <a:close/>
                <a:moveTo>
                  <a:pt x="192" y="279"/>
                </a:moveTo>
                <a:cubicBezTo>
                  <a:pt x="227" y="244"/>
                  <a:pt x="227" y="244"/>
                  <a:pt x="227" y="244"/>
                </a:cubicBezTo>
                <a:cubicBezTo>
                  <a:pt x="231" y="246"/>
                  <a:pt x="236" y="248"/>
                  <a:pt x="240" y="248"/>
                </a:cubicBezTo>
                <a:cubicBezTo>
                  <a:pt x="207" y="295"/>
                  <a:pt x="207" y="295"/>
                  <a:pt x="207" y="295"/>
                </a:cubicBezTo>
                <a:lnTo>
                  <a:pt x="192" y="279"/>
                </a:lnTo>
                <a:close/>
                <a:moveTo>
                  <a:pt x="326" y="325"/>
                </a:moveTo>
                <a:cubicBezTo>
                  <a:pt x="213" y="325"/>
                  <a:pt x="213" y="325"/>
                  <a:pt x="213" y="325"/>
                </a:cubicBezTo>
                <a:cubicBezTo>
                  <a:pt x="216" y="324"/>
                  <a:pt x="219" y="322"/>
                  <a:pt x="219" y="321"/>
                </a:cubicBezTo>
                <a:cubicBezTo>
                  <a:pt x="267" y="249"/>
                  <a:pt x="267" y="249"/>
                  <a:pt x="267" y="249"/>
                </a:cubicBezTo>
                <a:cubicBezTo>
                  <a:pt x="286" y="249"/>
                  <a:pt x="286" y="249"/>
                  <a:pt x="286" y="249"/>
                </a:cubicBezTo>
                <a:cubicBezTo>
                  <a:pt x="308" y="249"/>
                  <a:pt x="326" y="268"/>
                  <a:pt x="326" y="290"/>
                </a:cubicBezTo>
                <a:lnTo>
                  <a:pt x="326" y="325"/>
                </a:lnTo>
                <a:close/>
                <a:moveTo>
                  <a:pt x="292" y="286"/>
                </a:moveTo>
                <a:cubicBezTo>
                  <a:pt x="261" y="286"/>
                  <a:pt x="261" y="286"/>
                  <a:pt x="261" y="286"/>
                </a:cubicBezTo>
                <a:cubicBezTo>
                  <a:pt x="254" y="286"/>
                  <a:pt x="250" y="291"/>
                  <a:pt x="250" y="298"/>
                </a:cubicBezTo>
                <a:cubicBezTo>
                  <a:pt x="250" y="304"/>
                  <a:pt x="256" y="310"/>
                  <a:pt x="261" y="310"/>
                </a:cubicBezTo>
                <a:cubicBezTo>
                  <a:pt x="292" y="310"/>
                  <a:pt x="292" y="310"/>
                  <a:pt x="292" y="310"/>
                </a:cubicBezTo>
                <a:cubicBezTo>
                  <a:pt x="299" y="310"/>
                  <a:pt x="303" y="304"/>
                  <a:pt x="303" y="298"/>
                </a:cubicBezTo>
                <a:cubicBezTo>
                  <a:pt x="304" y="291"/>
                  <a:pt x="298" y="286"/>
                  <a:pt x="292" y="2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87">
            <a:extLst>
              <a:ext uri="{FF2B5EF4-FFF2-40B4-BE49-F238E27FC236}">
                <a16:creationId xmlns:a16="http://schemas.microsoft.com/office/drawing/2014/main" id="{FAB2144D-F088-D0C6-CEE6-7E86B14A7069}"/>
              </a:ext>
            </a:extLst>
          </p:cNvPr>
          <p:cNvSpPr>
            <a:spLocks noEditPoints="1"/>
          </p:cNvSpPr>
          <p:nvPr/>
        </p:nvSpPr>
        <p:spPr bwMode="auto">
          <a:xfrm>
            <a:off x="2971027" y="1995579"/>
            <a:ext cx="649245" cy="643695"/>
          </a:xfrm>
          <a:custGeom>
            <a:avLst/>
            <a:gdLst>
              <a:gd name="T0" fmla="*/ 317 w 351"/>
              <a:gd name="T1" fmla="*/ 0 h 348"/>
              <a:gd name="T2" fmla="*/ 232 w 351"/>
              <a:gd name="T3" fmla="*/ 20 h 348"/>
              <a:gd name="T4" fmla="*/ 123 w 351"/>
              <a:gd name="T5" fmla="*/ 99 h 348"/>
              <a:gd name="T6" fmla="*/ 3 w 351"/>
              <a:gd name="T7" fmla="*/ 182 h 348"/>
              <a:gd name="T8" fmla="*/ 12 w 351"/>
              <a:gd name="T9" fmla="*/ 199 h 348"/>
              <a:gd name="T10" fmla="*/ 68 w 351"/>
              <a:gd name="T11" fmla="*/ 187 h 348"/>
              <a:gd name="T12" fmla="*/ 71 w 351"/>
              <a:gd name="T13" fmla="*/ 199 h 348"/>
              <a:gd name="T14" fmla="*/ 32 w 351"/>
              <a:gd name="T15" fmla="*/ 238 h 348"/>
              <a:gd name="T16" fmla="*/ 31 w 351"/>
              <a:gd name="T17" fmla="*/ 280 h 348"/>
              <a:gd name="T18" fmla="*/ 24 w 351"/>
              <a:gd name="T19" fmla="*/ 326 h 348"/>
              <a:gd name="T20" fmla="*/ 47 w 351"/>
              <a:gd name="T21" fmla="*/ 330 h 348"/>
              <a:gd name="T22" fmla="*/ 95 w 351"/>
              <a:gd name="T23" fmla="*/ 301 h 348"/>
              <a:gd name="T24" fmla="*/ 119 w 351"/>
              <a:gd name="T25" fmla="*/ 321 h 348"/>
              <a:gd name="T26" fmla="*/ 150 w 351"/>
              <a:gd name="T27" fmla="*/ 278 h 348"/>
              <a:gd name="T28" fmla="*/ 151 w 351"/>
              <a:gd name="T29" fmla="*/ 332 h 348"/>
              <a:gd name="T30" fmla="*/ 162 w 351"/>
              <a:gd name="T31" fmla="*/ 348 h 348"/>
              <a:gd name="T32" fmla="*/ 207 w 351"/>
              <a:gd name="T33" fmla="*/ 318 h 348"/>
              <a:gd name="T34" fmla="*/ 285 w 351"/>
              <a:gd name="T35" fmla="*/ 189 h 348"/>
              <a:gd name="T36" fmla="*/ 349 w 351"/>
              <a:gd name="T37" fmla="*/ 34 h 348"/>
              <a:gd name="T38" fmla="*/ 70 w 351"/>
              <a:gd name="T39" fmla="*/ 165 h 348"/>
              <a:gd name="T40" fmla="*/ 48 w 351"/>
              <a:gd name="T41" fmla="*/ 159 h 348"/>
              <a:gd name="T42" fmla="*/ 84 w 351"/>
              <a:gd name="T43" fmla="*/ 165 h 348"/>
              <a:gd name="T44" fmla="*/ 64 w 351"/>
              <a:gd name="T45" fmla="*/ 298 h 348"/>
              <a:gd name="T46" fmla="*/ 55 w 351"/>
              <a:gd name="T47" fmla="*/ 290 h 348"/>
              <a:gd name="T48" fmla="*/ 80 w 351"/>
              <a:gd name="T49" fmla="*/ 287 h 348"/>
              <a:gd name="T50" fmla="*/ 119 w 351"/>
              <a:gd name="T51" fmla="*/ 294 h 348"/>
              <a:gd name="T52" fmla="*/ 80 w 351"/>
              <a:gd name="T53" fmla="*/ 222 h 348"/>
              <a:gd name="T54" fmla="*/ 119 w 351"/>
              <a:gd name="T55" fmla="*/ 294 h 348"/>
              <a:gd name="T56" fmla="*/ 187 w 351"/>
              <a:gd name="T57" fmla="*/ 270 h 348"/>
              <a:gd name="T58" fmla="*/ 185 w 351"/>
              <a:gd name="T59" fmla="*/ 312 h 348"/>
              <a:gd name="T60" fmla="*/ 94 w 351"/>
              <a:gd name="T61" fmla="*/ 203 h 348"/>
              <a:gd name="T62" fmla="*/ 294 w 351"/>
              <a:gd name="T63" fmla="*/ 142 h 348"/>
              <a:gd name="T64" fmla="*/ 328 w 351"/>
              <a:gd name="T65" fmla="*/ 37 h 348"/>
              <a:gd name="T66" fmla="*/ 229 w 351"/>
              <a:gd name="T67" fmla="*/ 47 h 348"/>
              <a:gd name="T68" fmla="*/ 324 w 351"/>
              <a:gd name="T69" fmla="*/ 26 h 348"/>
              <a:gd name="T70" fmla="*/ 170 w 351"/>
              <a:gd name="T71" fmla="*/ 118 h 348"/>
              <a:gd name="T72" fmla="*/ 202 w 351"/>
              <a:gd name="T73" fmla="*/ 195 h 348"/>
              <a:gd name="T74" fmla="*/ 233 w 351"/>
              <a:gd name="T75" fmla="*/ 118 h 348"/>
              <a:gd name="T76" fmla="*/ 170 w 351"/>
              <a:gd name="T77" fmla="*/ 118 h 348"/>
              <a:gd name="T78" fmla="*/ 219 w 351"/>
              <a:gd name="T79" fmla="*/ 166 h 348"/>
              <a:gd name="T80" fmla="*/ 186 w 351"/>
              <a:gd name="T81" fmla="*/ 166 h 348"/>
              <a:gd name="T82" fmla="*/ 203 w 351"/>
              <a:gd name="T83" fmla="*/ 127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1" h="348">
                <a:moveTo>
                  <a:pt x="341" y="11"/>
                </a:moveTo>
                <a:cubicBezTo>
                  <a:pt x="334" y="4"/>
                  <a:pt x="325" y="0"/>
                  <a:pt x="317" y="0"/>
                </a:cubicBezTo>
                <a:cubicBezTo>
                  <a:pt x="316" y="0"/>
                  <a:pt x="315" y="0"/>
                  <a:pt x="314" y="0"/>
                </a:cubicBezTo>
                <a:cubicBezTo>
                  <a:pt x="285" y="3"/>
                  <a:pt x="259" y="9"/>
                  <a:pt x="232" y="20"/>
                </a:cubicBezTo>
                <a:cubicBezTo>
                  <a:pt x="207" y="30"/>
                  <a:pt x="182" y="46"/>
                  <a:pt x="160" y="63"/>
                </a:cubicBezTo>
                <a:cubicBezTo>
                  <a:pt x="147" y="74"/>
                  <a:pt x="134" y="86"/>
                  <a:pt x="123" y="99"/>
                </a:cubicBezTo>
                <a:cubicBezTo>
                  <a:pt x="90" y="101"/>
                  <a:pt x="57" y="116"/>
                  <a:pt x="32" y="142"/>
                </a:cubicBezTo>
                <a:cubicBezTo>
                  <a:pt x="20" y="153"/>
                  <a:pt x="11" y="168"/>
                  <a:pt x="3" y="182"/>
                </a:cubicBezTo>
                <a:cubicBezTo>
                  <a:pt x="0" y="187"/>
                  <a:pt x="2" y="192"/>
                  <a:pt x="5" y="196"/>
                </a:cubicBezTo>
                <a:cubicBezTo>
                  <a:pt x="7" y="198"/>
                  <a:pt x="11" y="199"/>
                  <a:pt x="12" y="199"/>
                </a:cubicBezTo>
                <a:cubicBezTo>
                  <a:pt x="15" y="199"/>
                  <a:pt x="16" y="199"/>
                  <a:pt x="18" y="198"/>
                </a:cubicBezTo>
                <a:cubicBezTo>
                  <a:pt x="33" y="190"/>
                  <a:pt x="51" y="187"/>
                  <a:pt x="68" y="187"/>
                </a:cubicBezTo>
                <a:cubicBezTo>
                  <a:pt x="70" y="187"/>
                  <a:pt x="72" y="187"/>
                  <a:pt x="74" y="187"/>
                </a:cubicBezTo>
                <a:cubicBezTo>
                  <a:pt x="73" y="191"/>
                  <a:pt x="72" y="195"/>
                  <a:pt x="71" y="199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28" y="225"/>
                  <a:pt x="26" y="234"/>
                  <a:pt x="32" y="238"/>
                </a:cubicBezTo>
                <a:cubicBezTo>
                  <a:pt x="48" y="254"/>
                  <a:pt x="48" y="254"/>
                  <a:pt x="48" y="254"/>
                </a:cubicBezTo>
                <a:cubicBezTo>
                  <a:pt x="43" y="261"/>
                  <a:pt x="37" y="271"/>
                  <a:pt x="31" y="280"/>
                </a:cubicBezTo>
                <a:cubicBezTo>
                  <a:pt x="26" y="290"/>
                  <a:pt x="22" y="297"/>
                  <a:pt x="20" y="302"/>
                </a:cubicBezTo>
                <a:cubicBezTo>
                  <a:pt x="17" y="313"/>
                  <a:pt x="18" y="321"/>
                  <a:pt x="24" y="326"/>
                </a:cubicBezTo>
                <a:cubicBezTo>
                  <a:pt x="27" y="330"/>
                  <a:pt x="32" y="331"/>
                  <a:pt x="37" y="331"/>
                </a:cubicBezTo>
                <a:cubicBezTo>
                  <a:pt x="40" y="331"/>
                  <a:pt x="44" y="330"/>
                  <a:pt x="47" y="330"/>
                </a:cubicBezTo>
                <a:cubicBezTo>
                  <a:pt x="54" y="327"/>
                  <a:pt x="60" y="324"/>
                  <a:pt x="69" y="318"/>
                </a:cubicBezTo>
                <a:cubicBezTo>
                  <a:pt x="78" y="313"/>
                  <a:pt x="87" y="307"/>
                  <a:pt x="95" y="301"/>
                </a:cubicBezTo>
                <a:cubicBezTo>
                  <a:pt x="111" y="318"/>
                  <a:pt x="111" y="318"/>
                  <a:pt x="111" y="318"/>
                </a:cubicBezTo>
                <a:cubicBezTo>
                  <a:pt x="114" y="320"/>
                  <a:pt x="117" y="321"/>
                  <a:pt x="119" y="321"/>
                </a:cubicBezTo>
                <a:cubicBezTo>
                  <a:pt x="123" y="321"/>
                  <a:pt x="127" y="319"/>
                  <a:pt x="129" y="316"/>
                </a:cubicBezTo>
                <a:cubicBezTo>
                  <a:pt x="150" y="278"/>
                  <a:pt x="150" y="278"/>
                  <a:pt x="150" y="278"/>
                </a:cubicBezTo>
                <a:cubicBezTo>
                  <a:pt x="155" y="277"/>
                  <a:pt x="158" y="277"/>
                  <a:pt x="162" y="275"/>
                </a:cubicBezTo>
                <a:cubicBezTo>
                  <a:pt x="163" y="293"/>
                  <a:pt x="160" y="313"/>
                  <a:pt x="151" y="332"/>
                </a:cubicBezTo>
                <a:cubicBezTo>
                  <a:pt x="149" y="336"/>
                  <a:pt x="150" y="341"/>
                  <a:pt x="154" y="345"/>
                </a:cubicBezTo>
                <a:cubicBezTo>
                  <a:pt x="155" y="347"/>
                  <a:pt x="159" y="348"/>
                  <a:pt x="162" y="348"/>
                </a:cubicBezTo>
                <a:cubicBezTo>
                  <a:pt x="164" y="348"/>
                  <a:pt x="165" y="348"/>
                  <a:pt x="167" y="347"/>
                </a:cubicBezTo>
                <a:cubicBezTo>
                  <a:pt x="181" y="339"/>
                  <a:pt x="195" y="330"/>
                  <a:pt x="207" y="318"/>
                </a:cubicBezTo>
                <a:cubicBezTo>
                  <a:pt x="233" y="292"/>
                  <a:pt x="247" y="260"/>
                  <a:pt x="250" y="226"/>
                </a:cubicBezTo>
                <a:cubicBezTo>
                  <a:pt x="263" y="215"/>
                  <a:pt x="275" y="203"/>
                  <a:pt x="285" y="189"/>
                </a:cubicBezTo>
                <a:cubicBezTo>
                  <a:pt x="304" y="166"/>
                  <a:pt x="318" y="142"/>
                  <a:pt x="329" y="117"/>
                </a:cubicBezTo>
                <a:cubicBezTo>
                  <a:pt x="340" y="91"/>
                  <a:pt x="346" y="62"/>
                  <a:pt x="349" y="34"/>
                </a:cubicBezTo>
                <a:cubicBezTo>
                  <a:pt x="351" y="28"/>
                  <a:pt x="349" y="18"/>
                  <a:pt x="341" y="11"/>
                </a:cubicBezTo>
                <a:close/>
                <a:moveTo>
                  <a:pt x="70" y="165"/>
                </a:moveTo>
                <a:cubicBezTo>
                  <a:pt x="60" y="165"/>
                  <a:pt x="50" y="165"/>
                  <a:pt x="41" y="168"/>
                </a:cubicBezTo>
                <a:cubicBezTo>
                  <a:pt x="43" y="164"/>
                  <a:pt x="46" y="161"/>
                  <a:pt x="48" y="159"/>
                </a:cubicBezTo>
                <a:cubicBezTo>
                  <a:pt x="64" y="142"/>
                  <a:pt x="83" y="131"/>
                  <a:pt x="104" y="126"/>
                </a:cubicBezTo>
                <a:cubicBezTo>
                  <a:pt x="97" y="138"/>
                  <a:pt x="90" y="151"/>
                  <a:pt x="84" y="165"/>
                </a:cubicBezTo>
                <a:cubicBezTo>
                  <a:pt x="80" y="165"/>
                  <a:pt x="75" y="165"/>
                  <a:pt x="70" y="165"/>
                </a:cubicBezTo>
                <a:close/>
                <a:moveTo>
                  <a:pt x="64" y="298"/>
                </a:moveTo>
                <a:cubicBezTo>
                  <a:pt x="55" y="304"/>
                  <a:pt x="48" y="307"/>
                  <a:pt x="45" y="308"/>
                </a:cubicBezTo>
                <a:cubicBezTo>
                  <a:pt x="47" y="304"/>
                  <a:pt x="50" y="298"/>
                  <a:pt x="55" y="290"/>
                </a:cubicBezTo>
                <a:cubicBezTo>
                  <a:pt x="59" y="283"/>
                  <a:pt x="63" y="277"/>
                  <a:pt x="65" y="273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76" y="291"/>
                  <a:pt x="70" y="295"/>
                  <a:pt x="64" y="298"/>
                </a:cubicBezTo>
                <a:close/>
                <a:moveTo>
                  <a:pt x="119" y="294"/>
                </a:moveTo>
                <a:cubicBezTo>
                  <a:pt x="59" y="234"/>
                  <a:pt x="59" y="234"/>
                  <a:pt x="59" y="234"/>
                </a:cubicBezTo>
                <a:cubicBezTo>
                  <a:pt x="80" y="222"/>
                  <a:pt x="80" y="222"/>
                  <a:pt x="80" y="222"/>
                </a:cubicBezTo>
                <a:cubicBezTo>
                  <a:pt x="132" y="274"/>
                  <a:pt x="132" y="274"/>
                  <a:pt x="132" y="274"/>
                </a:cubicBezTo>
                <a:lnTo>
                  <a:pt x="119" y="294"/>
                </a:lnTo>
                <a:close/>
                <a:moveTo>
                  <a:pt x="185" y="312"/>
                </a:moveTo>
                <a:cubicBezTo>
                  <a:pt x="188" y="298"/>
                  <a:pt x="188" y="284"/>
                  <a:pt x="187" y="270"/>
                </a:cubicBezTo>
                <a:cubicBezTo>
                  <a:pt x="201" y="264"/>
                  <a:pt x="214" y="257"/>
                  <a:pt x="226" y="249"/>
                </a:cubicBezTo>
                <a:cubicBezTo>
                  <a:pt x="220" y="273"/>
                  <a:pt x="206" y="296"/>
                  <a:pt x="185" y="312"/>
                </a:cubicBezTo>
                <a:close/>
                <a:moveTo>
                  <a:pt x="149" y="258"/>
                </a:moveTo>
                <a:cubicBezTo>
                  <a:pt x="94" y="203"/>
                  <a:pt x="94" y="203"/>
                  <a:pt x="94" y="203"/>
                </a:cubicBezTo>
                <a:cubicBezTo>
                  <a:pt x="112" y="142"/>
                  <a:pt x="154" y="89"/>
                  <a:pt x="208" y="56"/>
                </a:cubicBezTo>
                <a:cubicBezTo>
                  <a:pt x="294" y="142"/>
                  <a:pt x="294" y="142"/>
                  <a:pt x="294" y="142"/>
                </a:cubicBezTo>
                <a:cubicBezTo>
                  <a:pt x="263" y="198"/>
                  <a:pt x="212" y="240"/>
                  <a:pt x="149" y="258"/>
                </a:cubicBezTo>
                <a:close/>
                <a:moveTo>
                  <a:pt x="328" y="37"/>
                </a:moveTo>
                <a:cubicBezTo>
                  <a:pt x="325" y="67"/>
                  <a:pt x="318" y="95"/>
                  <a:pt x="305" y="122"/>
                </a:cubicBezTo>
                <a:cubicBezTo>
                  <a:pt x="229" y="47"/>
                  <a:pt x="229" y="47"/>
                  <a:pt x="229" y="47"/>
                </a:cubicBezTo>
                <a:cubicBezTo>
                  <a:pt x="255" y="34"/>
                  <a:pt x="285" y="26"/>
                  <a:pt x="315" y="24"/>
                </a:cubicBezTo>
                <a:cubicBezTo>
                  <a:pt x="318" y="24"/>
                  <a:pt x="321" y="25"/>
                  <a:pt x="324" y="26"/>
                </a:cubicBezTo>
                <a:cubicBezTo>
                  <a:pt x="327" y="30"/>
                  <a:pt x="329" y="33"/>
                  <a:pt x="328" y="37"/>
                </a:cubicBezTo>
                <a:close/>
                <a:moveTo>
                  <a:pt x="170" y="118"/>
                </a:moveTo>
                <a:cubicBezTo>
                  <a:pt x="153" y="135"/>
                  <a:pt x="153" y="165"/>
                  <a:pt x="170" y="182"/>
                </a:cubicBezTo>
                <a:cubicBezTo>
                  <a:pt x="179" y="191"/>
                  <a:pt x="190" y="195"/>
                  <a:pt x="202" y="195"/>
                </a:cubicBezTo>
                <a:cubicBezTo>
                  <a:pt x="213" y="195"/>
                  <a:pt x="225" y="191"/>
                  <a:pt x="233" y="182"/>
                </a:cubicBezTo>
                <a:cubicBezTo>
                  <a:pt x="251" y="165"/>
                  <a:pt x="251" y="135"/>
                  <a:pt x="233" y="118"/>
                </a:cubicBezTo>
                <a:cubicBezTo>
                  <a:pt x="225" y="109"/>
                  <a:pt x="214" y="104"/>
                  <a:pt x="202" y="104"/>
                </a:cubicBezTo>
                <a:cubicBezTo>
                  <a:pt x="191" y="104"/>
                  <a:pt x="180" y="109"/>
                  <a:pt x="170" y="118"/>
                </a:cubicBezTo>
                <a:close/>
                <a:moveTo>
                  <a:pt x="219" y="133"/>
                </a:moveTo>
                <a:cubicBezTo>
                  <a:pt x="227" y="143"/>
                  <a:pt x="227" y="157"/>
                  <a:pt x="219" y="166"/>
                </a:cubicBezTo>
                <a:cubicBezTo>
                  <a:pt x="215" y="170"/>
                  <a:pt x="209" y="172"/>
                  <a:pt x="203" y="172"/>
                </a:cubicBezTo>
                <a:cubicBezTo>
                  <a:pt x="197" y="172"/>
                  <a:pt x="191" y="170"/>
                  <a:pt x="186" y="166"/>
                </a:cubicBezTo>
                <a:cubicBezTo>
                  <a:pt x="178" y="157"/>
                  <a:pt x="178" y="142"/>
                  <a:pt x="186" y="133"/>
                </a:cubicBezTo>
                <a:cubicBezTo>
                  <a:pt x="191" y="129"/>
                  <a:pt x="197" y="127"/>
                  <a:pt x="203" y="127"/>
                </a:cubicBezTo>
                <a:cubicBezTo>
                  <a:pt x="209" y="127"/>
                  <a:pt x="215" y="129"/>
                  <a:pt x="219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0B3B38-E178-CB67-B13E-850ACF3656C1}"/>
              </a:ext>
            </a:extLst>
          </p:cNvPr>
          <p:cNvSpPr txBox="1"/>
          <p:nvPr/>
        </p:nvSpPr>
        <p:spPr>
          <a:xfrm>
            <a:off x="6145266" y="2718297"/>
            <a:ext cx="55021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35534E-B12C-1FB3-BB0D-F2C3655919BE}"/>
              </a:ext>
            </a:extLst>
          </p:cNvPr>
          <p:cNvSpPr txBox="1"/>
          <p:nvPr/>
        </p:nvSpPr>
        <p:spPr>
          <a:xfrm>
            <a:off x="643097" y="2819085"/>
            <a:ext cx="55021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68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9669CEDE-2792-9144-EB2A-7671DAC861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95" b="31895"/>
          <a:stretch>
            <a:fillRect/>
          </a:stretch>
        </p:blipFill>
        <p:spPr>
          <a:xfrm>
            <a:off x="-4763" y="3914775"/>
            <a:ext cx="12192001" cy="2943225"/>
          </a:xfr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FF33C1C-B5CE-9F48-A2B4-E36AC9A4AFCC}"/>
              </a:ext>
            </a:extLst>
          </p:cNvPr>
          <p:cNvGrpSpPr/>
          <p:nvPr/>
        </p:nvGrpSpPr>
        <p:grpSpPr>
          <a:xfrm>
            <a:off x="5410200" y="3225800"/>
            <a:ext cx="1371600" cy="1371600"/>
            <a:chOff x="5410200" y="3225800"/>
            <a:chExt cx="1371600" cy="137160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FDAD1F-11F4-F4F1-4EE8-5588C6F73885}"/>
                </a:ext>
              </a:extLst>
            </p:cNvPr>
            <p:cNvSpPr/>
            <p:nvPr/>
          </p:nvSpPr>
          <p:spPr>
            <a:xfrm>
              <a:off x="5410200" y="3225800"/>
              <a:ext cx="1371600" cy="1371600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bg1"/>
              </a:solidFill>
            </a:ln>
            <a:effectLst>
              <a:outerShdw blurRad="762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27">
              <a:extLst>
                <a:ext uri="{FF2B5EF4-FFF2-40B4-BE49-F238E27FC236}">
                  <a16:creationId xmlns:a16="http://schemas.microsoft.com/office/drawing/2014/main" id="{CC4F3CEC-A3D0-E9FB-9DC2-1A325C9FF2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157" y="3601548"/>
              <a:ext cx="623687" cy="620104"/>
            </a:xfrm>
            <a:custGeom>
              <a:avLst/>
              <a:gdLst>
                <a:gd name="T0" fmla="*/ 305 w 348"/>
                <a:gd name="T1" fmla="*/ 136 h 346"/>
                <a:gd name="T2" fmla="*/ 306 w 348"/>
                <a:gd name="T3" fmla="*/ 94 h 346"/>
                <a:gd name="T4" fmla="*/ 285 w 348"/>
                <a:gd name="T5" fmla="*/ 40 h 346"/>
                <a:gd name="T6" fmla="*/ 253 w 348"/>
                <a:gd name="T7" fmla="*/ 40 h 346"/>
                <a:gd name="T8" fmla="*/ 211 w 348"/>
                <a:gd name="T9" fmla="*/ 43 h 346"/>
                <a:gd name="T10" fmla="*/ 189 w 348"/>
                <a:gd name="T11" fmla="*/ 0 h 346"/>
                <a:gd name="T12" fmla="*/ 136 w 348"/>
                <a:gd name="T13" fmla="*/ 22 h 346"/>
                <a:gd name="T14" fmla="*/ 108 w 348"/>
                <a:gd name="T15" fmla="*/ 55 h 346"/>
                <a:gd name="T16" fmla="*/ 79 w 348"/>
                <a:gd name="T17" fmla="*/ 34 h 346"/>
                <a:gd name="T18" fmla="*/ 40 w 348"/>
                <a:gd name="T19" fmla="*/ 62 h 346"/>
                <a:gd name="T20" fmla="*/ 55 w 348"/>
                <a:gd name="T21" fmla="*/ 108 h 346"/>
                <a:gd name="T22" fmla="*/ 22 w 348"/>
                <a:gd name="T23" fmla="*/ 136 h 346"/>
                <a:gd name="T24" fmla="*/ 0 w 348"/>
                <a:gd name="T25" fmla="*/ 188 h 346"/>
                <a:gd name="T26" fmla="*/ 43 w 348"/>
                <a:gd name="T27" fmla="*/ 210 h 346"/>
                <a:gd name="T28" fmla="*/ 40 w 348"/>
                <a:gd name="T29" fmla="*/ 252 h 346"/>
                <a:gd name="T30" fmla="*/ 62 w 348"/>
                <a:gd name="T31" fmla="*/ 305 h 346"/>
                <a:gd name="T32" fmla="*/ 94 w 348"/>
                <a:gd name="T33" fmla="*/ 305 h 346"/>
                <a:gd name="T34" fmla="*/ 136 w 348"/>
                <a:gd name="T35" fmla="*/ 304 h 346"/>
                <a:gd name="T36" fmla="*/ 159 w 348"/>
                <a:gd name="T37" fmla="*/ 346 h 346"/>
                <a:gd name="T38" fmla="*/ 211 w 348"/>
                <a:gd name="T39" fmla="*/ 323 h 346"/>
                <a:gd name="T40" fmla="*/ 239 w 348"/>
                <a:gd name="T41" fmla="*/ 292 h 346"/>
                <a:gd name="T42" fmla="*/ 269 w 348"/>
                <a:gd name="T43" fmla="*/ 312 h 346"/>
                <a:gd name="T44" fmla="*/ 306 w 348"/>
                <a:gd name="T45" fmla="*/ 284 h 346"/>
                <a:gd name="T46" fmla="*/ 293 w 348"/>
                <a:gd name="T47" fmla="*/ 238 h 346"/>
                <a:gd name="T48" fmla="*/ 325 w 348"/>
                <a:gd name="T49" fmla="*/ 210 h 346"/>
                <a:gd name="T50" fmla="*/ 348 w 348"/>
                <a:gd name="T51" fmla="*/ 158 h 346"/>
                <a:gd name="T52" fmla="*/ 325 w 348"/>
                <a:gd name="T53" fmla="*/ 188 h 346"/>
                <a:gd name="T54" fmla="*/ 285 w 348"/>
                <a:gd name="T55" fmla="*/ 197 h 346"/>
                <a:gd name="T56" fmla="*/ 271 w 348"/>
                <a:gd name="T57" fmla="*/ 247 h 346"/>
                <a:gd name="T58" fmla="*/ 270 w 348"/>
                <a:gd name="T59" fmla="*/ 288 h 346"/>
                <a:gd name="T60" fmla="*/ 242 w 348"/>
                <a:gd name="T61" fmla="*/ 265 h 346"/>
                <a:gd name="T62" fmla="*/ 200 w 348"/>
                <a:gd name="T63" fmla="*/ 282 h 346"/>
                <a:gd name="T64" fmla="*/ 191 w 348"/>
                <a:gd name="T65" fmla="*/ 322 h 346"/>
                <a:gd name="T66" fmla="*/ 161 w 348"/>
                <a:gd name="T67" fmla="*/ 292 h 346"/>
                <a:gd name="T68" fmla="*/ 116 w 348"/>
                <a:gd name="T69" fmla="*/ 267 h 346"/>
                <a:gd name="T70" fmla="*/ 102 w 348"/>
                <a:gd name="T71" fmla="*/ 269 h 346"/>
                <a:gd name="T72" fmla="*/ 60 w 348"/>
                <a:gd name="T73" fmla="*/ 267 h 346"/>
                <a:gd name="T74" fmla="*/ 81 w 348"/>
                <a:gd name="T75" fmla="*/ 233 h 346"/>
                <a:gd name="T76" fmla="*/ 56 w 348"/>
                <a:gd name="T77" fmla="*/ 188 h 346"/>
                <a:gd name="T78" fmla="*/ 26 w 348"/>
                <a:gd name="T79" fmla="*/ 158 h 346"/>
                <a:gd name="T80" fmla="*/ 67 w 348"/>
                <a:gd name="T81" fmla="*/ 150 h 346"/>
                <a:gd name="T82" fmla="*/ 80 w 348"/>
                <a:gd name="T83" fmla="*/ 99 h 346"/>
                <a:gd name="T84" fmla="*/ 81 w 348"/>
                <a:gd name="T85" fmla="*/ 57 h 346"/>
                <a:gd name="T86" fmla="*/ 109 w 348"/>
                <a:gd name="T87" fmla="*/ 81 h 346"/>
                <a:gd name="T88" fmla="*/ 152 w 348"/>
                <a:gd name="T89" fmla="*/ 64 h 346"/>
                <a:gd name="T90" fmla="*/ 161 w 348"/>
                <a:gd name="T91" fmla="*/ 25 h 346"/>
                <a:gd name="T92" fmla="*/ 191 w 348"/>
                <a:gd name="T93" fmla="*/ 53 h 346"/>
                <a:gd name="T94" fmla="*/ 236 w 348"/>
                <a:gd name="T95" fmla="*/ 79 h 346"/>
                <a:gd name="T96" fmla="*/ 250 w 348"/>
                <a:gd name="T97" fmla="*/ 78 h 346"/>
                <a:gd name="T98" fmla="*/ 292 w 348"/>
                <a:gd name="T99" fmla="*/ 79 h 346"/>
                <a:gd name="T100" fmla="*/ 270 w 348"/>
                <a:gd name="T101" fmla="*/ 113 h 346"/>
                <a:gd name="T102" fmla="*/ 296 w 348"/>
                <a:gd name="T103" fmla="*/ 158 h 346"/>
                <a:gd name="T104" fmla="*/ 325 w 348"/>
                <a:gd name="T105" fmla="*/ 188 h 346"/>
                <a:gd name="T106" fmla="*/ 99 w 348"/>
                <a:gd name="T107" fmla="*/ 173 h 346"/>
                <a:gd name="T108" fmla="*/ 250 w 348"/>
                <a:gd name="T109" fmla="*/ 173 h 346"/>
                <a:gd name="T110" fmla="*/ 175 w 348"/>
                <a:gd name="T111" fmla="*/ 226 h 346"/>
                <a:gd name="T112" fmla="*/ 175 w 348"/>
                <a:gd name="T113" fmla="*/ 120 h 346"/>
                <a:gd name="T114" fmla="*/ 175 w 348"/>
                <a:gd name="T115" fmla="*/ 22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8" h="346">
                  <a:moveTo>
                    <a:pt x="325" y="136"/>
                  </a:moveTo>
                  <a:cubicBezTo>
                    <a:pt x="305" y="136"/>
                    <a:pt x="305" y="136"/>
                    <a:pt x="305" y="136"/>
                  </a:cubicBezTo>
                  <a:cubicBezTo>
                    <a:pt x="301" y="126"/>
                    <a:pt x="298" y="116"/>
                    <a:pt x="293" y="108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15" y="85"/>
                    <a:pt x="315" y="72"/>
                    <a:pt x="306" y="62"/>
                  </a:cubicBezTo>
                  <a:cubicBezTo>
                    <a:pt x="285" y="40"/>
                    <a:pt x="285" y="40"/>
                    <a:pt x="285" y="40"/>
                  </a:cubicBezTo>
                  <a:cubicBezTo>
                    <a:pt x="281" y="36"/>
                    <a:pt x="275" y="34"/>
                    <a:pt x="269" y="34"/>
                  </a:cubicBezTo>
                  <a:cubicBezTo>
                    <a:pt x="264" y="34"/>
                    <a:pt x="258" y="36"/>
                    <a:pt x="253" y="40"/>
                  </a:cubicBezTo>
                  <a:cubicBezTo>
                    <a:pt x="239" y="55"/>
                    <a:pt x="239" y="55"/>
                    <a:pt x="239" y="55"/>
                  </a:cubicBezTo>
                  <a:cubicBezTo>
                    <a:pt x="231" y="49"/>
                    <a:pt x="221" y="46"/>
                    <a:pt x="211" y="43"/>
                  </a:cubicBezTo>
                  <a:cubicBezTo>
                    <a:pt x="211" y="22"/>
                    <a:pt x="211" y="22"/>
                    <a:pt x="211" y="22"/>
                  </a:cubicBezTo>
                  <a:cubicBezTo>
                    <a:pt x="211" y="9"/>
                    <a:pt x="202" y="0"/>
                    <a:pt x="18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6" y="0"/>
                    <a:pt x="136" y="9"/>
                    <a:pt x="136" y="2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26" y="46"/>
                    <a:pt x="117" y="49"/>
                    <a:pt x="108" y="55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0" y="36"/>
                    <a:pt x="84" y="34"/>
                    <a:pt x="79" y="34"/>
                  </a:cubicBezTo>
                  <a:cubicBezTo>
                    <a:pt x="73" y="34"/>
                    <a:pt x="67" y="36"/>
                    <a:pt x="62" y="4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1" y="70"/>
                    <a:pt x="31" y="85"/>
                    <a:pt x="40" y="94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9" y="116"/>
                    <a:pt x="46" y="126"/>
                    <a:pt x="43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9" y="136"/>
                    <a:pt x="0" y="145"/>
                    <a:pt x="0" y="1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9" y="210"/>
                    <a:pt x="2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20"/>
                    <a:pt x="49" y="230"/>
                    <a:pt x="55" y="238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31" y="261"/>
                    <a:pt x="31" y="275"/>
                    <a:pt x="40" y="284"/>
                  </a:cubicBezTo>
                  <a:cubicBezTo>
                    <a:pt x="62" y="305"/>
                    <a:pt x="62" y="305"/>
                    <a:pt x="62" y="305"/>
                  </a:cubicBezTo>
                  <a:cubicBezTo>
                    <a:pt x="66" y="310"/>
                    <a:pt x="72" y="312"/>
                    <a:pt x="78" y="312"/>
                  </a:cubicBezTo>
                  <a:cubicBezTo>
                    <a:pt x="83" y="312"/>
                    <a:pt x="89" y="310"/>
                    <a:pt x="94" y="305"/>
                  </a:cubicBezTo>
                  <a:cubicBezTo>
                    <a:pt x="108" y="292"/>
                    <a:pt x="108" y="292"/>
                    <a:pt x="108" y="292"/>
                  </a:cubicBezTo>
                  <a:cubicBezTo>
                    <a:pt x="117" y="297"/>
                    <a:pt x="126" y="300"/>
                    <a:pt x="136" y="304"/>
                  </a:cubicBezTo>
                  <a:cubicBezTo>
                    <a:pt x="136" y="323"/>
                    <a:pt x="136" y="323"/>
                    <a:pt x="136" y="323"/>
                  </a:cubicBezTo>
                  <a:cubicBezTo>
                    <a:pt x="136" y="336"/>
                    <a:pt x="146" y="346"/>
                    <a:pt x="159" y="346"/>
                  </a:cubicBezTo>
                  <a:cubicBezTo>
                    <a:pt x="189" y="346"/>
                    <a:pt x="189" y="346"/>
                    <a:pt x="189" y="346"/>
                  </a:cubicBezTo>
                  <a:cubicBezTo>
                    <a:pt x="202" y="346"/>
                    <a:pt x="211" y="336"/>
                    <a:pt x="211" y="323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21" y="300"/>
                    <a:pt x="231" y="297"/>
                    <a:pt x="239" y="292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7" y="310"/>
                    <a:pt x="263" y="312"/>
                    <a:pt x="269" y="312"/>
                  </a:cubicBezTo>
                  <a:cubicBezTo>
                    <a:pt x="274" y="312"/>
                    <a:pt x="280" y="310"/>
                    <a:pt x="285" y="305"/>
                  </a:cubicBezTo>
                  <a:cubicBezTo>
                    <a:pt x="306" y="284"/>
                    <a:pt x="306" y="284"/>
                    <a:pt x="306" y="284"/>
                  </a:cubicBezTo>
                  <a:cubicBezTo>
                    <a:pt x="315" y="275"/>
                    <a:pt x="315" y="262"/>
                    <a:pt x="306" y="252"/>
                  </a:cubicBezTo>
                  <a:cubicBezTo>
                    <a:pt x="293" y="238"/>
                    <a:pt x="293" y="238"/>
                    <a:pt x="293" y="238"/>
                  </a:cubicBezTo>
                  <a:cubicBezTo>
                    <a:pt x="298" y="229"/>
                    <a:pt x="301" y="220"/>
                    <a:pt x="305" y="210"/>
                  </a:cubicBezTo>
                  <a:cubicBezTo>
                    <a:pt x="325" y="210"/>
                    <a:pt x="325" y="210"/>
                    <a:pt x="325" y="210"/>
                  </a:cubicBezTo>
                  <a:cubicBezTo>
                    <a:pt x="338" y="210"/>
                    <a:pt x="348" y="201"/>
                    <a:pt x="348" y="188"/>
                  </a:cubicBezTo>
                  <a:cubicBezTo>
                    <a:pt x="348" y="158"/>
                    <a:pt x="348" y="158"/>
                    <a:pt x="348" y="158"/>
                  </a:cubicBezTo>
                  <a:cubicBezTo>
                    <a:pt x="348" y="145"/>
                    <a:pt x="337" y="136"/>
                    <a:pt x="325" y="136"/>
                  </a:cubicBezTo>
                  <a:close/>
                  <a:moveTo>
                    <a:pt x="325" y="188"/>
                  </a:moveTo>
                  <a:cubicBezTo>
                    <a:pt x="296" y="188"/>
                    <a:pt x="296" y="188"/>
                    <a:pt x="296" y="188"/>
                  </a:cubicBezTo>
                  <a:cubicBezTo>
                    <a:pt x="291" y="188"/>
                    <a:pt x="287" y="192"/>
                    <a:pt x="285" y="197"/>
                  </a:cubicBezTo>
                  <a:cubicBezTo>
                    <a:pt x="282" y="209"/>
                    <a:pt x="278" y="222"/>
                    <a:pt x="270" y="233"/>
                  </a:cubicBezTo>
                  <a:cubicBezTo>
                    <a:pt x="267" y="237"/>
                    <a:pt x="269" y="244"/>
                    <a:pt x="271" y="247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70" y="288"/>
                    <a:pt x="270" y="288"/>
                    <a:pt x="270" y="288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48" y="266"/>
                    <a:pt x="245" y="265"/>
                    <a:pt x="242" y="265"/>
                  </a:cubicBezTo>
                  <a:cubicBezTo>
                    <a:pt x="240" y="265"/>
                    <a:pt x="238" y="266"/>
                    <a:pt x="236" y="267"/>
                  </a:cubicBezTo>
                  <a:cubicBezTo>
                    <a:pt x="224" y="275"/>
                    <a:pt x="213" y="280"/>
                    <a:pt x="200" y="282"/>
                  </a:cubicBezTo>
                  <a:cubicBezTo>
                    <a:pt x="194" y="283"/>
                    <a:pt x="191" y="287"/>
                    <a:pt x="191" y="29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61" y="292"/>
                    <a:pt x="161" y="292"/>
                    <a:pt x="161" y="292"/>
                  </a:cubicBezTo>
                  <a:cubicBezTo>
                    <a:pt x="161" y="287"/>
                    <a:pt x="158" y="283"/>
                    <a:pt x="152" y="282"/>
                  </a:cubicBezTo>
                  <a:cubicBezTo>
                    <a:pt x="140" y="279"/>
                    <a:pt x="127" y="275"/>
                    <a:pt x="116" y="267"/>
                  </a:cubicBezTo>
                  <a:cubicBezTo>
                    <a:pt x="114" y="266"/>
                    <a:pt x="112" y="265"/>
                    <a:pt x="110" y="265"/>
                  </a:cubicBezTo>
                  <a:cubicBezTo>
                    <a:pt x="107" y="265"/>
                    <a:pt x="104" y="266"/>
                    <a:pt x="102" y="269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84" y="244"/>
                    <a:pt x="85" y="237"/>
                    <a:pt x="81" y="233"/>
                  </a:cubicBezTo>
                  <a:cubicBezTo>
                    <a:pt x="74" y="221"/>
                    <a:pt x="68" y="209"/>
                    <a:pt x="67" y="197"/>
                  </a:cubicBezTo>
                  <a:cubicBezTo>
                    <a:pt x="65" y="192"/>
                    <a:pt x="61" y="188"/>
                    <a:pt x="56" y="188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61" y="158"/>
                    <a:pt x="65" y="155"/>
                    <a:pt x="67" y="150"/>
                  </a:cubicBezTo>
                  <a:cubicBezTo>
                    <a:pt x="69" y="137"/>
                    <a:pt x="74" y="124"/>
                    <a:pt x="81" y="113"/>
                  </a:cubicBezTo>
                  <a:cubicBezTo>
                    <a:pt x="85" y="109"/>
                    <a:pt x="84" y="103"/>
                    <a:pt x="80" y="9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4" y="80"/>
                    <a:pt x="107" y="81"/>
                    <a:pt x="109" y="81"/>
                  </a:cubicBezTo>
                  <a:cubicBezTo>
                    <a:pt x="112" y="81"/>
                    <a:pt x="114" y="80"/>
                    <a:pt x="116" y="79"/>
                  </a:cubicBezTo>
                  <a:cubicBezTo>
                    <a:pt x="128" y="72"/>
                    <a:pt x="140" y="66"/>
                    <a:pt x="152" y="64"/>
                  </a:cubicBezTo>
                  <a:cubicBezTo>
                    <a:pt x="158" y="63"/>
                    <a:pt x="161" y="59"/>
                    <a:pt x="161" y="5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1" y="59"/>
                    <a:pt x="194" y="63"/>
                    <a:pt x="200" y="64"/>
                  </a:cubicBezTo>
                  <a:cubicBezTo>
                    <a:pt x="213" y="67"/>
                    <a:pt x="226" y="72"/>
                    <a:pt x="236" y="79"/>
                  </a:cubicBezTo>
                  <a:cubicBezTo>
                    <a:pt x="238" y="80"/>
                    <a:pt x="240" y="81"/>
                    <a:pt x="243" y="81"/>
                  </a:cubicBezTo>
                  <a:cubicBezTo>
                    <a:pt x="245" y="81"/>
                    <a:pt x="248" y="80"/>
                    <a:pt x="250" y="78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69" y="103"/>
                    <a:pt x="267" y="109"/>
                    <a:pt x="270" y="113"/>
                  </a:cubicBezTo>
                  <a:cubicBezTo>
                    <a:pt x="278" y="125"/>
                    <a:pt x="283" y="137"/>
                    <a:pt x="285" y="150"/>
                  </a:cubicBezTo>
                  <a:cubicBezTo>
                    <a:pt x="287" y="155"/>
                    <a:pt x="291" y="158"/>
                    <a:pt x="296" y="158"/>
                  </a:cubicBezTo>
                  <a:cubicBezTo>
                    <a:pt x="325" y="158"/>
                    <a:pt x="325" y="158"/>
                    <a:pt x="325" y="158"/>
                  </a:cubicBezTo>
                  <a:lnTo>
                    <a:pt x="325" y="188"/>
                  </a:lnTo>
                  <a:close/>
                  <a:moveTo>
                    <a:pt x="175" y="98"/>
                  </a:moveTo>
                  <a:cubicBezTo>
                    <a:pt x="133" y="98"/>
                    <a:pt x="99" y="131"/>
                    <a:pt x="99" y="173"/>
                  </a:cubicBezTo>
                  <a:cubicBezTo>
                    <a:pt x="99" y="215"/>
                    <a:pt x="133" y="248"/>
                    <a:pt x="175" y="248"/>
                  </a:cubicBezTo>
                  <a:cubicBezTo>
                    <a:pt x="216" y="248"/>
                    <a:pt x="250" y="215"/>
                    <a:pt x="250" y="173"/>
                  </a:cubicBezTo>
                  <a:cubicBezTo>
                    <a:pt x="250" y="131"/>
                    <a:pt x="215" y="98"/>
                    <a:pt x="175" y="98"/>
                  </a:cubicBezTo>
                  <a:close/>
                  <a:moveTo>
                    <a:pt x="175" y="226"/>
                  </a:moveTo>
                  <a:cubicBezTo>
                    <a:pt x="146" y="226"/>
                    <a:pt x="122" y="202"/>
                    <a:pt x="122" y="173"/>
                  </a:cubicBezTo>
                  <a:cubicBezTo>
                    <a:pt x="122" y="144"/>
                    <a:pt x="146" y="120"/>
                    <a:pt x="175" y="120"/>
                  </a:cubicBezTo>
                  <a:cubicBezTo>
                    <a:pt x="203" y="120"/>
                    <a:pt x="227" y="144"/>
                    <a:pt x="227" y="173"/>
                  </a:cubicBezTo>
                  <a:cubicBezTo>
                    <a:pt x="227" y="202"/>
                    <a:pt x="203" y="226"/>
                    <a:pt x="175" y="2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2148F2-7AC4-D759-D22D-DED96DC4BF16}"/>
              </a:ext>
            </a:extLst>
          </p:cNvPr>
          <p:cNvGrpSpPr/>
          <p:nvPr/>
        </p:nvGrpSpPr>
        <p:grpSpPr>
          <a:xfrm>
            <a:off x="8753929" y="3225800"/>
            <a:ext cx="1371600" cy="1371600"/>
            <a:chOff x="8753929" y="3225800"/>
            <a:chExt cx="1371600" cy="137160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ECC5A68-7481-1BFB-2BE3-E6AD278E87A0}"/>
                </a:ext>
              </a:extLst>
            </p:cNvPr>
            <p:cNvSpPr/>
            <p:nvPr/>
          </p:nvSpPr>
          <p:spPr>
            <a:xfrm>
              <a:off x="8753929" y="3225800"/>
              <a:ext cx="1371600" cy="1371600"/>
            </a:xfrm>
            <a:prstGeom prst="ellipse">
              <a:avLst/>
            </a:prstGeom>
            <a:solidFill>
              <a:schemeClr val="accent3"/>
            </a:solidFill>
            <a:ln w="50800">
              <a:solidFill>
                <a:schemeClr val="bg1"/>
              </a:solidFill>
            </a:ln>
            <a:effectLst>
              <a:outerShdw blurRad="762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71">
              <a:extLst>
                <a:ext uri="{FF2B5EF4-FFF2-40B4-BE49-F238E27FC236}">
                  <a16:creationId xmlns:a16="http://schemas.microsoft.com/office/drawing/2014/main" id="{FE9BCD48-40EA-9AD4-54D6-33C5004ED0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27886" y="3599757"/>
              <a:ext cx="623687" cy="623687"/>
            </a:xfrm>
            <a:custGeom>
              <a:avLst/>
              <a:gdLst>
                <a:gd name="T0" fmla="*/ 11 w 348"/>
                <a:gd name="T1" fmla="*/ 122 h 348"/>
                <a:gd name="T2" fmla="*/ 11 w 348"/>
                <a:gd name="T3" fmla="*/ 145 h 348"/>
                <a:gd name="T4" fmla="*/ 38 w 348"/>
                <a:gd name="T5" fmla="*/ 133 h 348"/>
                <a:gd name="T6" fmla="*/ 174 w 348"/>
                <a:gd name="T7" fmla="*/ 0 h 348"/>
                <a:gd name="T8" fmla="*/ 52 w 348"/>
                <a:gd name="T9" fmla="*/ 103 h 348"/>
                <a:gd name="T10" fmla="*/ 117 w 348"/>
                <a:gd name="T11" fmla="*/ 291 h 348"/>
                <a:gd name="T12" fmla="*/ 232 w 348"/>
                <a:gd name="T13" fmla="*/ 291 h 348"/>
                <a:gd name="T14" fmla="*/ 300 w 348"/>
                <a:gd name="T15" fmla="*/ 124 h 348"/>
                <a:gd name="T16" fmla="*/ 174 w 348"/>
                <a:gd name="T17" fmla="*/ 326 h 348"/>
                <a:gd name="T18" fmla="*/ 205 w 348"/>
                <a:gd name="T19" fmla="*/ 303 h 348"/>
                <a:gd name="T20" fmla="*/ 208 w 348"/>
                <a:gd name="T21" fmla="*/ 281 h 348"/>
                <a:gd name="T22" fmla="*/ 140 w 348"/>
                <a:gd name="T23" fmla="*/ 258 h 348"/>
                <a:gd name="T24" fmla="*/ 208 w 348"/>
                <a:gd name="T25" fmla="*/ 281 h 348"/>
                <a:gd name="T26" fmla="*/ 209 w 348"/>
                <a:gd name="T27" fmla="*/ 230 h 348"/>
                <a:gd name="T28" fmla="*/ 141 w 348"/>
                <a:gd name="T29" fmla="*/ 235 h 348"/>
                <a:gd name="T30" fmla="*/ 135 w 348"/>
                <a:gd name="T31" fmla="*/ 219 h 348"/>
                <a:gd name="T32" fmla="*/ 154 w 348"/>
                <a:gd name="T33" fmla="*/ 25 h 348"/>
                <a:gd name="T34" fmla="*/ 278 w 348"/>
                <a:gd name="T35" fmla="*/ 125 h 348"/>
                <a:gd name="T36" fmla="*/ 174 w 348"/>
                <a:gd name="T37" fmla="*/ 86 h 348"/>
                <a:gd name="T38" fmla="*/ 196 w 348"/>
                <a:gd name="T39" fmla="*/ 110 h 348"/>
                <a:gd name="T40" fmla="*/ 186 w 348"/>
                <a:gd name="T41" fmla="*/ 66 h 348"/>
                <a:gd name="T42" fmla="*/ 174 w 348"/>
                <a:gd name="T43" fmla="*/ 48 h 348"/>
                <a:gd name="T44" fmla="*/ 163 w 348"/>
                <a:gd name="T45" fmla="*/ 66 h 348"/>
                <a:gd name="T46" fmla="*/ 168 w 348"/>
                <a:gd name="T47" fmla="*/ 136 h 348"/>
                <a:gd name="T48" fmla="*/ 174 w 348"/>
                <a:gd name="T49" fmla="*/ 167 h 348"/>
                <a:gd name="T50" fmla="*/ 152 w 348"/>
                <a:gd name="T51" fmla="*/ 143 h 348"/>
                <a:gd name="T52" fmla="*/ 163 w 348"/>
                <a:gd name="T53" fmla="*/ 187 h 348"/>
                <a:gd name="T54" fmla="*/ 174 w 348"/>
                <a:gd name="T55" fmla="*/ 207 h 348"/>
                <a:gd name="T56" fmla="*/ 186 w 348"/>
                <a:gd name="T57" fmla="*/ 187 h 348"/>
                <a:gd name="T58" fmla="*/ 182 w 348"/>
                <a:gd name="T59" fmla="*/ 117 h 348"/>
                <a:gd name="T60" fmla="*/ 174 w 348"/>
                <a:gd name="T61" fmla="*/ 86 h 348"/>
                <a:gd name="T62" fmla="*/ 62 w 348"/>
                <a:gd name="T63" fmla="*/ 230 h 348"/>
                <a:gd name="T64" fmla="*/ 52 w 348"/>
                <a:gd name="T65" fmla="*/ 257 h 348"/>
                <a:gd name="T66" fmla="*/ 67 w 348"/>
                <a:gd name="T67" fmla="*/ 257 h 348"/>
                <a:gd name="T68" fmla="*/ 78 w 348"/>
                <a:gd name="T69" fmla="*/ 230 h 348"/>
                <a:gd name="T70" fmla="*/ 289 w 348"/>
                <a:gd name="T71" fmla="*/ 7 h 348"/>
                <a:gd name="T72" fmla="*/ 270 w 348"/>
                <a:gd name="T73" fmla="*/ 21 h 348"/>
                <a:gd name="T74" fmla="*/ 278 w 348"/>
                <a:gd name="T75" fmla="*/ 40 h 348"/>
                <a:gd name="T76" fmla="*/ 297 w 348"/>
                <a:gd name="T77" fmla="*/ 26 h 348"/>
                <a:gd name="T78" fmla="*/ 289 w 348"/>
                <a:gd name="T79" fmla="*/ 7 h 348"/>
                <a:gd name="T80" fmla="*/ 278 w 348"/>
                <a:gd name="T81" fmla="*/ 227 h 348"/>
                <a:gd name="T82" fmla="*/ 270 w 348"/>
                <a:gd name="T83" fmla="*/ 247 h 348"/>
                <a:gd name="T84" fmla="*/ 289 w 348"/>
                <a:gd name="T85" fmla="*/ 260 h 348"/>
                <a:gd name="T86" fmla="*/ 297 w 348"/>
                <a:gd name="T87" fmla="*/ 241 h 348"/>
                <a:gd name="T88" fmla="*/ 62 w 348"/>
                <a:gd name="T89" fmla="*/ 37 h 348"/>
                <a:gd name="T90" fmla="*/ 78 w 348"/>
                <a:gd name="T91" fmla="*/ 37 h 348"/>
                <a:gd name="T92" fmla="*/ 67 w 348"/>
                <a:gd name="T93" fmla="*/ 10 h 348"/>
                <a:gd name="T94" fmla="*/ 52 w 348"/>
                <a:gd name="T95" fmla="*/ 10 h 348"/>
                <a:gd name="T96" fmla="*/ 62 w 348"/>
                <a:gd name="T97" fmla="*/ 37 h 348"/>
                <a:gd name="T98" fmla="*/ 321 w 348"/>
                <a:gd name="T99" fmla="*/ 122 h 348"/>
                <a:gd name="T100" fmla="*/ 321 w 348"/>
                <a:gd name="T101" fmla="*/ 145 h 348"/>
                <a:gd name="T102" fmla="*/ 347 w 348"/>
                <a:gd name="T103" fmla="*/ 13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48">
                  <a:moveTo>
                    <a:pt x="26" y="122"/>
                  </a:moveTo>
                  <a:cubicBezTo>
                    <a:pt x="11" y="122"/>
                    <a:pt x="11" y="122"/>
                    <a:pt x="11" y="122"/>
                  </a:cubicBezTo>
                  <a:cubicBezTo>
                    <a:pt x="5" y="122"/>
                    <a:pt x="0" y="127"/>
                    <a:pt x="0" y="133"/>
                  </a:cubicBezTo>
                  <a:cubicBezTo>
                    <a:pt x="0" y="140"/>
                    <a:pt x="5" y="145"/>
                    <a:pt x="11" y="14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32" y="145"/>
                    <a:pt x="38" y="140"/>
                    <a:pt x="38" y="133"/>
                  </a:cubicBezTo>
                  <a:cubicBezTo>
                    <a:pt x="38" y="127"/>
                    <a:pt x="32" y="122"/>
                    <a:pt x="26" y="122"/>
                  </a:cubicBezTo>
                  <a:close/>
                  <a:moveTo>
                    <a:pt x="174" y="0"/>
                  </a:moveTo>
                  <a:cubicBezTo>
                    <a:pt x="165" y="0"/>
                    <a:pt x="156" y="1"/>
                    <a:pt x="148" y="3"/>
                  </a:cubicBezTo>
                  <a:cubicBezTo>
                    <a:pt x="99" y="14"/>
                    <a:pt x="60" y="54"/>
                    <a:pt x="52" y="103"/>
                  </a:cubicBezTo>
                  <a:cubicBezTo>
                    <a:pt x="41" y="161"/>
                    <a:pt x="71" y="213"/>
                    <a:pt x="117" y="236"/>
                  </a:cubicBezTo>
                  <a:cubicBezTo>
                    <a:pt x="117" y="291"/>
                    <a:pt x="117" y="291"/>
                    <a:pt x="117" y="291"/>
                  </a:cubicBezTo>
                  <a:cubicBezTo>
                    <a:pt x="117" y="322"/>
                    <a:pt x="143" y="348"/>
                    <a:pt x="174" y="348"/>
                  </a:cubicBezTo>
                  <a:cubicBezTo>
                    <a:pt x="205" y="348"/>
                    <a:pt x="232" y="322"/>
                    <a:pt x="232" y="291"/>
                  </a:cubicBezTo>
                  <a:cubicBezTo>
                    <a:pt x="232" y="236"/>
                    <a:pt x="232" y="236"/>
                    <a:pt x="232" y="236"/>
                  </a:cubicBezTo>
                  <a:cubicBezTo>
                    <a:pt x="273" y="214"/>
                    <a:pt x="300" y="172"/>
                    <a:pt x="300" y="124"/>
                  </a:cubicBezTo>
                  <a:cubicBezTo>
                    <a:pt x="299" y="55"/>
                    <a:pt x="242" y="0"/>
                    <a:pt x="174" y="0"/>
                  </a:cubicBezTo>
                  <a:close/>
                  <a:moveTo>
                    <a:pt x="174" y="326"/>
                  </a:moveTo>
                  <a:cubicBezTo>
                    <a:pt x="160" y="326"/>
                    <a:pt x="148" y="316"/>
                    <a:pt x="142" y="303"/>
                  </a:cubicBezTo>
                  <a:cubicBezTo>
                    <a:pt x="205" y="303"/>
                    <a:pt x="205" y="303"/>
                    <a:pt x="205" y="303"/>
                  </a:cubicBezTo>
                  <a:cubicBezTo>
                    <a:pt x="201" y="316"/>
                    <a:pt x="190" y="326"/>
                    <a:pt x="174" y="326"/>
                  </a:cubicBezTo>
                  <a:close/>
                  <a:moveTo>
                    <a:pt x="208" y="281"/>
                  </a:moveTo>
                  <a:cubicBezTo>
                    <a:pt x="140" y="281"/>
                    <a:pt x="140" y="281"/>
                    <a:pt x="140" y="281"/>
                  </a:cubicBezTo>
                  <a:cubicBezTo>
                    <a:pt x="140" y="258"/>
                    <a:pt x="140" y="258"/>
                    <a:pt x="140" y="258"/>
                  </a:cubicBezTo>
                  <a:cubicBezTo>
                    <a:pt x="208" y="258"/>
                    <a:pt x="208" y="258"/>
                    <a:pt x="208" y="258"/>
                  </a:cubicBezTo>
                  <a:lnTo>
                    <a:pt x="208" y="281"/>
                  </a:lnTo>
                  <a:close/>
                  <a:moveTo>
                    <a:pt x="216" y="219"/>
                  </a:moveTo>
                  <a:cubicBezTo>
                    <a:pt x="211" y="221"/>
                    <a:pt x="209" y="225"/>
                    <a:pt x="209" y="230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141" y="235"/>
                    <a:pt x="141" y="235"/>
                    <a:pt x="141" y="235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26"/>
                    <a:pt x="139" y="221"/>
                    <a:pt x="135" y="219"/>
                  </a:cubicBezTo>
                  <a:cubicBezTo>
                    <a:pt x="91" y="200"/>
                    <a:pt x="66" y="154"/>
                    <a:pt x="75" y="107"/>
                  </a:cubicBezTo>
                  <a:cubicBezTo>
                    <a:pt x="82" y="67"/>
                    <a:pt x="114" y="33"/>
                    <a:pt x="154" y="25"/>
                  </a:cubicBezTo>
                  <a:cubicBezTo>
                    <a:pt x="161" y="24"/>
                    <a:pt x="169" y="23"/>
                    <a:pt x="175" y="23"/>
                  </a:cubicBezTo>
                  <a:cubicBezTo>
                    <a:pt x="233" y="23"/>
                    <a:pt x="278" y="68"/>
                    <a:pt x="278" y="125"/>
                  </a:cubicBezTo>
                  <a:cubicBezTo>
                    <a:pt x="276" y="166"/>
                    <a:pt x="252" y="203"/>
                    <a:pt x="216" y="219"/>
                  </a:cubicBezTo>
                  <a:close/>
                  <a:moveTo>
                    <a:pt x="174" y="86"/>
                  </a:moveTo>
                  <a:cubicBezTo>
                    <a:pt x="181" y="86"/>
                    <a:pt x="186" y="92"/>
                    <a:pt x="186" y="98"/>
                  </a:cubicBezTo>
                  <a:cubicBezTo>
                    <a:pt x="186" y="104"/>
                    <a:pt x="191" y="110"/>
                    <a:pt x="196" y="110"/>
                  </a:cubicBezTo>
                  <a:cubicBezTo>
                    <a:pt x="203" y="110"/>
                    <a:pt x="208" y="104"/>
                    <a:pt x="208" y="98"/>
                  </a:cubicBezTo>
                  <a:cubicBezTo>
                    <a:pt x="208" y="83"/>
                    <a:pt x="199" y="71"/>
                    <a:pt x="186" y="66"/>
                  </a:cubicBezTo>
                  <a:cubicBezTo>
                    <a:pt x="186" y="58"/>
                    <a:pt x="186" y="58"/>
                    <a:pt x="186" y="58"/>
                  </a:cubicBezTo>
                  <a:cubicBezTo>
                    <a:pt x="186" y="52"/>
                    <a:pt x="181" y="48"/>
                    <a:pt x="174" y="48"/>
                  </a:cubicBezTo>
                  <a:cubicBezTo>
                    <a:pt x="168" y="48"/>
                    <a:pt x="163" y="53"/>
                    <a:pt x="163" y="58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50" y="70"/>
                    <a:pt x="140" y="83"/>
                    <a:pt x="140" y="98"/>
                  </a:cubicBezTo>
                  <a:cubicBezTo>
                    <a:pt x="140" y="117"/>
                    <a:pt x="156" y="127"/>
                    <a:pt x="168" y="136"/>
                  </a:cubicBezTo>
                  <a:cubicBezTo>
                    <a:pt x="176" y="142"/>
                    <a:pt x="186" y="148"/>
                    <a:pt x="186" y="155"/>
                  </a:cubicBezTo>
                  <a:cubicBezTo>
                    <a:pt x="186" y="161"/>
                    <a:pt x="181" y="167"/>
                    <a:pt x="174" y="167"/>
                  </a:cubicBezTo>
                  <a:cubicBezTo>
                    <a:pt x="168" y="167"/>
                    <a:pt x="163" y="161"/>
                    <a:pt x="163" y="155"/>
                  </a:cubicBezTo>
                  <a:cubicBezTo>
                    <a:pt x="163" y="148"/>
                    <a:pt x="157" y="143"/>
                    <a:pt x="152" y="143"/>
                  </a:cubicBezTo>
                  <a:cubicBezTo>
                    <a:pt x="146" y="143"/>
                    <a:pt x="140" y="148"/>
                    <a:pt x="140" y="155"/>
                  </a:cubicBezTo>
                  <a:cubicBezTo>
                    <a:pt x="140" y="170"/>
                    <a:pt x="150" y="182"/>
                    <a:pt x="163" y="187"/>
                  </a:cubicBezTo>
                  <a:cubicBezTo>
                    <a:pt x="163" y="195"/>
                    <a:pt x="163" y="195"/>
                    <a:pt x="163" y="195"/>
                  </a:cubicBezTo>
                  <a:cubicBezTo>
                    <a:pt x="163" y="201"/>
                    <a:pt x="169" y="207"/>
                    <a:pt x="174" y="207"/>
                  </a:cubicBezTo>
                  <a:cubicBezTo>
                    <a:pt x="181" y="207"/>
                    <a:pt x="186" y="201"/>
                    <a:pt x="186" y="195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99" y="183"/>
                    <a:pt x="208" y="170"/>
                    <a:pt x="208" y="155"/>
                  </a:cubicBezTo>
                  <a:cubicBezTo>
                    <a:pt x="208" y="136"/>
                    <a:pt x="194" y="126"/>
                    <a:pt x="182" y="117"/>
                  </a:cubicBezTo>
                  <a:cubicBezTo>
                    <a:pt x="173" y="110"/>
                    <a:pt x="163" y="104"/>
                    <a:pt x="163" y="98"/>
                  </a:cubicBezTo>
                  <a:cubicBezTo>
                    <a:pt x="162" y="92"/>
                    <a:pt x="168" y="86"/>
                    <a:pt x="174" y="86"/>
                  </a:cubicBezTo>
                  <a:close/>
                  <a:moveTo>
                    <a:pt x="70" y="227"/>
                  </a:moveTo>
                  <a:cubicBezTo>
                    <a:pt x="67" y="227"/>
                    <a:pt x="64" y="228"/>
                    <a:pt x="62" y="230"/>
                  </a:cubicBezTo>
                  <a:cubicBezTo>
                    <a:pt x="52" y="241"/>
                    <a:pt x="52" y="241"/>
                    <a:pt x="52" y="241"/>
                  </a:cubicBezTo>
                  <a:cubicBezTo>
                    <a:pt x="47" y="245"/>
                    <a:pt x="47" y="252"/>
                    <a:pt x="52" y="257"/>
                  </a:cubicBezTo>
                  <a:cubicBezTo>
                    <a:pt x="54" y="259"/>
                    <a:pt x="57" y="260"/>
                    <a:pt x="59" y="260"/>
                  </a:cubicBezTo>
                  <a:cubicBezTo>
                    <a:pt x="62" y="260"/>
                    <a:pt x="65" y="259"/>
                    <a:pt x="67" y="257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82" y="242"/>
                    <a:pt x="82" y="234"/>
                    <a:pt x="78" y="230"/>
                  </a:cubicBezTo>
                  <a:cubicBezTo>
                    <a:pt x="76" y="228"/>
                    <a:pt x="73" y="227"/>
                    <a:pt x="70" y="227"/>
                  </a:cubicBezTo>
                  <a:close/>
                  <a:moveTo>
                    <a:pt x="289" y="7"/>
                  </a:moveTo>
                  <a:cubicBezTo>
                    <a:pt x="286" y="7"/>
                    <a:pt x="283" y="8"/>
                    <a:pt x="281" y="10"/>
                  </a:cubicBezTo>
                  <a:cubicBezTo>
                    <a:pt x="270" y="21"/>
                    <a:pt x="270" y="21"/>
                    <a:pt x="270" y="21"/>
                  </a:cubicBezTo>
                  <a:cubicBezTo>
                    <a:pt x="266" y="25"/>
                    <a:pt x="266" y="32"/>
                    <a:pt x="270" y="37"/>
                  </a:cubicBezTo>
                  <a:cubicBezTo>
                    <a:pt x="272" y="39"/>
                    <a:pt x="275" y="40"/>
                    <a:pt x="278" y="40"/>
                  </a:cubicBezTo>
                  <a:cubicBezTo>
                    <a:pt x="281" y="40"/>
                    <a:pt x="284" y="39"/>
                    <a:pt x="286" y="37"/>
                  </a:cubicBezTo>
                  <a:cubicBezTo>
                    <a:pt x="297" y="26"/>
                    <a:pt x="297" y="26"/>
                    <a:pt x="297" y="26"/>
                  </a:cubicBezTo>
                  <a:cubicBezTo>
                    <a:pt x="301" y="22"/>
                    <a:pt x="301" y="14"/>
                    <a:pt x="297" y="10"/>
                  </a:cubicBezTo>
                  <a:cubicBezTo>
                    <a:pt x="295" y="8"/>
                    <a:pt x="292" y="7"/>
                    <a:pt x="289" y="7"/>
                  </a:cubicBezTo>
                  <a:close/>
                  <a:moveTo>
                    <a:pt x="286" y="230"/>
                  </a:moveTo>
                  <a:cubicBezTo>
                    <a:pt x="284" y="228"/>
                    <a:pt x="281" y="227"/>
                    <a:pt x="278" y="227"/>
                  </a:cubicBezTo>
                  <a:cubicBezTo>
                    <a:pt x="275" y="227"/>
                    <a:pt x="272" y="228"/>
                    <a:pt x="270" y="230"/>
                  </a:cubicBezTo>
                  <a:cubicBezTo>
                    <a:pt x="266" y="234"/>
                    <a:pt x="266" y="242"/>
                    <a:pt x="270" y="247"/>
                  </a:cubicBezTo>
                  <a:cubicBezTo>
                    <a:pt x="281" y="257"/>
                    <a:pt x="281" y="257"/>
                    <a:pt x="281" y="257"/>
                  </a:cubicBezTo>
                  <a:cubicBezTo>
                    <a:pt x="283" y="259"/>
                    <a:pt x="286" y="260"/>
                    <a:pt x="289" y="260"/>
                  </a:cubicBezTo>
                  <a:cubicBezTo>
                    <a:pt x="292" y="260"/>
                    <a:pt x="295" y="259"/>
                    <a:pt x="297" y="257"/>
                  </a:cubicBezTo>
                  <a:cubicBezTo>
                    <a:pt x="301" y="253"/>
                    <a:pt x="301" y="245"/>
                    <a:pt x="297" y="241"/>
                  </a:cubicBezTo>
                  <a:lnTo>
                    <a:pt x="286" y="230"/>
                  </a:lnTo>
                  <a:close/>
                  <a:moveTo>
                    <a:pt x="62" y="37"/>
                  </a:moveTo>
                  <a:cubicBezTo>
                    <a:pt x="64" y="39"/>
                    <a:pt x="67" y="40"/>
                    <a:pt x="70" y="40"/>
                  </a:cubicBezTo>
                  <a:cubicBezTo>
                    <a:pt x="73" y="40"/>
                    <a:pt x="76" y="39"/>
                    <a:pt x="78" y="37"/>
                  </a:cubicBezTo>
                  <a:cubicBezTo>
                    <a:pt x="82" y="32"/>
                    <a:pt x="82" y="25"/>
                    <a:pt x="78" y="21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5" y="8"/>
                    <a:pt x="62" y="7"/>
                    <a:pt x="59" y="7"/>
                  </a:cubicBezTo>
                  <a:cubicBezTo>
                    <a:pt x="57" y="7"/>
                    <a:pt x="54" y="8"/>
                    <a:pt x="52" y="10"/>
                  </a:cubicBezTo>
                  <a:cubicBezTo>
                    <a:pt x="47" y="14"/>
                    <a:pt x="47" y="22"/>
                    <a:pt x="52" y="26"/>
                  </a:cubicBezTo>
                  <a:lnTo>
                    <a:pt x="62" y="37"/>
                  </a:lnTo>
                  <a:close/>
                  <a:moveTo>
                    <a:pt x="337" y="122"/>
                  </a:moveTo>
                  <a:cubicBezTo>
                    <a:pt x="321" y="122"/>
                    <a:pt x="321" y="122"/>
                    <a:pt x="321" y="122"/>
                  </a:cubicBezTo>
                  <a:cubicBezTo>
                    <a:pt x="315" y="122"/>
                    <a:pt x="309" y="127"/>
                    <a:pt x="309" y="133"/>
                  </a:cubicBezTo>
                  <a:cubicBezTo>
                    <a:pt x="309" y="140"/>
                    <a:pt x="315" y="145"/>
                    <a:pt x="321" y="145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3" y="145"/>
                    <a:pt x="347" y="140"/>
                    <a:pt x="347" y="133"/>
                  </a:cubicBezTo>
                  <a:cubicBezTo>
                    <a:pt x="348" y="127"/>
                    <a:pt x="343" y="122"/>
                    <a:pt x="337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E0EA46F-9A85-9FA7-4988-3BCA6ACBC7E6}"/>
              </a:ext>
            </a:extLst>
          </p:cNvPr>
          <p:cNvGrpSpPr/>
          <p:nvPr/>
        </p:nvGrpSpPr>
        <p:grpSpPr>
          <a:xfrm>
            <a:off x="2066472" y="3225800"/>
            <a:ext cx="1371600" cy="1371600"/>
            <a:chOff x="2066472" y="3225800"/>
            <a:chExt cx="1371600" cy="13716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D5F64F7-C6D3-45EE-2D60-FD839FE0C780}"/>
                </a:ext>
              </a:extLst>
            </p:cNvPr>
            <p:cNvSpPr/>
            <p:nvPr/>
          </p:nvSpPr>
          <p:spPr>
            <a:xfrm>
              <a:off x="2066472" y="3225800"/>
              <a:ext cx="1371600" cy="1371600"/>
            </a:xfrm>
            <a:prstGeom prst="ellipse">
              <a:avLst/>
            </a:prstGeom>
            <a:ln w="50800">
              <a:solidFill>
                <a:schemeClr val="bg1"/>
              </a:solidFill>
            </a:ln>
            <a:effectLst>
              <a:outerShdw blurRad="762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87">
              <a:extLst>
                <a:ext uri="{FF2B5EF4-FFF2-40B4-BE49-F238E27FC236}">
                  <a16:creationId xmlns:a16="http://schemas.microsoft.com/office/drawing/2014/main" id="{613CA720-7483-E7B0-305B-1C8EACF1E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7740" y="3599757"/>
              <a:ext cx="629065" cy="623687"/>
            </a:xfrm>
            <a:custGeom>
              <a:avLst/>
              <a:gdLst>
                <a:gd name="T0" fmla="*/ 317 w 351"/>
                <a:gd name="T1" fmla="*/ 0 h 348"/>
                <a:gd name="T2" fmla="*/ 232 w 351"/>
                <a:gd name="T3" fmla="*/ 20 h 348"/>
                <a:gd name="T4" fmla="*/ 123 w 351"/>
                <a:gd name="T5" fmla="*/ 99 h 348"/>
                <a:gd name="T6" fmla="*/ 3 w 351"/>
                <a:gd name="T7" fmla="*/ 182 h 348"/>
                <a:gd name="T8" fmla="*/ 12 w 351"/>
                <a:gd name="T9" fmla="*/ 199 h 348"/>
                <a:gd name="T10" fmla="*/ 68 w 351"/>
                <a:gd name="T11" fmla="*/ 187 h 348"/>
                <a:gd name="T12" fmla="*/ 71 w 351"/>
                <a:gd name="T13" fmla="*/ 199 h 348"/>
                <a:gd name="T14" fmla="*/ 32 w 351"/>
                <a:gd name="T15" fmla="*/ 238 h 348"/>
                <a:gd name="T16" fmla="*/ 31 w 351"/>
                <a:gd name="T17" fmla="*/ 280 h 348"/>
                <a:gd name="T18" fmla="*/ 24 w 351"/>
                <a:gd name="T19" fmla="*/ 326 h 348"/>
                <a:gd name="T20" fmla="*/ 47 w 351"/>
                <a:gd name="T21" fmla="*/ 330 h 348"/>
                <a:gd name="T22" fmla="*/ 95 w 351"/>
                <a:gd name="T23" fmla="*/ 301 h 348"/>
                <a:gd name="T24" fmla="*/ 119 w 351"/>
                <a:gd name="T25" fmla="*/ 321 h 348"/>
                <a:gd name="T26" fmla="*/ 150 w 351"/>
                <a:gd name="T27" fmla="*/ 278 h 348"/>
                <a:gd name="T28" fmla="*/ 151 w 351"/>
                <a:gd name="T29" fmla="*/ 332 h 348"/>
                <a:gd name="T30" fmla="*/ 162 w 351"/>
                <a:gd name="T31" fmla="*/ 348 h 348"/>
                <a:gd name="T32" fmla="*/ 207 w 351"/>
                <a:gd name="T33" fmla="*/ 318 h 348"/>
                <a:gd name="T34" fmla="*/ 285 w 351"/>
                <a:gd name="T35" fmla="*/ 189 h 348"/>
                <a:gd name="T36" fmla="*/ 349 w 351"/>
                <a:gd name="T37" fmla="*/ 34 h 348"/>
                <a:gd name="T38" fmla="*/ 70 w 351"/>
                <a:gd name="T39" fmla="*/ 165 h 348"/>
                <a:gd name="T40" fmla="*/ 48 w 351"/>
                <a:gd name="T41" fmla="*/ 159 h 348"/>
                <a:gd name="T42" fmla="*/ 84 w 351"/>
                <a:gd name="T43" fmla="*/ 165 h 348"/>
                <a:gd name="T44" fmla="*/ 64 w 351"/>
                <a:gd name="T45" fmla="*/ 298 h 348"/>
                <a:gd name="T46" fmla="*/ 55 w 351"/>
                <a:gd name="T47" fmla="*/ 290 h 348"/>
                <a:gd name="T48" fmla="*/ 80 w 351"/>
                <a:gd name="T49" fmla="*/ 287 h 348"/>
                <a:gd name="T50" fmla="*/ 119 w 351"/>
                <a:gd name="T51" fmla="*/ 294 h 348"/>
                <a:gd name="T52" fmla="*/ 80 w 351"/>
                <a:gd name="T53" fmla="*/ 222 h 348"/>
                <a:gd name="T54" fmla="*/ 119 w 351"/>
                <a:gd name="T55" fmla="*/ 294 h 348"/>
                <a:gd name="T56" fmla="*/ 187 w 351"/>
                <a:gd name="T57" fmla="*/ 270 h 348"/>
                <a:gd name="T58" fmla="*/ 185 w 351"/>
                <a:gd name="T59" fmla="*/ 312 h 348"/>
                <a:gd name="T60" fmla="*/ 94 w 351"/>
                <a:gd name="T61" fmla="*/ 203 h 348"/>
                <a:gd name="T62" fmla="*/ 294 w 351"/>
                <a:gd name="T63" fmla="*/ 142 h 348"/>
                <a:gd name="T64" fmla="*/ 328 w 351"/>
                <a:gd name="T65" fmla="*/ 37 h 348"/>
                <a:gd name="T66" fmla="*/ 229 w 351"/>
                <a:gd name="T67" fmla="*/ 47 h 348"/>
                <a:gd name="T68" fmla="*/ 324 w 351"/>
                <a:gd name="T69" fmla="*/ 26 h 348"/>
                <a:gd name="T70" fmla="*/ 170 w 351"/>
                <a:gd name="T71" fmla="*/ 118 h 348"/>
                <a:gd name="T72" fmla="*/ 202 w 351"/>
                <a:gd name="T73" fmla="*/ 195 h 348"/>
                <a:gd name="T74" fmla="*/ 233 w 351"/>
                <a:gd name="T75" fmla="*/ 118 h 348"/>
                <a:gd name="T76" fmla="*/ 170 w 351"/>
                <a:gd name="T77" fmla="*/ 118 h 348"/>
                <a:gd name="T78" fmla="*/ 219 w 351"/>
                <a:gd name="T79" fmla="*/ 166 h 348"/>
                <a:gd name="T80" fmla="*/ 186 w 351"/>
                <a:gd name="T81" fmla="*/ 166 h 348"/>
                <a:gd name="T82" fmla="*/ 203 w 351"/>
                <a:gd name="T83" fmla="*/ 12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1" h="348">
                  <a:moveTo>
                    <a:pt x="341" y="11"/>
                  </a:moveTo>
                  <a:cubicBezTo>
                    <a:pt x="334" y="4"/>
                    <a:pt x="325" y="0"/>
                    <a:pt x="317" y="0"/>
                  </a:cubicBezTo>
                  <a:cubicBezTo>
                    <a:pt x="316" y="0"/>
                    <a:pt x="315" y="0"/>
                    <a:pt x="314" y="0"/>
                  </a:cubicBezTo>
                  <a:cubicBezTo>
                    <a:pt x="285" y="3"/>
                    <a:pt x="259" y="9"/>
                    <a:pt x="232" y="20"/>
                  </a:cubicBezTo>
                  <a:cubicBezTo>
                    <a:pt x="207" y="30"/>
                    <a:pt x="182" y="46"/>
                    <a:pt x="160" y="63"/>
                  </a:cubicBezTo>
                  <a:cubicBezTo>
                    <a:pt x="147" y="74"/>
                    <a:pt x="134" y="86"/>
                    <a:pt x="123" y="99"/>
                  </a:cubicBezTo>
                  <a:cubicBezTo>
                    <a:pt x="90" y="101"/>
                    <a:pt x="57" y="116"/>
                    <a:pt x="32" y="142"/>
                  </a:cubicBezTo>
                  <a:cubicBezTo>
                    <a:pt x="20" y="153"/>
                    <a:pt x="11" y="168"/>
                    <a:pt x="3" y="182"/>
                  </a:cubicBezTo>
                  <a:cubicBezTo>
                    <a:pt x="0" y="187"/>
                    <a:pt x="2" y="192"/>
                    <a:pt x="5" y="196"/>
                  </a:cubicBezTo>
                  <a:cubicBezTo>
                    <a:pt x="7" y="198"/>
                    <a:pt x="11" y="199"/>
                    <a:pt x="12" y="199"/>
                  </a:cubicBezTo>
                  <a:cubicBezTo>
                    <a:pt x="15" y="199"/>
                    <a:pt x="16" y="199"/>
                    <a:pt x="18" y="198"/>
                  </a:cubicBezTo>
                  <a:cubicBezTo>
                    <a:pt x="33" y="190"/>
                    <a:pt x="51" y="187"/>
                    <a:pt x="68" y="187"/>
                  </a:cubicBezTo>
                  <a:cubicBezTo>
                    <a:pt x="70" y="187"/>
                    <a:pt x="72" y="187"/>
                    <a:pt x="74" y="187"/>
                  </a:cubicBezTo>
                  <a:cubicBezTo>
                    <a:pt x="73" y="191"/>
                    <a:pt x="72" y="195"/>
                    <a:pt x="71" y="19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8" y="225"/>
                    <a:pt x="26" y="234"/>
                    <a:pt x="32" y="238"/>
                  </a:cubicBezTo>
                  <a:cubicBezTo>
                    <a:pt x="48" y="254"/>
                    <a:pt x="48" y="254"/>
                    <a:pt x="48" y="254"/>
                  </a:cubicBezTo>
                  <a:cubicBezTo>
                    <a:pt x="43" y="261"/>
                    <a:pt x="37" y="271"/>
                    <a:pt x="31" y="280"/>
                  </a:cubicBezTo>
                  <a:cubicBezTo>
                    <a:pt x="26" y="290"/>
                    <a:pt x="22" y="297"/>
                    <a:pt x="20" y="302"/>
                  </a:cubicBezTo>
                  <a:cubicBezTo>
                    <a:pt x="17" y="313"/>
                    <a:pt x="18" y="321"/>
                    <a:pt x="24" y="326"/>
                  </a:cubicBezTo>
                  <a:cubicBezTo>
                    <a:pt x="27" y="330"/>
                    <a:pt x="32" y="331"/>
                    <a:pt x="37" y="331"/>
                  </a:cubicBezTo>
                  <a:cubicBezTo>
                    <a:pt x="40" y="331"/>
                    <a:pt x="44" y="330"/>
                    <a:pt x="47" y="330"/>
                  </a:cubicBezTo>
                  <a:cubicBezTo>
                    <a:pt x="54" y="327"/>
                    <a:pt x="60" y="324"/>
                    <a:pt x="69" y="318"/>
                  </a:cubicBezTo>
                  <a:cubicBezTo>
                    <a:pt x="78" y="313"/>
                    <a:pt x="87" y="307"/>
                    <a:pt x="95" y="301"/>
                  </a:cubicBezTo>
                  <a:cubicBezTo>
                    <a:pt x="111" y="318"/>
                    <a:pt x="111" y="318"/>
                    <a:pt x="111" y="318"/>
                  </a:cubicBezTo>
                  <a:cubicBezTo>
                    <a:pt x="114" y="320"/>
                    <a:pt x="117" y="321"/>
                    <a:pt x="119" y="321"/>
                  </a:cubicBezTo>
                  <a:cubicBezTo>
                    <a:pt x="123" y="321"/>
                    <a:pt x="127" y="319"/>
                    <a:pt x="129" y="316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55" y="277"/>
                    <a:pt x="158" y="277"/>
                    <a:pt x="162" y="275"/>
                  </a:cubicBezTo>
                  <a:cubicBezTo>
                    <a:pt x="163" y="293"/>
                    <a:pt x="160" y="313"/>
                    <a:pt x="151" y="332"/>
                  </a:cubicBezTo>
                  <a:cubicBezTo>
                    <a:pt x="149" y="336"/>
                    <a:pt x="150" y="341"/>
                    <a:pt x="154" y="345"/>
                  </a:cubicBezTo>
                  <a:cubicBezTo>
                    <a:pt x="155" y="347"/>
                    <a:pt x="159" y="348"/>
                    <a:pt x="162" y="348"/>
                  </a:cubicBezTo>
                  <a:cubicBezTo>
                    <a:pt x="164" y="348"/>
                    <a:pt x="165" y="348"/>
                    <a:pt x="167" y="347"/>
                  </a:cubicBezTo>
                  <a:cubicBezTo>
                    <a:pt x="181" y="339"/>
                    <a:pt x="195" y="330"/>
                    <a:pt x="207" y="318"/>
                  </a:cubicBezTo>
                  <a:cubicBezTo>
                    <a:pt x="233" y="292"/>
                    <a:pt x="247" y="260"/>
                    <a:pt x="250" y="226"/>
                  </a:cubicBezTo>
                  <a:cubicBezTo>
                    <a:pt x="263" y="215"/>
                    <a:pt x="275" y="203"/>
                    <a:pt x="285" y="189"/>
                  </a:cubicBezTo>
                  <a:cubicBezTo>
                    <a:pt x="304" y="166"/>
                    <a:pt x="318" y="142"/>
                    <a:pt x="329" y="117"/>
                  </a:cubicBezTo>
                  <a:cubicBezTo>
                    <a:pt x="340" y="91"/>
                    <a:pt x="346" y="62"/>
                    <a:pt x="349" y="34"/>
                  </a:cubicBezTo>
                  <a:cubicBezTo>
                    <a:pt x="351" y="28"/>
                    <a:pt x="349" y="18"/>
                    <a:pt x="341" y="11"/>
                  </a:cubicBezTo>
                  <a:close/>
                  <a:moveTo>
                    <a:pt x="70" y="165"/>
                  </a:moveTo>
                  <a:cubicBezTo>
                    <a:pt x="60" y="165"/>
                    <a:pt x="50" y="165"/>
                    <a:pt x="41" y="168"/>
                  </a:cubicBezTo>
                  <a:cubicBezTo>
                    <a:pt x="43" y="164"/>
                    <a:pt x="46" y="161"/>
                    <a:pt x="48" y="159"/>
                  </a:cubicBezTo>
                  <a:cubicBezTo>
                    <a:pt x="64" y="142"/>
                    <a:pt x="83" y="131"/>
                    <a:pt x="104" y="126"/>
                  </a:cubicBezTo>
                  <a:cubicBezTo>
                    <a:pt x="97" y="138"/>
                    <a:pt x="90" y="151"/>
                    <a:pt x="84" y="165"/>
                  </a:cubicBezTo>
                  <a:cubicBezTo>
                    <a:pt x="80" y="165"/>
                    <a:pt x="75" y="165"/>
                    <a:pt x="70" y="165"/>
                  </a:cubicBezTo>
                  <a:close/>
                  <a:moveTo>
                    <a:pt x="64" y="298"/>
                  </a:moveTo>
                  <a:cubicBezTo>
                    <a:pt x="55" y="304"/>
                    <a:pt x="48" y="307"/>
                    <a:pt x="45" y="308"/>
                  </a:cubicBezTo>
                  <a:cubicBezTo>
                    <a:pt x="47" y="304"/>
                    <a:pt x="50" y="298"/>
                    <a:pt x="55" y="290"/>
                  </a:cubicBezTo>
                  <a:cubicBezTo>
                    <a:pt x="59" y="283"/>
                    <a:pt x="63" y="277"/>
                    <a:pt x="65" y="273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76" y="291"/>
                    <a:pt x="70" y="295"/>
                    <a:pt x="64" y="298"/>
                  </a:cubicBezTo>
                  <a:close/>
                  <a:moveTo>
                    <a:pt x="119" y="294"/>
                  </a:moveTo>
                  <a:cubicBezTo>
                    <a:pt x="59" y="234"/>
                    <a:pt x="59" y="234"/>
                    <a:pt x="59" y="234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132" y="274"/>
                    <a:pt x="132" y="274"/>
                    <a:pt x="132" y="274"/>
                  </a:cubicBezTo>
                  <a:lnTo>
                    <a:pt x="119" y="294"/>
                  </a:lnTo>
                  <a:close/>
                  <a:moveTo>
                    <a:pt x="185" y="312"/>
                  </a:moveTo>
                  <a:cubicBezTo>
                    <a:pt x="188" y="298"/>
                    <a:pt x="188" y="284"/>
                    <a:pt x="187" y="270"/>
                  </a:cubicBezTo>
                  <a:cubicBezTo>
                    <a:pt x="201" y="264"/>
                    <a:pt x="214" y="257"/>
                    <a:pt x="226" y="249"/>
                  </a:cubicBezTo>
                  <a:cubicBezTo>
                    <a:pt x="220" y="273"/>
                    <a:pt x="206" y="296"/>
                    <a:pt x="185" y="312"/>
                  </a:cubicBezTo>
                  <a:close/>
                  <a:moveTo>
                    <a:pt x="149" y="258"/>
                  </a:moveTo>
                  <a:cubicBezTo>
                    <a:pt x="94" y="203"/>
                    <a:pt x="94" y="203"/>
                    <a:pt x="94" y="203"/>
                  </a:cubicBezTo>
                  <a:cubicBezTo>
                    <a:pt x="112" y="142"/>
                    <a:pt x="154" y="89"/>
                    <a:pt x="208" y="56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263" y="198"/>
                    <a:pt x="212" y="240"/>
                    <a:pt x="149" y="258"/>
                  </a:cubicBezTo>
                  <a:close/>
                  <a:moveTo>
                    <a:pt x="328" y="37"/>
                  </a:moveTo>
                  <a:cubicBezTo>
                    <a:pt x="325" y="67"/>
                    <a:pt x="318" y="95"/>
                    <a:pt x="305" y="122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55" y="34"/>
                    <a:pt x="285" y="26"/>
                    <a:pt x="315" y="24"/>
                  </a:cubicBezTo>
                  <a:cubicBezTo>
                    <a:pt x="318" y="24"/>
                    <a:pt x="321" y="25"/>
                    <a:pt x="324" y="26"/>
                  </a:cubicBezTo>
                  <a:cubicBezTo>
                    <a:pt x="327" y="30"/>
                    <a:pt x="329" y="33"/>
                    <a:pt x="328" y="37"/>
                  </a:cubicBezTo>
                  <a:close/>
                  <a:moveTo>
                    <a:pt x="170" y="118"/>
                  </a:moveTo>
                  <a:cubicBezTo>
                    <a:pt x="153" y="135"/>
                    <a:pt x="153" y="165"/>
                    <a:pt x="170" y="182"/>
                  </a:cubicBezTo>
                  <a:cubicBezTo>
                    <a:pt x="179" y="191"/>
                    <a:pt x="190" y="195"/>
                    <a:pt x="202" y="195"/>
                  </a:cubicBezTo>
                  <a:cubicBezTo>
                    <a:pt x="213" y="195"/>
                    <a:pt x="225" y="191"/>
                    <a:pt x="233" y="182"/>
                  </a:cubicBezTo>
                  <a:cubicBezTo>
                    <a:pt x="251" y="165"/>
                    <a:pt x="251" y="135"/>
                    <a:pt x="233" y="118"/>
                  </a:cubicBezTo>
                  <a:cubicBezTo>
                    <a:pt x="225" y="109"/>
                    <a:pt x="214" y="104"/>
                    <a:pt x="202" y="104"/>
                  </a:cubicBezTo>
                  <a:cubicBezTo>
                    <a:pt x="191" y="104"/>
                    <a:pt x="180" y="109"/>
                    <a:pt x="170" y="118"/>
                  </a:cubicBezTo>
                  <a:close/>
                  <a:moveTo>
                    <a:pt x="219" y="133"/>
                  </a:moveTo>
                  <a:cubicBezTo>
                    <a:pt x="227" y="143"/>
                    <a:pt x="227" y="157"/>
                    <a:pt x="219" y="166"/>
                  </a:cubicBezTo>
                  <a:cubicBezTo>
                    <a:pt x="215" y="170"/>
                    <a:pt x="209" y="172"/>
                    <a:pt x="203" y="172"/>
                  </a:cubicBezTo>
                  <a:cubicBezTo>
                    <a:pt x="197" y="172"/>
                    <a:pt x="191" y="170"/>
                    <a:pt x="186" y="166"/>
                  </a:cubicBezTo>
                  <a:cubicBezTo>
                    <a:pt x="178" y="157"/>
                    <a:pt x="178" y="142"/>
                    <a:pt x="186" y="133"/>
                  </a:cubicBezTo>
                  <a:cubicBezTo>
                    <a:pt x="191" y="129"/>
                    <a:pt x="197" y="127"/>
                    <a:pt x="203" y="127"/>
                  </a:cubicBezTo>
                  <a:cubicBezTo>
                    <a:pt x="209" y="127"/>
                    <a:pt x="215" y="129"/>
                    <a:pt x="21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F920B19-DD8B-8E8B-17C4-98F7BC27E6E9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C5260C-0A51-308E-EDA6-78CCB655C2A5}"/>
              </a:ext>
            </a:extLst>
          </p:cNvPr>
          <p:cNvSpPr txBox="1"/>
          <p:nvPr/>
        </p:nvSpPr>
        <p:spPr>
          <a:xfrm>
            <a:off x="7915030" y="1455495"/>
            <a:ext cx="304939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6F9883-BC0B-92CE-BAE2-9D3334D237B1}"/>
              </a:ext>
            </a:extLst>
          </p:cNvPr>
          <p:cNvSpPr txBox="1"/>
          <p:nvPr/>
        </p:nvSpPr>
        <p:spPr>
          <a:xfrm>
            <a:off x="4571302" y="1455495"/>
            <a:ext cx="304939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6FBAF81-FD5D-44AC-9E96-3FCA064A3C0A}"/>
              </a:ext>
            </a:extLst>
          </p:cNvPr>
          <p:cNvSpPr txBox="1"/>
          <p:nvPr/>
        </p:nvSpPr>
        <p:spPr>
          <a:xfrm>
            <a:off x="1227573" y="1455495"/>
            <a:ext cx="304939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031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88D2D8-57CD-6A93-2B3C-9E83D387442D}"/>
              </a:ext>
            </a:extLst>
          </p:cNvPr>
          <p:cNvSpPr txBox="1"/>
          <p:nvPr/>
        </p:nvSpPr>
        <p:spPr>
          <a:xfrm>
            <a:off x="1" y="3429000"/>
            <a:ext cx="6096000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فصل</a:t>
            </a:r>
          </a:p>
          <a:p>
            <a:pPr algn="ctr">
              <a:lnSpc>
                <a:spcPct val="20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خود را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6A03-7FBE-04FE-7689-AD0278679BD9}"/>
              </a:ext>
            </a:extLst>
          </p:cNvPr>
          <p:cNvSpPr txBox="1"/>
          <p:nvPr/>
        </p:nvSpPr>
        <p:spPr>
          <a:xfrm rot="18938411">
            <a:off x="4216681" y="3185435"/>
            <a:ext cx="559939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b="1" dirty="0">
                <a:ln w="28575">
                  <a:noFill/>
                </a:ln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</a:p>
        </p:txBody>
      </p:sp>
    </p:spTree>
    <p:extLst>
      <p:ext uri="{BB962C8B-B14F-4D97-AF65-F5344CB8AC3E}">
        <p14:creationId xmlns:p14="http://schemas.microsoft.com/office/powerpoint/2010/main" val="3451804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4EA5C8-87F7-88BC-D1C0-790E6934416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5020B5-0F26-69C6-95F2-B31170F4328D}"/>
              </a:ext>
            </a:extLst>
          </p:cNvPr>
          <p:cNvSpPr txBox="1"/>
          <p:nvPr/>
        </p:nvSpPr>
        <p:spPr>
          <a:xfrm>
            <a:off x="6458858" y="1327088"/>
            <a:ext cx="5399314" cy="493981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FD6121-44CC-D434-A1C8-82D58C5A79D3}"/>
              </a:ext>
            </a:extLst>
          </p:cNvPr>
          <p:cNvSpPr txBox="1"/>
          <p:nvPr/>
        </p:nvSpPr>
        <p:spPr>
          <a:xfrm>
            <a:off x="486230" y="1327088"/>
            <a:ext cx="5399314" cy="493981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2756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88D2D8-57CD-6A93-2B3C-9E83D387442D}"/>
              </a:ext>
            </a:extLst>
          </p:cNvPr>
          <p:cNvSpPr txBox="1"/>
          <p:nvPr/>
        </p:nvSpPr>
        <p:spPr>
          <a:xfrm>
            <a:off x="1" y="3429000"/>
            <a:ext cx="6096000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فصل</a:t>
            </a:r>
          </a:p>
          <a:p>
            <a:pPr algn="ctr">
              <a:lnSpc>
                <a:spcPct val="20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خود را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6A03-7FBE-04FE-7689-AD0278679BD9}"/>
              </a:ext>
            </a:extLst>
          </p:cNvPr>
          <p:cNvSpPr txBox="1"/>
          <p:nvPr/>
        </p:nvSpPr>
        <p:spPr>
          <a:xfrm rot="18938411">
            <a:off x="4216681" y="3185435"/>
            <a:ext cx="559939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b="1" dirty="0">
                <a:ln w="28575">
                  <a:noFill/>
                </a:ln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</a:p>
        </p:txBody>
      </p:sp>
    </p:spTree>
    <p:extLst>
      <p:ext uri="{BB962C8B-B14F-4D97-AF65-F5344CB8AC3E}">
        <p14:creationId xmlns:p14="http://schemas.microsoft.com/office/powerpoint/2010/main" val="19118541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D7DDB23B-CD09-8471-5F6A-7239FB1B10E5}"/>
              </a:ext>
            </a:extLst>
          </p:cNvPr>
          <p:cNvGrpSpPr/>
          <p:nvPr/>
        </p:nvGrpSpPr>
        <p:grpSpPr>
          <a:xfrm>
            <a:off x="4851758" y="3307674"/>
            <a:ext cx="1969075" cy="3160394"/>
            <a:chOff x="4851758" y="3307674"/>
            <a:chExt cx="1969075" cy="3160394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25FB37D3-7772-C5A6-20C7-40E565C90C41}"/>
                </a:ext>
              </a:extLst>
            </p:cNvPr>
            <p:cNvGrpSpPr/>
            <p:nvPr/>
          </p:nvGrpSpPr>
          <p:grpSpPr>
            <a:xfrm rot="18323451">
              <a:off x="5485138" y="5830142"/>
              <a:ext cx="667080" cy="608771"/>
              <a:chOff x="4296879" y="3385399"/>
              <a:chExt cx="713051" cy="650724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2B99545-3342-79D9-492D-A5A687A87FBD}"/>
                  </a:ext>
                </a:extLst>
              </p:cNvPr>
              <p:cNvSpPr/>
              <p:nvPr/>
            </p:nvSpPr>
            <p:spPr>
              <a:xfrm>
                <a:off x="4296879" y="3385399"/>
                <a:ext cx="713051" cy="650724"/>
              </a:xfrm>
              <a:custGeom>
                <a:avLst/>
                <a:gdLst>
                  <a:gd name="connsiteX0" fmla="*/ 535219 w 713051"/>
                  <a:gd name="connsiteY0" fmla="*/ 34 h 650724"/>
                  <a:gd name="connsiteX1" fmla="*/ 214284 w 713051"/>
                  <a:gd name="connsiteY1" fmla="*/ 48287 h 650724"/>
                  <a:gd name="connsiteX2" fmla="*/ 44348 w 713051"/>
                  <a:gd name="connsiteY2" fmla="*/ 124068 h 650724"/>
                  <a:gd name="connsiteX3" fmla="*/ 189690 w 713051"/>
                  <a:gd name="connsiteY3" fmla="*/ 150919 h 650724"/>
                  <a:gd name="connsiteX4" fmla="*/ 0 w 713051"/>
                  <a:gd name="connsiteY4" fmla="*/ 311110 h 650724"/>
                  <a:gd name="connsiteX5" fmla="*/ 139598 w 713051"/>
                  <a:gd name="connsiteY5" fmla="*/ 284088 h 650724"/>
                  <a:gd name="connsiteX6" fmla="*/ 17536 w 713051"/>
                  <a:gd name="connsiteY6" fmla="*/ 520194 h 650724"/>
                  <a:gd name="connsiteX7" fmla="*/ 30861 w 713051"/>
                  <a:gd name="connsiteY7" fmla="*/ 511088 h 650724"/>
                  <a:gd name="connsiteX8" fmla="*/ 17650 w 713051"/>
                  <a:gd name="connsiteY8" fmla="*/ 520422 h 650724"/>
                  <a:gd name="connsiteX9" fmla="*/ 282683 w 713051"/>
                  <a:gd name="connsiteY9" fmla="*/ 500458 h 650724"/>
                  <a:gd name="connsiteX10" fmla="*/ 203206 w 713051"/>
                  <a:gd name="connsiteY10" fmla="*/ 618359 h 650724"/>
                  <a:gd name="connsiteX11" fmla="*/ 424834 w 713051"/>
                  <a:gd name="connsiteY11" fmla="*/ 506459 h 650724"/>
                  <a:gd name="connsiteX12" fmla="*/ 392687 w 713051"/>
                  <a:gd name="connsiteY12" fmla="*/ 650724 h 650724"/>
                  <a:gd name="connsiteX13" fmla="*/ 528914 w 713051"/>
                  <a:gd name="connsiteY13" fmla="*/ 523975 h 650724"/>
                  <a:gd name="connsiteX14" fmla="*/ 713051 w 713051"/>
                  <a:gd name="connsiteY14" fmla="*/ 215308 h 650724"/>
                  <a:gd name="connsiteX15" fmla="*/ 535219 w 713051"/>
                  <a:gd name="connsiteY15" fmla="*/ 34 h 650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3051" h="650724">
                    <a:moveTo>
                      <a:pt x="535219" y="34"/>
                    </a:moveTo>
                    <a:cubicBezTo>
                      <a:pt x="535219" y="34"/>
                      <a:pt x="355235" y="-2986"/>
                      <a:pt x="214284" y="48287"/>
                    </a:cubicBezTo>
                    <a:cubicBezTo>
                      <a:pt x="73333" y="99560"/>
                      <a:pt x="44348" y="124068"/>
                      <a:pt x="44348" y="124068"/>
                    </a:cubicBezTo>
                    <a:cubicBezTo>
                      <a:pt x="44348" y="124068"/>
                      <a:pt x="131597" y="122839"/>
                      <a:pt x="189690" y="150919"/>
                    </a:cubicBezTo>
                    <a:cubicBezTo>
                      <a:pt x="189690" y="150919"/>
                      <a:pt x="45425" y="236720"/>
                      <a:pt x="0" y="311110"/>
                    </a:cubicBezTo>
                    <a:cubicBezTo>
                      <a:pt x="0" y="311110"/>
                      <a:pt x="102156" y="289555"/>
                      <a:pt x="139598" y="284088"/>
                    </a:cubicBezTo>
                    <a:cubicBezTo>
                      <a:pt x="139598" y="284088"/>
                      <a:pt x="31509" y="379443"/>
                      <a:pt x="17536" y="520194"/>
                    </a:cubicBezTo>
                    <a:lnTo>
                      <a:pt x="30861" y="511088"/>
                    </a:lnTo>
                    <a:lnTo>
                      <a:pt x="17650" y="520422"/>
                    </a:lnTo>
                    <a:cubicBezTo>
                      <a:pt x="152648" y="562628"/>
                      <a:pt x="282683" y="500458"/>
                      <a:pt x="282683" y="500458"/>
                    </a:cubicBezTo>
                    <a:cubicBezTo>
                      <a:pt x="263004" y="532776"/>
                      <a:pt x="203206" y="618359"/>
                      <a:pt x="203206" y="618359"/>
                    </a:cubicBezTo>
                    <a:cubicBezTo>
                      <a:pt x="289436" y="605652"/>
                      <a:pt x="424834" y="506459"/>
                      <a:pt x="424834" y="506459"/>
                    </a:cubicBezTo>
                    <a:cubicBezTo>
                      <a:pt x="427949" y="570905"/>
                      <a:pt x="392687" y="650724"/>
                      <a:pt x="392687" y="650724"/>
                    </a:cubicBezTo>
                    <a:cubicBezTo>
                      <a:pt x="392687" y="650724"/>
                      <a:pt x="426587" y="633637"/>
                      <a:pt x="528914" y="523975"/>
                    </a:cubicBezTo>
                    <a:cubicBezTo>
                      <a:pt x="631241" y="414314"/>
                      <a:pt x="713051" y="215308"/>
                      <a:pt x="713051" y="215308"/>
                    </a:cubicBezTo>
                    <a:lnTo>
                      <a:pt x="535219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51F2DC5-9028-DED1-0745-308ED4ACD7F8}"/>
                  </a:ext>
                </a:extLst>
              </p:cNvPr>
              <p:cNvSpPr/>
              <p:nvPr/>
            </p:nvSpPr>
            <p:spPr>
              <a:xfrm>
                <a:off x="4513173" y="3426966"/>
                <a:ext cx="451427" cy="421743"/>
              </a:xfrm>
              <a:custGeom>
                <a:avLst/>
                <a:gdLst>
                  <a:gd name="connsiteX0" fmla="*/ 338738 w 451427"/>
                  <a:gd name="connsiteY0" fmla="*/ 24 h 421743"/>
                  <a:gd name="connsiteX1" fmla="*/ 135560 w 451427"/>
                  <a:gd name="connsiteY1" fmla="*/ 31171 h 421743"/>
                  <a:gd name="connsiteX2" fmla="*/ 27994 w 451427"/>
                  <a:gd name="connsiteY2" fmla="*/ 80225 h 421743"/>
                  <a:gd name="connsiteX3" fmla="*/ 120034 w 451427"/>
                  <a:gd name="connsiteY3" fmla="*/ 97693 h 421743"/>
                  <a:gd name="connsiteX4" fmla="*/ 0 w 451427"/>
                  <a:gd name="connsiteY4" fmla="*/ 201449 h 421743"/>
                  <a:gd name="connsiteX5" fmla="*/ 88373 w 451427"/>
                  <a:gd name="connsiteY5" fmla="*/ 183990 h 421743"/>
                  <a:gd name="connsiteX6" fmla="*/ 11182 w 451427"/>
                  <a:gd name="connsiteY6" fmla="*/ 336981 h 421743"/>
                  <a:gd name="connsiteX7" fmla="*/ 19622 w 451427"/>
                  <a:gd name="connsiteY7" fmla="*/ 331084 h 421743"/>
                  <a:gd name="connsiteX8" fmla="*/ 11259 w 451427"/>
                  <a:gd name="connsiteY8" fmla="*/ 337123 h 421743"/>
                  <a:gd name="connsiteX9" fmla="*/ 179061 w 451427"/>
                  <a:gd name="connsiteY9" fmla="*/ 324293 h 421743"/>
                  <a:gd name="connsiteX10" fmla="*/ 128788 w 451427"/>
                  <a:gd name="connsiteY10" fmla="*/ 400684 h 421743"/>
                  <a:gd name="connsiteX11" fmla="*/ 269062 w 451427"/>
                  <a:gd name="connsiteY11" fmla="*/ 328246 h 421743"/>
                  <a:gd name="connsiteX12" fmla="*/ 248764 w 451427"/>
                  <a:gd name="connsiteY12" fmla="*/ 421743 h 421743"/>
                  <a:gd name="connsiteX13" fmla="*/ 334966 w 451427"/>
                  <a:gd name="connsiteY13" fmla="*/ 339648 h 421743"/>
                  <a:gd name="connsiteX14" fmla="*/ 451428 w 451427"/>
                  <a:gd name="connsiteY14" fmla="*/ 139651 h 421743"/>
                  <a:gd name="connsiteX15" fmla="*/ 338738 w 451427"/>
                  <a:gd name="connsiteY15" fmla="*/ 24 h 421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1427" h="421743">
                    <a:moveTo>
                      <a:pt x="338738" y="24"/>
                    </a:moveTo>
                    <a:cubicBezTo>
                      <a:pt x="338738" y="24"/>
                      <a:pt x="224780" y="-2005"/>
                      <a:pt x="135560" y="31171"/>
                    </a:cubicBezTo>
                    <a:cubicBezTo>
                      <a:pt x="46339" y="64346"/>
                      <a:pt x="27994" y="80225"/>
                      <a:pt x="27994" y="80225"/>
                    </a:cubicBezTo>
                    <a:cubicBezTo>
                      <a:pt x="27994" y="80225"/>
                      <a:pt x="83239" y="79463"/>
                      <a:pt x="120034" y="97693"/>
                    </a:cubicBezTo>
                    <a:cubicBezTo>
                      <a:pt x="120034" y="97693"/>
                      <a:pt x="28727" y="153253"/>
                      <a:pt x="0" y="201449"/>
                    </a:cubicBezTo>
                    <a:cubicBezTo>
                      <a:pt x="0" y="201449"/>
                      <a:pt x="64665" y="187524"/>
                      <a:pt x="88373" y="183990"/>
                    </a:cubicBezTo>
                    <a:cubicBezTo>
                      <a:pt x="88373" y="183990"/>
                      <a:pt x="19974" y="245750"/>
                      <a:pt x="11182" y="336981"/>
                    </a:cubicBezTo>
                    <a:lnTo>
                      <a:pt x="19622" y="331084"/>
                    </a:lnTo>
                    <a:lnTo>
                      <a:pt x="11259" y="337123"/>
                    </a:lnTo>
                    <a:cubicBezTo>
                      <a:pt x="96745" y="364536"/>
                      <a:pt x="179061" y="324293"/>
                      <a:pt x="179061" y="324293"/>
                    </a:cubicBezTo>
                    <a:cubicBezTo>
                      <a:pt x="166611" y="345239"/>
                      <a:pt x="128788" y="400684"/>
                      <a:pt x="128788" y="400684"/>
                    </a:cubicBezTo>
                    <a:cubicBezTo>
                      <a:pt x="183375" y="392483"/>
                      <a:pt x="269062" y="328246"/>
                      <a:pt x="269062" y="328246"/>
                    </a:cubicBezTo>
                    <a:cubicBezTo>
                      <a:pt x="271062" y="370023"/>
                      <a:pt x="248764" y="421743"/>
                      <a:pt x="248764" y="421743"/>
                    </a:cubicBezTo>
                    <a:cubicBezTo>
                      <a:pt x="248764" y="421743"/>
                      <a:pt x="270224" y="410685"/>
                      <a:pt x="334966" y="339648"/>
                    </a:cubicBezTo>
                    <a:cubicBezTo>
                      <a:pt x="399707" y="268610"/>
                      <a:pt x="451428" y="139651"/>
                      <a:pt x="451428" y="139651"/>
                    </a:cubicBezTo>
                    <a:lnTo>
                      <a:pt x="338738" y="24"/>
                    </a:ln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DC6D919-E3A7-5748-6F06-0085AA9B420A}"/>
                </a:ext>
              </a:extLst>
            </p:cNvPr>
            <p:cNvSpPr/>
            <p:nvPr/>
          </p:nvSpPr>
          <p:spPr>
            <a:xfrm rot="18323451">
              <a:off x="4615747" y="5023008"/>
              <a:ext cx="1057034" cy="585012"/>
            </a:xfrm>
            <a:custGeom>
              <a:avLst/>
              <a:gdLst>
                <a:gd name="connsiteX0" fmla="*/ 1129878 w 1129878"/>
                <a:gd name="connsiteY0" fmla="*/ 45958 h 625327"/>
                <a:gd name="connsiteX1" fmla="*/ 289849 w 1129878"/>
                <a:gd name="connsiteY1" fmla="*/ 165420 h 625327"/>
                <a:gd name="connsiteX2" fmla="*/ 327 w 1129878"/>
                <a:gd name="connsiteY2" fmla="*/ 608847 h 625327"/>
                <a:gd name="connsiteX3" fmla="*/ 449241 w 1129878"/>
                <a:gd name="connsiteY3" fmla="*/ 454295 h 625327"/>
                <a:gd name="connsiteX4" fmla="*/ 761794 w 1129878"/>
                <a:gd name="connsiteY4" fmla="*/ 515217 h 62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9878" h="625327">
                  <a:moveTo>
                    <a:pt x="1129878" y="45958"/>
                  </a:moveTo>
                  <a:cubicBezTo>
                    <a:pt x="938568" y="12220"/>
                    <a:pt x="538290" y="-82106"/>
                    <a:pt x="289849" y="165420"/>
                  </a:cubicBezTo>
                  <a:cubicBezTo>
                    <a:pt x="173768" y="281064"/>
                    <a:pt x="-8769" y="530866"/>
                    <a:pt x="327" y="608847"/>
                  </a:cubicBezTo>
                  <a:cubicBezTo>
                    <a:pt x="9424" y="686819"/>
                    <a:pt x="345113" y="463286"/>
                    <a:pt x="449241" y="454295"/>
                  </a:cubicBezTo>
                  <a:cubicBezTo>
                    <a:pt x="553368" y="445313"/>
                    <a:pt x="761794" y="515217"/>
                    <a:pt x="761794" y="515217"/>
                  </a:cubicBezTo>
                </a:path>
              </a:pathLst>
            </a:custGeom>
            <a:solidFill>
              <a:schemeClr val="accent1"/>
            </a:solidFill>
            <a:ln w="17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0105149-3E21-0545-602E-287DCE65176E}"/>
                </a:ext>
              </a:extLst>
            </p:cNvPr>
            <p:cNvSpPr/>
            <p:nvPr/>
          </p:nvSpPr>
          <p:spPr>
            <a:xfrm rot="18323451">
              <a:off x="4706454" y="3675178"/>
              <a:ext cx="2160965" cy="1766542"/>
            </a:xfrm>
            <a:custGeom>
              <a:avLst/>
              <a:gdLst>
                <a:gd name="connsiteX0" fmla="*/ 2282781 w 2309885"/>
                <a:gd name="connsiteY0" fmla="*/ 87837 h 1888281"/>
                <a:gd name="connsiteX1" fmla="*/ 1273721 w 2309885"/>
                <a:gd name="connsiteY1" fmla="*/ 108249 h 1888281"/>
                <a:gd name="connsiteX2" fmla="*/ 0 w 2309885"/>
                <a:gd name="connsiteY2" fmla="*/ 1427424 h 1888281"/>
                <a:gd name="connsiteX3" fmla="*/ 171345 w 2309885"/>
                <a:gd name="connsiteY3" fmla="*/ 1657852 h 1888281"/>
                <a:gd name="connsiteX4" fmla="*/ 342690 w 2309885"/>
                <a:gd name="connsiteY4" fmla="*/ 1888281 h 1888281"/>
                <a:gd name="connsiteX5" fmla="*/ 1968637 w 2309885"/>
                <a:gd name="connsiteY5" fmla="*/ 1053748 h 1888281"/>
                <a:gd name="connsiteX6" fmla="*/ 2282781 w 2309885"/>
                <a:gd name="connsiteY6" fmla="*/ 87837 h 188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885" h="1888281">
                  <a:moveTo>
                    <a:pt x="2282781" y="87837"/>
                  </a:moveTo>
                  <a:cubicBezTo>
                    <a:pt x="2170995" y="-62496"/>
                    <a:pt x="1559938" y="4341"/>
                    <a:pt x="1273721" y="108249"/>
                  </a:cubicBezTo>
                  <a:cubicBezTo>
                    <a:pt x="411518" y="421260"/>
                    <a:pt x="0" y="1427424"/>
                    <a:pt x="0" y="1427424"/>
                  </a:cubicBezTo>
                  <a:lnTo>
                    <a:pt x="171345" y="1657852"/>
                  </a:lnTo>
                  <a:lnTo>
                    <a:pt x="342690" y="1888281"/>
                  </a:lnTo>
                  <a:cubicBezTo>
                    <a:pt x="342690" y="1888281"/>
                    <a:pt x="1419377" y="1784382"/>
                    <a:pt x="1968637" y="1053748"/>
                  </a:cubicBezTo>
                  <a:cubicBezTo>
                    <a:pt x="2152784" y="808794"/>
                    <a:pt x="2390918" y="233265"/>
                    <a:pt x="2282781" y="878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3F5C2E9-9F5E-3BCE-5C89-44D67892BAA3}"/>
                </a:ext>
              </a:extLst>
            </p:cNvPr>
            <p:cNvSpPr/>
            <p:nvPr/>
          </p:nvSpPr>
          <p:spPr>
            <a:xfrm rot="18323451">
              <a:off x="4852714" y="3684734"/>
              <a:ext cx="2002289" cy="1690436"/>
            </a:xfrm>
            <a:custGeom>
              <a:avLst/>
              <a:gdLst>
                <a:gd name="connsiteX0" fmla="*/ 1799025 w 2140274"/>
                <a:gd name="connsiteY0" fmla="*/ 972388 h 1806930"/>
                <a:gd name="connsiteX1" fmla="*/ 2113169 w 2140274"/>
                <a:gd name="connsiteY1" fmla="*/ 6477 h 1806930"/>
                <a:gd name="connsiteX2" fmla="*/ 2107902 w 2140274"/>
                <a:gd name="connsiteY2" fmla="*/ 0 h 1806930"/>
                <a:gd name="connsiteX3" fmla="*/ 2088852 w 2140274"/>
                <a:gd name="connsiteY3" fmla="*/ 172612 h 1806930"/>
                <a:gd name="connsiteX4" fmla="*/ 1940928 w 2140274"/>
                <a:gd name="connsiteY4" fmla="*/ 460753 h 1806930"/>
                <a:gd name="connsiteX5" fmla="*/ 1529506 w 2140274"/>
                <a:gd name="connsiteY5" fmla="*/ 904389 h 1806930"/>
                <a:gd name="connsiteX6" fmla="*/ 1019051 w 2140274"/>
                <a:gd name="connsiteY6" fmla="*/ 1243536 h 1806930"/>
                <a:gd name="connsiteX7" fmla="*/ 422738 w 2140274"/>
                <a:gd name="connsiteY7" fmla="*/ 1457925 h 1806930"/>
                <a:gd name="connsiteX8" fmla="*/ 98012 w 2140274"/>
                <a:gd name="connsiteY8" fmla="*/ 1543736 h 1806930"/>
                <a:gd name="connsiteX9" fmla="*/ 0 w 2140274"/>
                <a:gd name="connsiteY9" fmla="*/ 1574168 h 1806930"/>
                <a:gd name="connsiteX10" fmla="*/ 173079 w 2140274"/>
                <a:gd name="connsiteY10" fmla="*/ 1806931 h 1806930"/>
                <a:gd name="connsiteX11" fmla="*/ 1799025 w 2140274"/>
                <a:gd name="connsiteY11" fmla="*/ 972388 h 180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40274" h="1806930">
                  <a:moveTo>
                    <a:pt x="1799025" y="972388"/>
                  </a:moveTo>
                  <a:cubicBezTo>
                    <a:pt x="1983172" y="727434"/>
                    <a:pt x="2221306" y="151905"/>
                    <a:pt x="2113169" y="6477"/>
                  </a:cubicBezTo>
                  <a:cubicBezTo>
                    <a:pt x="2111531" y="4267"/>
                    <a:pt x="2109759" y="2115"/>
                    <a:pt x="2107902" y="0"/>
                  </a:cubicBezTo>
                  <a:cubicBezTo>
                    <a:pt x="2117512" y="57893"/>
                    <a:pt x="2113036" y="115329"/>
                    <a:pt x="2088852" y="172612"/>
                  </a:cubicBezTo>
                  <a:cubicBezTo>
                    <a:pt x="2047475" y="270605"/>
                    <a:pt x="1994592" y="368979"/>
                    <a:pt x="1940928" y="460753"/>
                  </a:cubicBezTo>
                  <a:cubicBezTo>
                    <a:pt x="1839573" y="634098"/>
                    <a:pt x="1682649" y="776888"/>
                    <a:pt x="1529506" y="904389"/>
                  </a:cubicBezTo>
                  <a:cubicBezTo>
                    <a:pt x="1372276" y="1035291"/>
                    <a:pt x="1201103" y="1150058"/>
                    <a:pt x="1019051" y="1243536"/>
                  </a:cubicBezTo>
                  <a:cubicBezTo>
                    <a:pt x="828475" y="1341387"/>
                    <a:pt x="629631" y="1404880"/>
                    <a:pt x="422738" y="1457925"/>
                  </a:cubicBezTo>
                  <a:cubicBezTo>
                    <a:pt x="314382" y="1485710"/>
                    <a:pt x="205130" y="1511389"/>
                    <a:pt x="98012" y="1543736"/>
                  </a:cubicBezTo>
                  <a:cubicBezTo>
                    <a:pt x="65541" y="1553547"/>
                    <a:pt x="32975" y="1565034"/>
                    <a:pt x="0" y="1574168"/>
                  </a:cubicBezTo>
                  <a:lnTo>
                    <a:pt x="173079" y="1806931"/>
                  </a:lnTo>
                  <a:cubicBezTo>
                    <a:pt x="173079" y="1806931"/>
                    <a:pt x="1249766" y="1703032"/>
                    <a:pt x="1799025" y="972388"/>
                  </a:cubicBezTo>
                  <a:close/>
                </a:path>
              </a:pathLst>
            </a:custGeom>
            <a:solidFill>
              <a:srgbClr val="4D4F6B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2862383-05DA-A76A-4D3E-33E4A69FBB3B}"/>
                </a:ext>
              </a:extLst>
            </p:cNvPr>
            <p:cNvGrpSpPr/>
            <p:nvPr/>
          </p:nvGrpSpPr>
          <p:grpSpPr>
            <a:xfrm>
              <a:off x="4906443" y="3307674"/>
              <a:ext cx="1914390" cy="2580591"/>
              <a:chOff x="4906443" y="3307674"/>
              <a:chExt cx="1914390" cy="2580591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B63401F7-2538-D24F-D94D-07471D0C44E6}"/>
                  </a:ext>
                </a:extLst>
              </p:cNvPr>
              <p:cNvSpPr/>
              <p:nvPr/>
            </p:nvSpPr>
            <p:spPr>
              <a:xfrm rot="18323451">
                <a:off x="5528974" y="5506592"/>
                <a:ext cx="305359" cy="361934"/>
              </a:xfrm>
              <a:custGeom>
                <a:avLst/>
                <a:gdLst>
                  <a:gd name="connsiteX0" fmla="*/ 140751 w 326402"/>
                  <a:gd name="connsiteY0" fmla="*/ 0 h 386876"/>
                  <a:gd name="connsiteX1" fmla="*/ 0 w 326402"/>
                  <a:gd name="connsiteY1" fmla="*/ 236611 h 386876"/>
                  <a:gd name="connsiteX2" fmla="*/ 111738 w 326402"/>
                  <a:gd name="connsiteY2" fmla="*/ 386877 h 386876"/>
                  <a:gd name="connsiteX3" fmla="*/ 326403 w 326402"/>
                  <a:gd name="connsiteY3" fmla="*/ 227257 h 386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02" h="386876">
                    <a:moveTo>
                      <a:pt x="140751" y="0"/>
                    </a:moveTo>
                    <a:lnTo>
                      <a:pt x="0" y="236611"/>
                    </a:lnTo>
                    <a:lnTo>
                      <a:pt x="111738" y="386877"/>
                    </a:lnTo>
                    <a:lnTo>
                      <a:pt x="326403" y="227257"/>
                    </a:lnTo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BEFC1817-EE17-7808-BC4B-C82EF645FC0D}"/>
                  </a:ext>
                </a:extLst>
              </p:cNvPr>
              <p:cNvSpPr/>
              <p:nvPr/>
            </p:nvSpPr>
            <p:spPr>
              <a:xfrm rot="18323451">
                <a:off x="5723153" y="5539661"/>
                <a:ext cx="354422" cy="289907"/>
              </a:xfrm>
              <a:custGeom>
                <a:avLst/>
                <a:gdLst>
                  <a:gd name="connsiteX0" fmla="*/ 378847 w 378847"/>
                  <a:gd name="connsiteY0" fmla="*/ 243221 h 309886"/>
                  <a:gd name="connsiteX1" fmla="*/ 111728 w 378847"/>
                  <a:gd name="connsiteY1" fmla="*/ 309886 h 309886"/>
                  <a:gd name="connsiteX2" fmla="*/ 0 w 378847"/>
                  <a:gd name="connsiteY2" fmla="*/ 159620 h 309886"/>
                  <a:gd name="connsiteX3" fmla="*/ 214665 w 378847"/>
                  <a:gd name="connsiteY3" fmla="*/ 0 h 309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847" h="309886">
                    <a:moveTo>
                      <a:pt x="378847" y="243221"/>
                    </a:moveTo>
                    <a:lnTo>
                      <a:pt x="111728" y="309886"/>
                    </a:lnTo>
                    <a:lnTo>
                      <a:pt x="0" y="159620"/>
                    </a:lnTo>
                    <a:lnTo>
                      <a:pt x="214665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81F7EF2C-098A-4E70-FEE9-2E0D53D3D20A}"/>
                  </a:ext>
                </a:extLst>
              </p:cNvPr>
              <p:cNvSpPr/>
              <p:nvPr/>
            </p:nvSpPr>
            <p:spPr>
              <a:xfrm rot="18323451">
                <a:off x="5760368" y="5611751"/>
                <a:ext cx="354422" cy="198606"/>
              </a:xfrm>
              <a:custGeom>
                <a:avLst/>
                <a:gdLst>
                  <a:gd name="connsiteX0" fmla="*/ 378847 w 378847"/>
                  <a:gd name="connsiteY0" fmla="*/ 145628 h 212293"/>
                  <a:gd name="connsiteX1" fmla="*/ 111728 w 378847"/>
                  <a:gd name="connsiteY1" fmla="*/ 212293 h 212293"/>
                  <a:gd name="connsiteX2" fmla="*/ 0 w 378847"/>
                  <a:gd name="connsiteY2" fmla="*/ 62027 h 212293"/>
                  <a:gd name="connsiteX3" fmla="*/ 277482 w 378847"/>
                  <a:gd name="connsiteY3" fmla="*/ 0 h 21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847" h="212293">
                    <a:moveTo>
                      <a:pt x="378847" y="145628"/>
                    </a:moveTo>
                    <a:lnTo>
                      <a:pt x="111728" y="212293"/>
                    </a:lnTo>
                    <a:lnTo>
                      <a:pt x="0" y="62027"/>
                    </a:lnTo>
                    <a:lnTo>
                      <a:pt x="277482" y="0"/>
                    </a:lnTo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B2D6E2E-D8C4-AAA8-6138-F9F3BCE9349E}"/>
                  </a:ext>
                </a:extLst>
              </p:cNvPr>
              <p:cNvSpPr/>
              <p:nvPr/>
            </p:nvSpPr>
            <p:spPr>
              <a:xfrm rot="18323451">
                <a:off x="4899433" y="5409826"/>
                <a:ext cx="153940" cy="139920"/>
              </a:xfrm>
              <a:custGeom>
                <a:avLst/>
                <a:gdLst>
                  <a:gd name="connsiteX0" fmla="*/ 11937 w 164549"/>
                  <a:gd name="connsiteY0" fmla="*/ 148779 h 149562"/>
                  <a:gd name="connsiteX1" fmla="*/ 64505 w 164549"/>
                  <a:gd name="connsiteY1" fmla="*/ 134224 h 149562"/>
                  <a:gd name="connsiteX2" fmla="*/ 152107 w 164549"/>
                  <a:gd name="connsiteY2" fmla="*/ 53224 h 149562"/>
                  <a:gd name="connsiteX3" fmla="*/ 145039 w 164549"/>
                  <a:gd name="connsiteY3" fmla="*/ 27 h 149562"/>
                  <a:gd name="connsiteX4" fmla="*/ 81317 w 164549"/>
                  <a:gd name="connsiteY4" fmla="*/ 29954 h 149562"/>
                  <a:gd name="connsiteX5" fmla="*/ 4374 w 164549"/>
                  <a:gd name="connsiteY5" fmla="*/ 121223 h 149562"/>
                  <a:gd name="connsiteX6" fmla="*/ 11937 w 164549"/>
                  <a:gd name="connsiteY6" fmla="*/ 148779 h 14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549" h="149562">
                    <a:moveTo>
                      <a:pt x="11937" y="148779"/>
                    </a:moveTo>
                    <a:cubicBezTo>
                      <a:pt x="27796" y="152379"/>
                      <a:pt x="48789" y="142892"/>
                      <a:pt x="64505" y="134224"/>
                    </a:cubicBezTo>
                    <a:cubicBezTo>
                      <a:pt x="98062" y="115717"/>
                      <a:pt x="132457" y="85980"/>
                      <a:pt x="152107" y="53224"/>
                    </a:cubicBezTo>
                    <a:cubicBezTo>
                      <a:pt x="164194" y="33078"/>
                      <a:pt x="175453" y="1122"/>
                      <a:pt x="145039" y="27"/>
                    </a:cubicBezTo>
                    <a:cubicBezTo>
                      <a:pt x="123627" y="-745"/>
                      <a:pt x="98815" y="15438"/>
                      <a:pt x="81317" y="29954"/>
                    </a:cubicBezTo>
                    <a:cubicBezTo>
                      <a:pt x="50323" y="55653"/>
                      <a:pt x="23558" y="87523"/>
                      <a:pt x="4374" y="121223"/>
                    </a:cubicBezTo>
                    <a:cubicBezTo>
                      <a:pt x="-2636" y="133529"/>
                      <a:pt x="-1979" y="145616"/>
                      <a:pt x="11937" y="148779"/>
                    </a:cubicBezTo>
                    <a:close/>
                  </a:path>
                </a:pathLst>
              </a:custGeom>
              <a:solidFill>
                <a:srgbClr val="FFFFFF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315C5061-ABDE-F010-3938-E5777E29CE38}"/>
                  </a:ext>
                </a:extLst>
              </p:cNvPr>
              <p:cNvSpPr/>
              <p:nvPr/>
            </p:nvSpPr>
            <p:spPr>
              <a:xfrm rot="18323451">
                <a:off x="4984948" y="5611914"/>
                <a:ext cx="41766" cy="41508"/>
              </a:xfrm>
              <a:custGeom>
                <a:avLst/>
                <a:gdLst>
                  <a:gd name="connsiteX0" fmla="*/ 4477 w 44644"/>
                  <a:gd name="connsiteY0" fmla="*/ 43941 h 44369"/>
                  <a:gd name="connsiteX1" fmla="*/ 19888 w 44644"/>
                  <a:gd name="connsiteY1" fmla="*/ 40474 h 44369"/>
                  <a:gd name="connsiteX2" fmla="*/ 42538 w 44644"/>
                  <a:gd name="connsiteY2" fmla="*/ 16900 h 44369"/>
                  <a:gd name="connsiteX3" fmla="*/ 37528 w 44644"/>
                  <a:gd name="connsiteY3" fmla="*/ 69 h 44369"/>
                  <a:gd name="connsiteX4" fmla="*/ 19507 w 44644"/>
                  <a:gd name="connsiteY4" fmla="*/ 8127 h 44369"/>
                  <a:gd name="connsiteX5" fmla="*/ 686 w 44644"/>
                  <a:gd name="connsiteY5" fmla="*/ 35149 h 44369"/>
                  <a:gd name="connsiteX6" fmla="*/ 4477 w 44644"/>
                  <a:gd name="connsiteY6" fmla="*/ 43941 h 4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44" h="44369">
                    <a:moveTo>
                      <a:pt x="4477" y="43941"/>
                    </a:moveTo>
                    <a:cubicBezTo>
                      <a:pt x="9553" y="45398"/>
                      <a:pt x="15507" y="42865"/>
                      <a:pt x="19888" y="40474"/>
                    </a:cubicBezTo>
                    <a:cubicBezTo>
                      <a:pt x="29232" y="35368"/>
                      <a:pt x="38233" y="26758"/>
                      <a:pt x="42538" y="16900"/>
                    </a:cubicBezTo>
                    <a:cubicBezTo>
                      <a:pt x="45186" y="10832"/>
                      <a:pt x="46949" y="1050"/>
                      <a:pt x="37528" y="69"/>
                    </a:cubicBezTo>
                    <a:cubicBezTo>
                      <a:pt x="30899" y="-617"/>
                      <a:pt x="24117" y="3946"/>
                      <a:pt x="19507" y="8127"/>
                    </a:cubicBezTo>
                    <a:cubicBezTo>
                      <a:pt x="11335" y="15547"/>
                      <a:pt x="4791" y="24977"/>
                      <a:pt x="686" y="35149"/>
                    </a:cubicBezTo>
                    <a:cubicBezTo>
                      <a:pt x="-819" y="38855"/>
                      <a:pt x="28" y="42655"/>
                      <a:pt x="4477" y="43941"/>
                    </a:cubicBezTo>
                    <a:close/>
                  </a:path>
                </a:pathLst>
              </a:custGeom>
              <a:solidFill>
                <a:srgbClr val="FFFFFF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D2F70A8-75E6-821F-F281-77CF2F1F8269}"/>
                  </a:ext>
                </a:extLst>
              </p:cNvPr>
              <p:cNvSpPr/>
              <p:nvPr/>
            </p:nvSpPr>
            <p:spPr>
              <a:xfrm rot="18323451">
                <a:off x="5978653" y="4869426"/>
                <a:ext cx="818642" cy="865718"/>
              </a:xfrm>
              <a:custGeom>
                <a:avLst/>
                <a:gdLst>
                  <a:gd name="connsiteX0" fmla="*/ 875059 w 875058"/>
                  <a:gd name="connsiteY0" fmla="*/ 0 h 925378"/>
                  <a:gd name="connsiteX1" fmla="*/ 518805 w 875058"/>
                  <a:gd name="connsiteY1" fmla="*/ 770068 h 925378"/>
                  <a:gd name="connsiteX2" fmla="*/ 10798 w 875058"/>
                  <a:gd name="connsiteY2" fmla="*/ 919667 h 925378"/>
                  <a:gd name="connsiteX3" fmla="*/ 288052 w 875058"/>
                  <a:gd name="connsiteY3" fmla="*/ 534257 h 925378"/>
                  <a:gd name="connsiteX4" fmla="*/ 319694 w 875058"/>
                  <a:gd name="connsiteY4" fmla="*/ 217399 h 925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5058" h="925378">
                    <a:moveTo>
                      <a:pt x="875059" y="0"/>
                    </a:moveTo>
                    <a:cubicBezTo>
                      <a:pt x="852294" y="192919"/>
                      <a:pt x="827377" y="603409"/>
                      <a:pt x="518805" y="770068"/>
                    </a:cubicBezTo>
                    <a:cubicBezTo>
                      <a:pt x="374634" y="847935"/>
                      <a:pt x="82855" y="950824"/>
                      <a:pt x="10798" y="919667"/>
                    </a:cubicBezTo>
                    <a:cubicBezTo>
                      <a:pt x="-61258" y="888511"/>
                      <a:pt x="249466" y="631384"/>
                      <a:pt x="288052" y="534257"/>
                    </a:cubicBezTo>
                    <a:cubicBezTo>
                      <a:pt x="326638" y="437121"/>
                      <a:pt x="319694" y="217399"/>
                      <a:pt x="319694" y="217399"/>
                    </a:cubicBezTo>
                  </a:path>
                </a:pathLst>
              </a:custGeom>
              <a:solidFill>
                <a:schemeClr val="accent1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1BE5529-DED3-7271-8C1C-0CDCF6849F7B}"/>
                  </a:ext>
                </a:extLst>
              </p:cNvPr>
              <p:cNvSpPr/>
              <p:nvPr/>
            </p:nvSpPr>
            <p:spPr>
              <a:xfrm rot="18323451">
                <a:off x="4944614" y="4862186"/>
                <a:ext cx="591969" cy="473035"/>
              </a:xfrm>
              <a:custGeom>
                <a:avLst/>
                <a:gdLst>
                  <a:gd name="connsiteX0" fmla="*/ 632765 w 632764"/>
                  <a:gd name="connsiteY0" fmla="*/ 36386 h 505634"/>
                  <a:gd name="connsiteX1" fmla="*/ 409327 w 632764"/>
                  <a:gd name="connsiteY1" fmla="*/ 0 h 505634"/>
                  <a:gd name="connsiteX2" fmla="*/ 137141 w 632764"/>
                  <a:gd name="connsiteY2" fmla="*/ 341195 h 505634"/>
                  <a:gd name="connsiteX3" fmla="*/ 0 w 632764"/>
                  <a:gd name="connsiteY3" fmla="*/ 445122 h 505634"/>
                  <a:gd name="connsiteX4" fmla="*/ 264681 w 632764"/>
                  <a:gd name="connsiteY4" fmla="*/ 505635 h 505634"/>
                  <a:gd name="connsiteX5" fmla="*/ 632765 w 632764"/>
                  <a:gd name="connsiteY5" fmla="*/ 36386 h 50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764" h="505634">
                    <a:moveTo>
                      <a:pt x="632765" y="36386"/>
                    </a:moveTo>
                    <a:cubicBezTo>
                      <a:pt x="574348" y="26080"/>
                      <a:pt x="496434" y="10144"/>
                      <a:pt x="409327" y="0"/>
                    </a:cubicBezTo>
                    <a:cubicBezTo>
                      <a:pt x="314106" y="110014"/>
                      <a:pt x="244554" y="241430"/>
                      <a:pt x="137141" y="341195"/>
                    </a:cubicBezTo>
                    <a:cubicBezTo>
                      <a:pt x="94736" y="380571"/>
                      <a:pt x="48339" y="414233"/>
                      <a:pt x="0" y="445122"/>
                    </a:cubicBezTo>
                    <a:cubicBezTo>
                      <a:pt x="109461" y="453600"/>
                      <a:pt x="264681" y="505635"/>
                      <a:pt x="264681" y="505635"/>
                    </a:cubicBezTo>
                    <a:lnTo>
                      <a:pt x="632765" y="36386"/>
                    </a:lnTo>
                    <a:close/>
                  </a:path>
                </a:pathLst>
              </a:custGeom>
              <a:solidFill>
                <a:srgbClr val="4D4F6B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DEE31A6-BC91-ADC6-F9CB-D1BF3CE2B35A}"/>
                  </a:ext>
                </a:extLst>
              </p:cNvPr>
              <p:cNvSpPr/>
              <p:nvPr/>
            </p:nvSpPr>
            <p:spPr>
              <a:xfrm rot="18323451">
                <a:off x="6035299" y="4840183"/>
                <a:ext cx="537194" cy="459500"/>
              </a:xfrm>
              <a:custGeom>
                <a:avLst/>
                <a:gdLst>
                  <a:gd name="connsiteX0" fmla="*/ 137893 w 574214"/>
                  <a:gd name="connsiteY0" fmla="*/ 392058 h 491166"/>
                  <a:gd name="connsiteX1" fmla="*/ 549831 w 574214"/>
                  <a:gd name="connsiteY1" fmla="*/ 194320 h 491166"/>
                  <a:gd name="connsiteX2" fmla="*/ 574215 w 574214"/>
                  <a:gd name="connsiteY2" fmla="*/ 0 h 491166"/>
                  <a:gd name="connsiteX3" fmla="*/ 18859 w 574214"/>
                  <a:gd name="connsiteY3" fmla="*/ 217408 h 491166"/>
                  <a:gd name="connsiteX4" fmla="*/ 0 w 574214"/>
                  <a:gd name="connsiteY4" fmla="*/ 491166 h 491166"/>
                  <a:gd name="connsiteX5" fmla="*/ 137893 w 574214"/>
                  <a:gd name="connsiteY5" fmla="*/ 392058 h 49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4214" h="491166">
                    <a:moveTo>
                      <a:pt x="137893" y="392058"/>
                    </a:moveTo>
                    <a:cubicBezTo>
                      <a:pt x="262452" y="311058"/>
                      <a:pt x="404422" y="232372"/>
                      <a:pt x="549831" y="194320"/>
                    </a:cubicBezTo>
                    <a:cubicBezTo>
                      <a:pt x="561784" y="119767"/>
                      <a:pt x="568081" y="51978"/>
                      <a:pt x="574215" y="0"/>
                    </a:cubicBezTo>
                    <a:lnTo>
                      <a:pt x="18859" y="217408"/>
                    </a:lnTo>
                    <a:cubicBezTo>
                      <a:pt x="18859" y="217408"/>
                      <a:pt x="24108" y="383972"/>
                      <a:pt x="0" y="491166"/>
                    </a:cubicBezTo>
                    <a:cubicBezTo>
                      <a:pt x="44882" y="456638"/>
                      <a:pt x="90383" y="422958"/>
                      <a:pt x="137893" y="392058"/>
                    </a:cubicBezTo>
                    <a:close/>
                  </a:path>
                </a:pathLst>
              </a:custGeom>
              <a:solidFill>
                <a:srgbClr val="4D4F6B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FF8DF876-0A0D-E735-0607-052D38FE631F}"/>
                  </a:ext>
                </a:extLst>
              </p:cNvPr>
              <p:cNvSpPr/>
              <p:nvPr/>
            </p:nvSpPr>
            <p:spPr>
              <a:xfrm rot="18323451">
                <a:off x="5238976" y="4706685"/>
                <a:ext cx="1033814" cy="1041997"/>
              </a:xfrm>
              <a:custGeom>
                <a:avLst/>
                <a:gdLst>
                  <a:gd name="connsiteX0" fmla="*/ 1061904 w 1105058"/>
                  <a:gd name="connsiteY0" fmla="*/ 704021 h 1113805"/>
                  <a:gd name="connsiteX1" fmla="*/ 792775 w 1105058"/>
                  <a:gd name="connsiteY1" fmla="*/ 501244 h 1113805"/>
                  <a:gd name="connsiteX2" fmla="*/ 771411 w 1105058"/>
                  <a:gd name="connsiteY2" fmla="*/ 359826 h 1113805"/>
                  <a:gd name="connsiteX3" fmla="*/ 691944 w 1105058"/>
                  <a:gd name="connsiteY3" fmla="*/ 159039 h 1113805"/>
                  <a:gd name="connsiteX4" fmla="*/ 500139 w 1105058"/>
                  <a:gd name="connsiteY4" fmla="*/ 49549 h 1113805"/>
                  <a:gd name="connsiteX5" fmla="*/ 397850 w 1105058"/>
                  <a:gd name="connsiteY5" fmla="*/ 0 h 1113805"/>
                  <a:gd name="connsiteX6" fmla="*/ 0 w 1105058"/>
                  <a:gd name="connsiteY6" fmla="*/ 652948 h 1113805"/>
                  <a:gd name="connsiteX7" fmla="*/ 342690 w 1105058"/>
                  <a:gd name="connsiteY7" fmla="*/ 1113806 h 1113805"/>
                  <a:gd name="connsiteX8" fmla="*/ 1103786 w 1105058"/>
                  <a:gd name="connsiteY8" fmla="*/ 912085 h 1113805"/>
                  <a:gd name="connsiteX9" fmla="*/ 1061904 w 1105058"/>
                  <a:gd name="connsiteY9" fmla="*/ 704021 h 111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5058" h="1113805">
                    <a:moveTo>
                      <a:pt x="1061904" y="704021"/>
                    </a:moveTo>
                    <a:cubicBezTo>
                      <a:pt x="998706" y="600990"/>
                      <a:pt x="852269" y="603514"/>
                      <a:pt x="792775" y="501244"/>
                    </a:cubicBezTo>
                    <a:cubicBezTo>
                      <a:pt x="767896" y="458476"/>
                      <a:pt x="769210" y="407642"/>
                      <a:pt x="771411" y="359826"/>
                    </a:cubicBezTo>
                    <a:cubicBezTo>
                      <a:pt x="775154" y="278454"/>
                      <a:pt x="756704" y="213474"/>
                      <a:pt x="691944" y="159039"/>
                    </a:cubicBezTo>
                    <a:cubicBezTo>
                      <a:pt x="635479" y="111576"/>
                      <a:pt x="568462" y="76372"/>
                      <a:pt x="500139" y="49549"/>
                    </a:cubicBezTo>
                    <a:cubicBezTo>
                      <a:pt x="464734" y="35652"/>
                      <a:pt x="431425" y="17488"/>
                      <a:pt x="397850" y="0"/>
                    </a:cubicBezTo>
                    <a:cubicBezTo>
                      <a:pt x="130292" y="334385"/>
                      <a:pt x="0" y="652948"/>
                      <a:pt x="0" y="652948"/>
                    </a:cubicBezTo>
                    <a:lnTo>
                      <a:pt x="342690" y="1113806"/>
                    </a:lnTo>
                    <a:cubicBezTo>
                      <a:pt x="342690" y="1113806"/>
                      <a:pt x="697582" y="1079507"/>
                      <a:pt x="1103786" y="912085"/>
                    </a:cubicBezTo>
                    <a:cubicBezTo>
                      <a:pt x="1108853" y="838714"/>
                      <a:pt x="1099556" y="765401"/>
                      <a:pt x="1061904" y="70402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1853842-D2E2-A327-07DD-94E601367449}"/>
                  </a:ext>
                </a:extLst>
              </p:cNvPr>
              <p:cNvSpPr/>
              <p:nvPr/>
            </p:nvSpPr>
            <p:spPr>
              <a:xfrm rot="18323451">
                <a:off x="5374033" y="4636975"/>
                <a:ext cx="811437" cy="942606"/>
              </a:xfrm>
              <a:custGeom>
                <a:avLst/>
                <a:gdLst>
                  <a:gd name="connsiteX0" fmla="*/ 192615 w 867356"/>
                  <a:gd name="connsiteY0" fmla="*/ 354787 h 1007564"/>
                  <a:gd name="connsiteX1" fmla="*/ 228095 w 867356"/>
                  <a:gd name="connsiteY1" fmla="*/ 493166 h 1007564"/>
                  <a:gd name="connsiteX2" fmla="*/ 328889 w 867356"/>
                  <a:gd name="connsiteY2" fmla="*/ 683305 h 1007564"/>
                  <a:gd name="connsiteX3" fmla="*/ 583740 w 867356"/>
                  <a:gd name="connsiteY3" fmla="*/ 893235 h 1007564"/>
                  <a:gd name="connsiteX4" fmla="*/ 597865 w 867356"/>
                  <a:gd name="connsiteY4" fmla="*/ 1007564 h 1007564"/>
                  <a:gd name="connsiteX5" fmla="*/ 866080 w 867356"/>
                  <a:gd name="connsiteY5" fmla="*/ 912085 h 1007564"/>
                  <a:gd name="connsiteX6" fmla="*/ 824217 w 867356"/>
                  <a:gd name="connsiteY6" fmla="*/ 704021 h 1007564"/>
                  <a:gd name="connsiteX7" fmla="*/ 555088 w 867356"/>
                  <a:gd name="connsiteY7" fmla="*/ 501244 h 1007564"/>
                  <a:gd name="connsiteX8" fmla="*/ 533724 w 867356"/>
                  <a:gd name="connsiteY8" fmla="*/ 359826 h 1007564"/>
                  <a:gd name="connsiteX9" fmla="*/ 454257 w 867356"/>
                  <a:gd name="connsiteY9" fmla="*/ 159039 h 1007564"/>
                  <a:gd name="connsiteX10" fmla="*/ 262452 w 867356"/>
                  <a:gd name="connsiteY10" fmla="*/ 49549 h 1007564"/>
                  <a:gd name="connsiteX11" fmla="*/ 160163 w 867356"/>
                  <a:gd name="connsiteY11" fmla="*/ 0 h 1007564"/>
                  <a:gd name="connsiteX12" fmla="*/ 0 w 867356"/>
                  <a:gd name="connsiteY12" fmla="*/ 220418 h 1007564"/>
                  <a:gd name="connsiteX13" fmla="*/ 192615 w 867356"/>
                  <a:gd name="connsiteY13" fmla="*/ 354787 h 100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7356" h="1007564">
                    <a:moveTo>
                      <a:pt x="192615" y="354787"/>
                    </a:moveTo>
                    <a:cubicBezTo>
                      <a:pt x="216589" y="397202"/>
                      <a:pt x="219970" y="446142"/>
                      <a:pt x="228095" y="493166"/>
                    </a:cubicBezTo>
                    <a:cubicBezTo>
                      <a:pt x="240840" y="566928"/>
                      <a:pt x="271805" y="633470"/>
                      <a:pt x="328889" y="683305"/>
                    </a:cubicBezTo>
                    <a:cubicBezTo>
                      <a:pt x="411251" y="755209"/>
                      <a:pt x="538563" y="785117"/>
                      <a:pt x="583740" y="893235"/>
                    </a:cubicBezTo>
                    <a:cubicBezTo>
                      <a:pt x="599284" y="930440"/>
                      <a:pt x="602590" y="969255"/>
                      <a:pt x="597865" y="1007564"/>
                    </a:cubicBezTo>
                    <a:cubicBezTo>
                      <a:pt x="682123" y="981951"/>
                      <a:pt x="772706" y="950566"/>
                      <a:pt x="866080" y="912085"/>
                    </a:cubicBezTo>
                    <a:cubicBezTo>
                      <a:pt x="871156" y="838705"/>
                      <a:pt x="861860" y="765391"/>
                      <a:pt x="824217" y="704021"/>
                    </a:cubicBezTo>
                    <a:cubicBezTo>
                      <a:pt x="761019" y="600990"/>
                      <a:pt x="614582" y="603514"/>
                      <a:pt x="555088" y="501244"/>
                    </a:cubicBezTo>
                    <a:cubicBezTo>
                      <a:pt x="530209" y="458476"/>
                      <a:pt x="531524" y="407642"/>
                      <a:pt x="533724" y="359826"/>
                    </a:cubicBezTo>
                    <a:cubicBezTo>
                      <a:pt x="537467" y="278454"/>
                      <a:pt x="519017" y="213474"/>
                      <a:pt x="454257" y="159039"/>
                    </a:cubicBezTo>
                    <a:cubicBezTo>
                      <a:pt x="397793" y="111576"/>
                      <a:pt x="330775" y="76372"/>
                      <a:pt x="262452" y="49549"/>
                    </a:cubicBezTo>
                    <a:cubicBezTo>
                      <a:pt x="227047" y="35652"/>
                      <a:pt x="193738" y="17488"/>
                      <a:pt x="160163" y="0"/>
                    </a:cubicBezTo>
                    <a:cubicBezTo>
                      <a:pt x="99793" y="75457"/>
                      <a:pt x="46472" y="150057"/>
                      <a:pt x="0" y="220418"/>
                    </a:cubicBezTo>
                    <a:cubicBezTo>
                      <a:pt x="78581" y="247098"/>
                      <a:pt x="155381" y="288903"/>
                      <a:pt x="192615" y="35478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C4537A9-DF78-C133-915F-01FDF591005C}"/>
                  </a:ext>
                </a:extLst>
              </p:cNvPr>
              <p:cNvSpPr/>
              <p:nvPr/>
            </p:nvSpPr>
            <p:spPr>
              <a:xfrm rot="18323451">
                <a:off x="5511398" y="3259645"/>
                <a:ext cx="629801" cy="775316"/>
              </a:xfrm>
              <a:custGeom>
                <a:avLst/>
                <a:gdLst>
                  <a:gd name="connsiteX0" fmla="*/ 327041 w 673203"/>
                  <a:gd name="connsiteY0" fmla="*/ 469807 h 828746"/>
                  <a:gd name="connsiteX1" fmla="*/ 469364 w 673203"/>
                  <a:gd name="connsiteY1" fmla="*/ 828747 h 828746"/>
                  <a:gd name="connsiteX2" fmla="*/ 646100 w 673203"/>
                  <a:gd name="connsiteY2" fmla="*/ 87826 h 828746"/>
                  <a:gd name="connsiteX3" fmla="*/ 0 w 673203"/>
                  <a:gd name="connsiteY3" fmla="*/ 23522 h 828746"/>
                  <a:gd name="connsiteX4" fmla="*/ 327041 w 673203"/>
                  <a:gd name="connsiteY4" fmla="*/ 469807 h 82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203" h="828746">
                    <a:moveTo>
                      <a:pt x="327041" y="469807"/>
                    </a:moveTo>
                    <a:cubicBezTo>
                      <a:pt x="388411" y="583840"/>
                      <a:pt x="434197" y="704674"/>
                      <a:pt x="469364" y="828747"/>
                    </a:cubicBezTo>
                    <a:cubicBezTo>
                      <a:pt x="611029" y="555541"/>
                      <a:pt x="728082" y="198077"/>
                      <a:pt x="646100" y="87826"/>
                    </a:cubicBezTo>
                    <a:cubicBezTo>
                      <a:pt x="571481" y="-12520"/>
                      <a:pt x="274425" y="-16092"/>
                      <a:pt x="0" y="23522"/>
                    </a:cubicBezTo>
                    <a:cubicBezTo>
                      <a:pt x="142580" y="139489"/>
                      <a:pt x="241383" y="310634"/>
                      <a:pt x="327041" y="4698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77D3393C-C691-CEC0-0854-C825C778BECB}"/>
                  </a:ext>
                </a:extLst>
              </p:cNvPr>
              <p:cNvSpPr/>
              <p:nvPr/>
            </p:nvSpPr>
            <p:spPr>
              <a:xfrm rot="18323451">
                <a:off x="5516148" y="3257195"/>
                <a:ext cx="569823" cy="670781"/>
              </a:xfrm>
              <a:custGeom>
                <a:avLst/>
                <a:gdLst>
                  <a:gd name="connsiteX0" fmla="*/ 125416 w 609091"/>
                  <a:gd name="connsiteY0" fmla="*/ 142478 h 717007"/>
                  <a:gd name="connsiteX1" fmla="*/ 359740 w 609091"/>
                  <a:gd name="connsiteY1" fmla="*/ 488922 h 717007"/>
                  <a:gd name="connsiteX2" fmla="*/ 459629 w 609091"/>
                  <a:gd name="connsiteY2" fmla="*/ 717007 h 717007"/>
                  <a:gd name="connsiteX3" fmla="*/ 581987 w 609091"/>
                  <a:gd name="connsiteY3" fmla="*/ 87824 h 717007"/>
                  <a:gd name="connsiteX4" fmla="*/ 0 w 609091"/>
                  <a:gd name="connsiteY4" fmla="*/ 15110 h 717007"/>
                  <a:gd name="connsiteX5" fmla="*/ 125416 w 609091"/>
                  <a:gd name="connsiteY5" fmla="*/ 142478 h 71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091" h="717007">
                    <a:moveTo>
                      <a:pt x="125416" y="142478"/>
                    </a:moveTo>
                    <a:cubicBezTo>
                      <a:pt x="214922" y="249092"/>
                      <a:pt x="295399" y="365430"/>
                      <a:pt x="359740" y="488922"/>
                    </a:cubicBezTo>
                    <a:cubicBezTo>
                      <a:pt x="398269" y="562874"/>
                      <a:pt x="431016" y="639179"/>
                      <a:pt x="459629" y="717007"/>
                    </a:cubicBezTo>
                    <a:cubicBezTo>
                      <a:pt x="574329" y="465547"/>
                      <a:pt x="653158" y="183531"/>
                      <a:pt x="581987" y="87824"/>
                    </a:cubicBezTo>
                    <a:cubicBezTo>
                      <a:pt x="513150" y="-4750"/>
                      <a:pt x="255022" y="-14951"/>
                      <a:pt x="0" y="15110"/>
                    </a:cubicBezTo>
                    <a:cubicBezTo>
                      <a:pt x="45882" y="53172"/>
                      <a:pt x="87154" y="96901"/>
                      <a:pt x="125416" y="1424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5CA638C-C330-3BF9-9377-4350D12A2FCA}"/>
                  </a:ext>
                </a:extLst>
              </p:cNvPr>
              <p:cNvSpPr/>
              <p:nvPr/>
            </p:nvSpPr>
            <p:spPr>
              <a:xfrm rot="18323451">
                <a:off x="5471195" y="3965561"/>
                <a:ext cx="592071" cy="592067"/>
              </a:xfrm>
              <a:custGeom>
                <a:avLst/>
                <a:gdLst>
                  <a:gd name="connsiteX0" fmla="*/ 62414 w 632873"/>
                  <a:gd name="connsiteY0" fmla="*/ 505322 h 632868"/>
                  <a:gd name="connsiteX1" fmla="*/ 127546 w 632873"/>
                  <a:gd name="connsiteY1" fmla="*/ 62410 h 632868"/>
                  <a:gd name="connsiteX2" fmla="*/ 570459 w 632873"/>
                  <a:gd name="connsiteY2" fmla="*/ 127551 h 632868"/>
                  <a:gd name="connsiteX3" fmla="*/ 505327 w 632873"/>
                  <a:gd name="connsiteY3" fmla="*/ 570454 h 632868"/>
                  <a:gd name="connsiteX4" fmla="*/ 62414 w 632873"/>
                  <a:gd name="connsiteY4" fmla="*/ 505322 h 632868"/>
                  <a:gd name="connsiteX5" fmla="*/ 484591 w 632873"/>
                  <a:gd name="connsiteY5" fmla="*/ 191397 h 632868"/>
                  <a:gd name="connsiteX6" fmla="*/ 191402 w 632873"/>
                  <a:gd name="connsiteY6" fmla="*/ 148278 h 632868"/>
                  <a:gd name="connsiteX7" fmla="*/ 148282 w 632873"/>
                  <a:gd name="connsiteY7" fmla="*/ 441467 h 632868"/>
                  <a:gd name="connsiteX8" fmla="*/ 441471 w 632873"/>
                  <a:gd name="connsiteY8" fmla="*/ 484586 h 632868"/>
                  <a:gd name="connsiteX9" fmla="*/ 484591 w 632873"/>
                  <a:gd name="connsiteY9" fmla="*/ 191397 h 632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2873" h="632868">
                    <a:moveTo>
                      <a:pt x="62414" y="505322"/>
                    </a:moveTo>
                    <a:cubicBezTo>
                      <a:pt x="-41741" y="365257"/>
                      <a:pt x="-12519" y="166566"/>
                      <a:pt x="127546" y="62410"/>
                    </a:cubicBezTo>
                    <a:cubicBezTo>
                      <a:pt x="267611" y="-41737"/>
                      <a:pt x="466303" y="-12523"/>
                      <a:pt x="570459" y="127551"/>
                    </a:cubicBezTo>
                    <a:cubicBezTo>
                      <a:pt x="674615" y="267626"/>
                      <a:pt x="645392" y="466308"/>
                      <a:pt x="505327" y="570454"/>
                    </a:cubicBezTo>
                    <a:cubicBezTo>
                      <a:pt x="365262" y="674610"/>
                      <a:pt x="166570" y="645387"/>
                      <a:pt x="62414" y="505322"/>
                    </a:cubicBezTo>
                    <a:close/>
                    <a:moveTo>
                      <a:pt x="484591" y="191397"/>
                    </a:moveTo>
                    <a:cubicBezTo>
                      <a:pt x="415649" y="98681"/>
                      <a:pt x="284118" y="79336"/>
                      <a:pt x="191402" y="148278"/>
                    </a:cubicBezTo>
                    <a:cubicBezTo>
                      <a:pt x="98676" y="217219"/>
                      <a:pt x="79340" y="348750"/>
                      <a:pt x="148282" y="441467"/>
                    </a:cubicBezTo>
                    <a:cubicBezTo>
                      <a:pt x="217224" y="534183"/>
                      <a:pt x="348755" y="553528"/>
                      <a:pt x="441471" y="484586"/>
                    </a:cubicBezTo>
                    <a:cubicBezTo>
                      <a:pt x="534197" y="415644"/>
                      <a:pt x="553542" y="284114"/>
                      <a:pt x="484591" y="19139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C6DC325-3A2E-46BD-5D45-0CF068E040D3}"/>
                  </a:ext>
                </a:extLst>
              </p:cNvPr>
              <p:cNvSpPr/>
              <p:nvPr/>
            </p:nvSpPr>
            <p:spPr>
              <a:xfrm rot="18323451">
                <a:off x="5223573" y="4835107"/>
                <a:ext cx="479538" cy="607857"/>
              </a:xfrm>
              <a:custGeom>
                <a:avLst/>
                <a:gdLst>
                  <a:gd name="connsiteX0" fmla="*/ 51648 w 512585"/>
                  <a:gd name="connsiteY0" fmla="*/ 508357 h 649747"/>
                  <a:gd name="connsiteX1" fmla="*/ 298 w 512585"/>
                  <a:gd name="connsiteY1" fmla="*/ 596035 h 649747"/>
                  <a:gd name="connsiteX2" fmla="*/ 11690 w 512585"/>
                  <a:gd name="connsiteY2" fmla="*/ 637421 h 649747"/>
                  <a:gd name="connsiteX3" fmla="*/ 82204 w 512585"/>
                  <a:gd name="connsiteY3" fmla="*/ 615980 h 649747"/>
                  <a:gd name="connsiteX4" fmla="*/ 176149 w 512585"/>
                  <a:gd name="connsiteY4" fmla="*/ 465675 h 649747"/>
                  <a:gd name="connsiteX5" fmla="*/ 411740 w 512585"/>
                  <a:gd name="connsiteY5" fmla="*/ 149941 h 649747"/>
                  <a:gd name="connsiteX6" fmla="*/ 475453 w 512585"/>
                  <a:gd name="connsiteY6" fmla="*/ 78951 h 649747"/>
                  <a:gd name="connsiteX7" fmla="*/ 506686 w 512585"/>
                  <a:gd name="connsiteY7" fmla="*/ 32983 h 649747"/>
                  <a:gd name="connsiteX8" fmla="*/ 511972 w 512585"/>
                  <a:gd name="connsiteY8" fmla="*/ 11133 h 649747"/>
                  <a:gd name="connsiteX9" fmla="*/ 492522 w 512585"/>
                  <a:gd name="connsiteY9" fmla="*/ 2474 h 649747"/>
                  <a:gd name="connsiteX10" fmla="*/ 341798 w 512585"/>
                  <a:gd name="connsiteY10" fmla="*/ 84113 h 649747"/>
                  <a:gd name="connsiteX11" fmla="*/ 117294 w 512585"/>
                  <a:gd name="connsiteY11" fmla="*/ 399210 h 649747"/>
                  <a:gd name="connsiteX12" fmla="*/ 51648 w 512585"/>
                  <a:gd name="connsiteY12" fmla="*/ 508357 h 64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2585" h="649747">
                    <a:moveTo>
                      <a:pt x="51648" y="508357"/>
                    </a:moveTo>
                    <a:cubicBezTo>
                      <a:pt x="38617" y="527178"/>
                      <a:pt x="7652" y="564583"/>
                      <a:pt x="298" y="596035"/>
                    </a:cubicBezTo>
                    <a:cubicBezTo>
                      <a:pt x="-959" y="611027"/>
                      <a:pt x="1556" y="625543"/>
                      <a:pt x="11690" y="637421"/>
                    </a:cubicBezTo>
                    <a:cubicBezTo>
                      <a:pt x="36617" y="666672"/>
                      <a:pt x="65183" y="637449"/>
                      <a:pt x="82204" y="615980"/>
                    </a:cubicBezTo>
                    <a:cubicBezTo>
                      <a:pt x="118504" y="570212"/>
                      <a:pt x="144907" y="514939"/>
                      <a:pt x="176149" y="465675"/>
                    </a:cubicBezTo>
                    <a:cubicBezTo>
                      <a:pt x="246443" y="354842"/>
                      <a:pt x="321329" y="245448"/>
                      <a:pt x="411740" y="149941"/>
                    </a:cubicBezTo>
                    <a:cubicBezTo>
                      <a:pt x="433591" y="126862"/>
                      <a:pt x="455765" y="103944"/>
                      <a:pt x="475453" y="78951"/>
                    </a:cubicBezTo>
                    <a:cubicBezTo>
                      <a:pt x="486454" y="64997"/>
                      <a:pt x="499666" y="49347"/>
                      <a:pt x="506686" y="32983"/>
                    </a:cubicBezTo>
                    <a:cubicBezTo>
                      <a:pt x="510572" y="23934"/>
                      <a:pt x="514029" y="22191"/>
                      <a:pt x="511972" y="11133"/>
                    </a:cubicBezTo>
                    <a:cubicBezTo>
                      <a:pt x="509124" y="-4145"/>
                      <a:pt x="507019" y="-78"/>
                      <a:pt x="492522" y="2474"/>
                    </a:cubicBezTo>
                    <a:cubicBezTo>
                      <a:pt x="435839" y="12447"/>
                      <a:pt x="384346" y="46947"/>
                      <a:pt x="341798" y="84113"/>
                    </a:cubicBezTo>
                    <a:cubicBezTo>
                      <a:pt x="243262" y="170181"/>
                      <a:pt x="180845" y="286920"/>
                      <a:pt x="117294" y="399210"/>
                    </a:cubicBezTo>
                    <a:cubicBezTo>
                      <a:pt x="95987" y="436891"/>
                      <a:pt x="76241" y="472829"/>
                      <a:pt x="51648" y="508357"/>
                    </a:cubicBezTo>
                    <a:close/>
                  </a:path>
                </a:pathLst>
              </a:custGeom>
              <a:solidFill>
                <a:srgbClr val="FFFFFF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99B7562-ABE9-A6E6-2621-77A72EE05D26}"/>
              </a:ext>
            </a:extLst>
          </p:cNvPr>
          <p:cNvGrpSpPr/>
          <p:nvPr/>
        </p:nvGrpSpPr>
        <p:grpSpPr>
          <a:xfrm>
            <a:off x="3094748" y="1657645"/>
            <a:ext cx="5318490" cy="2587802"/>
            <a:chOff x="6017900" y="1487166"/>
            <a:chExt cx="4270030" cy="2077656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6BBAD0C-3DD5-CB0C-250B-8263D9395366}"/>
                </a:ext>
              </a:extLst>
            </p:cNvPr>
            <p:cNvSpPr/>
            <p:nvPr/>
          </p:nvSpPr>
          <p:spPr>
            <a:xfrm rot="10800000">
              <a:off x="8642064" y="1671539"/>
              <a:ext cx="1233499" cy="1229251"/>
            </a:xfrm>
            <a:custGeom>
              <a:avLst/>
              <a:gdLst>
                <a:gd name="connsiteX0" fmla="*/ 1336376 w 2413149"/>
                <a:gd name="connsiteY0" fmla="*/ 31208 h 2404837"/>
                <a:gd name="connsiteX1" fmla="*/ 91204 w 2413149"/>
                <a:gd name="connsiteY1" fmla="*/ 831077 h 2404837"/>
                <a:gd name="connsiteX2" fmla="*/ 31405 w 2413149"/>
                <a:gd name="connsiteY2" fmla="*/ 1105465 h 2404837"/>
                <a:gd name="connsiteX3" fmla="*/ 40776 w 2413149"/>
                <a:gd name="connsiteY3" fmla="*/ 1118814 h 2404837"/>
                <a:gd name="connsiteX4" fmla="*/ 1627079 w 2413149"/>
                <a:gd name="connsiteY4" fmla="*/ 2386671 h 2404837"/>
                <a:gd name="connsiteX5" fmla="*/ 1890561 w 2413149"/>
                <a:gd name="connsiteY5" fmla="*/ 2288816 h 2404837"/>
                <a:gd name="connsiteX6" fmla="*/ 1896668 w 2413149"/>
                <a:gd name="connsiteY6" fmla="*/ 2273949 h 2404837"/>
                <a:gd name="connsiteX7" fmla="*/ 2401298 w 2413149"/>
                <a:gd name="connsiteY7" fmla="*/ 882029 h 2404837"/>
                <a:gd name="connsiteX8" fmla="*/ 2304804 w 2413149"/>
                <a:gd name="connsiteY8" fmla="*/ 637741 h 2404837"/>
                <a:gd name="connsiteX9" fmla="*/ 1596193 w 2413149"/>
                <a:gd name="connsiteY9" fmla="*/ 71515 h 2404837"/>
                <a:gd name="connsiteX10" fmla="*/ 1336376 w 2413149"/>
                <a:gd name="connsiteY10" fmla="*/ 31208 h 240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3149" h="2404837">
                  <a:moveTo>
                    <a:pt x="1336376" y="31208"/>
                  </a:moveTo>
                  <a:lnTo>
                    <a:pt x="91204" y="831077"/>
                  </a:lnTo>
                  <a:cubicBezTo>
                    <a:pt x="-1085" y="890335"/>
                    <a:pt x="-27852" y="1013177"/>
                    <a:pt x="31405" y="1105465"/>
                  </a:cubicBezTo>
                  <a:cubicBezTo>
                    <a:pt x="34337" y="1110038"/>
                    <a:pt x="37478" y="1114487"/>
                    <a:pt x="40776" y="1118814"/>
                  </a:cubicBezTo>
                  <a:cubicBezTo>
                    <a:pt x="458037" y="1664676"/>
                    <a:pt x="1002678" y="2099981"/>
                    <a:pt x="1627079" y="2386671"/>
                  </a:cubicBezTo>
                  <a:cubicBezTo>
                    <a:pt x="1726853" y="2432405"/>
                    <a:pt x="1844827" y="2388608"/>
                    <a:pt x="1890561" y="2288816"/>
                  </a:cubicBezTo>
                  <a:cubicBezTo>
                    <a:pt x="1892794" y="2283948"/>
                    <a:pt x="1894836" y="2278992"/>
                    <a:pt x="1896668" y="2273949"/>
                  </a:cubicBezTo>
                  <a:lnTo>
                    <a:pt x="2401298" y="882029"/>
                  </a:lnTo>
                  <a:cubicBezTo>
                    <a:pt x="2435114" y="787926"/>
                    <a:pt x="2393795" y="683335"/>
                    <a:pt x="2304804" y="637741"/>
                  </a:cubicBezTo>
                  <a:cubicBezTo>
                    <a:pt x="2033801" y="497223"/>
                    <a:pt x="1793037" y="304828"/>
                    <a:pt x="1596193" y="71515"/>
                  </a:cubicBezTo>
                  <a:cubicBezTo>
                    <a:pt x="1532085" y="-5401"/>
                    <a:pt x="1420777" y="-22658"/>
                    <a:pt x="1336376" y="31208"/>
                  </a:cubicBezTo>
                  <a:close/>
                </a:path>
              </a:pathLst>
            </a:custGeom>
            <a:solidFill>
              <a:schemeClr val="accent2"/>
            </a:solidFill>
            <a:ln w="17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1E74623-801A-2874-ABFA-1953E09AB03E}"/>
                </a:ext>
              </a:extLst>
            </p:cNvPr>
            <p:cNvSpPr/>
            <p:nvPr/>
          </p:nvSpPr>
          <p:spPr>
            <a:xfrm rot="10800000">
              <a:off x="9215449" y="2566921"/>
              <a:ext cx="1072481" cy="997900"/>
            </a:xfrm>
            <a:custGeom>
              <a:avLst/>
              <a:gdLst>
                <a:gd name="connsiteX0" fmla="*/ 1678960 w 2098142"/>
                <a:gd name="connsiteY0" fmla="*/ -42 h 1952235"/>
                <a:gd name="connsiteX1" fmla="*/ 198573 w 2098142"/>
                <a:gd name="connsiteY1" fmla="*/ -42 h 1952235"/>
                <a:gd name="connsiteX2" fmla="*/ -103 w 2098142"/>
                <a:gd name="connsiteY2" fmla="*/ 198425 h 1952235"/>
                <a:gd name="connsiteX3" fmla="*/ 525 w 2098142"/>
                <a:gd name="connsiteY3" fmla="*/ 214234 h 1952235"/>
                <a:gd name="connsiteX4" fmla="*/ 479679 w 2098142"/>
                <a:gd name="connsiteY4" fmla="*/ 1847650 h 1952235"/>
                <a:gd name="connsiteX5" fmla="*/ 748344 w 2098142"/>
                <a:gd name="connsiteY5" fmla="*/ 1928527 h 1952235"/>
                <a:gd name="connsiteX6" fmla="*/ 761832 w 2098142"/>
                <a:gd name="connsiteY6" fmla="*/ 1920588 h 1952235"/>
                <a:gd name="connsiteX7" fmla="*/ 2007004 w 2098142"/>
                <a:gd name="connsiteY7" fmla="*/ 1120544 h 1952235"/>
                <a:gd name="connsiteX8" fmla="*/ 2078371 w 2098142"/>
                <a:gd name="connsiteY8" fmla="*/ 866833 h 1952235"/>
                <a:gd name="connsiteX9" fmla="*/ 1875437 w 2098142"/>
                <a:gd name="connsiteY9" fmla="*/ 174275 h 1952235"/>
                <a:gd name="connsiteX10" fmla="*/ 1678960 w 2098142"/>
                <a:gd name="connsiteY10" fmla="*/ -42 h 195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8142" h="1952235">
                  <a:moveTo>
                    <a:pt x="1678960" y="-42"/>
                  </a:moveTo>
                  <a:lnTo>
                    <a:pt x="198573" y="-42"/>
                  </a:lnTo>
                  <a:cubicBezTo>
                    <a:pt x="88905" y="-94"/>
                    <a:pt x="-50" y="88757"/>
                    <a:pt x="-103" y="198425"/>
                  </a:cubicBezTo>
                  <a:cubicBezTo>
                    <a:pt x="-103" y="203712"/>
                    <a:pt x="107" y="208982"/>
                    <a:pt x="525" y="214234"/>
                  </a:cubicBezTo>
                  <a:cubicBezTo>
                    <a:pt x="46050" y="785886"/>
                    <a:pt x="209182" y="1341991"/>
                    <a:pt x="479679" y="1847650"/>
                  </a:cubicBezTo>
                  <a:cubicBezTo>
                    <a:pt x="531538" y="1944179"/>
                    <a:pt x="651815" y="1980386"/>
                    <a:pt x="748344" y="1928527"/>
                  </a:cubicBezTo>
                  <a:cubicBezTo>
                    <a:pt x="752950" y="1926067"/>
                    <a:pt x="757435" y="1923415"/>
                    <a:pt x="761832" y="1920588"/>
                  </a:cubicBezTo>
                  <a:lnTo>
                    <a:pt x="2007004" y="1120544"/>
                  </a:lnTo>
                  <a:cubicBezTo>
                    <a:pt x="2091249" y="1065980"/>
                    <a:pt x="2121802" y="957307"/>
                    <a:pt x="2078371" y="866833"/>
                  </a:cubicBezTo>
                  <a:cubicBezTo>
                    <a:pt x="1974723" y="648090"/>
                    <a:pt x="1906235" y="414358"/>
                    <a:pt x="1875437" y="174275"/>
                  </a:cubicBezTo>
                  <a:cubicBezTo>
                    <a:pt x="1862996" y="75077"/>
                    <a:pt x="1778926" y="499"/>
                    <a:pt x="1678960" y="-42"/>
                  </a:cubicBezTo>
                  <a:close/>
                </a:path>
              </a:pathLst>
            </a:custGeom>
            <a:solidFill>
              <a:schemeClr val="accent1"/>
            </a:solidFill>
            <a:ln w="17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86B53E7-A7E4-34FE-650F-FBB33495A413}"/>
                </a:ext>
              </a:extLst>
            </p:cNvPr>
            <p:cNvSpPr/>
            <p:nvPr/>
          </p:nvSpPr>
          <p:spPr>
            <a:xfrm rot="10800000">
              <a:off x="7513383" y="1487166"/>
              <a:ext cx="1278800" cy="986140"/>
            </a:xfrm>
            <a:custGeom>
              <a:avLst/>
              <a:gdLst>
                <a:gd name="connsiteX0" fmla="*/ 1250785 w 2501772"/>
                <a:gd name="connsiteY0" fmla="*/ 59857 h 1929228"/>
                <a:gd name="connsiteX1" fmla="*/ 744760 w 2501772"/>
                <a:gd name="connsiteY1" fmla="*/ 4543 h 1929228"/>
                <a:gd name="connsiteX2" fmla="*/ 516350 w 2501772"/>
                <a:gd name="connsiteY2" fmla="*/ 130875 h 1929228"/>
                <a:gd name="connsiteX3" fmla="*/ 11895 w 2501772"/>
                <a:gd name="connsiteY3" fmla="*/ 1522621 h 1929228"/>
                <a:gd name="connsiteX4" fmla="*/ 130549 w 2501772"/>
                <a:gd name="connsiteY4" fmla="*/ 1776872 h 1929228"/>
                <a:gd name="connsiteX5" fmla="*/ 145207 w 2501772"/>
                <a:gd name="connsiteY5" fmla="*/ 1781566 h 1929228"/>
                <a:gd name="connsiteX6" fmla="*/ 2356364 w 2501772"/>
                <a:gd name="connsiteY6" fmla="*/ 1781566 h 1929228"/>
                <a:gd name="connsiteX7" fmla="*/ 2494370 w 2501772"/>
                <a:gd name="connsiteY7" fmla="*/ 1537278 h 1929228"/>
                <a:gd name="connsiteX8" fmla="*/ 2489675 w 2501772"/>
                <a:gd name="connsiteY8" fmla="*/ 1522621 h 1929228"/>
                <a:gd name="connsiteX9" fmla="*/ 1985046 w 2501772"/>
                <a:gd name="connsiteY9" fmla="*/ 130875 h 1929228"/>
                <a:gd name="connsiteX10" fmla="*/ 1756811 w 2501772"/>
                <a:gd name="connsiteY10" fmla="*/ 4543 h 1929228"/>
                <a:gd name="connsiteX11" fmla="*/ 1250785 w 2501772"/>
                <a:gd name="connsiteY11" fmla="*/ 59857 h 192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01772" h="1929228">
                  <a:moveTo>
                    <a:pt x="1250785" y="59857"/>
                  </a:moveTo>
                  <a:cubicBezTo>
                    <a:pt x="1080604" y="59927"/>
                    <a:pt x="910911" y="41378"/>
                    <a:pt x="744760" y="4543"/>
                  </a:cubicBezTo>
                  <a:cubicBezTo>
                    <a:pt x="647707" y="-16658"/>
                    <a:pt x="549975" y="37400"/>
                    <a:pt x="516350" y="130875"/>
                  </a:cubicBezTo>
                  <a:lnTo>
                    <a:pt x="11895" y="1522621"/>
                  </a:lnTo>
                  <a:cubicBezTo>
                    <a:pt x="-25551" y="1625588"/>
                    <a:pt x="27581" y="1739426"/>
                    <a:pt x="130549" y="1776872"/>
                  </a:cubicBezTo>
                  <a:cubicBezTo>
                    <a:pt x="135365" y="1778617"/>
                    <a:pt x="140268" y="1780188"/>
                    <a:pt x="145207" y="1781566"/>
                  </a:cubicBezTo>
                  <a:cubicBezTo>
                    <a:pt x="869120" y="1978393"/>
                    <a:pt x="1632450" y="1978393"/>
                    <a:pt x="2356364" y="1781566"/>
                  </a:cubicBezTo>
                  <a:cubicBezTo>
                    <a:pt x="2461931" y="1752217"/>
                    <a:pt x="2523719" y="1642845"/>
                    <a:pt x="2494370" y="1537278"/>
                  </a:cubicBezTo>
                  <a:cubicBezTo>
                    <a:pt x="2492991" y="1532339"/>
                    <a:pt x="2491438" y="1527437"/>
                    <a:pt x="2489675" y="1522621"/>
                  </a:cubicBezTo>
                  <a:lnTo>
                    <a:pt x="1985046" y="130875"/>
                  </a:lnTo>
                  <a:cubicBezTo>
                    <a:pt x="1951422" y="37469"/>
                    <a:pt x="1853810" y="-16553"/>
                    <a:pt x="1756811" y="4543"/>
                  </a:cubicBezTo>
                  <a:cubicBezTo>
                    <a:pt x="1590660" y="41378"/>
                    <a:pt x="1420967" y="59927"/>
                    <a:pt x="1250785" y="59857"/>
                  </a:cubicBezTo>
                  <a:close/>
                </a:path>
              </a:pathLst>
            </a:custGeom>
            <a:solidFill>
              <a:schemeClr val="accent1"/>
            </a:solidFill>
            <a:ln w="17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ADAC1FD-A0F5-B54C-3BC5-864E5F6A9561}"/>
                </a:ext>
              </a:extLst>
            </p:cNvPr>
            <p:cNvSpPr/>
            <p:nvPr/>
          </p:nvSpPr>
          <p:spPr>
            <a:xfrm rot="10800000">
              <a:off x="6430009" y="1671537"/>
              <a:ext cx="1233516" cy="1229287"/>
            </a:xfrm>
            <a:custGeom>
              <a:avLst/>
              <a:gdLst>
                <a:gd name="connsiteX0" fmla="*/ 11693 w 2413182"/>
                <a:gd name="connsiteY0" fmla="*/ 882096 h 2404908"/>
                <a:gd name="connsiteX1" fmla="*/ 516323 w 2413182"/>
                <a:gd name="connsiteY1" fmla="*/ 2274016 h 2404908"/>
                <a:gd name="connsiteX2" fmla="*/ 770749 w 2413182"/>
                <a:gd name="connsiteY2" fmla="*/ 2392880 h 2404908"/>
                <a:gd name="connsiteX3" fmla="*/ 785738 w 2413182"/>
                <a:gd name="connsiteY3" fmla="*/ 2386738 h 2404908"/>
                <a:gd name="connsiteX4" fmla="*/ 2372215 w 2413182"/>
                <a:gd name="connsiteY4" fmla="*/ 1118882 h 2404908"/>
                <a:gd name="connsiteX5" fmla="*/ 2335136 w 2413182"/>
                <a:gd name="connsiteY5" fmla="*/ 840515 h 2404908"/>
                <a:gd name="connsiteX6" fmla="*/ 2321787 w 2413182"/>
                <a:gd name="connsiteY6" fmla="*/ 831145 h 2404908"/>
                <a:gd name="connsiteX7" fmla="*/ 1076615 w 2413182"/>
                <a:gd name="connsiteY7" fmla="*/ 31275 h 2404908"/>
                <a:gd name="connsiteX8" fmla="*/ 816797 w 2413182"/>
                <a:gd name="connsiteY8" fmla="*/ 71408 h 2404908"/>
                <a:gd name="connsiteX9" fmla="*/ 108187 w 2413182"/>
                <a:gd name="connsiteY9" fmla="*/ 637633 h 2404908"/>
                <a:gd name="connsiteX10" fmla="*/ 11693 w 2413182"/>
                <a:gd name="connsiteY10" fmla="*/ 882096 h 24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3182" h="2404908">
                  <a:moveTo>
                    <a:pt x="11693" y="882096"/>
                  </a:moveTo>
                  <a:lnTo>
                    <a:pt x="516323" y="2274016"/>
                  </a:lnTo>
                  <a:cubicBezTo>
                    <a:pt x="553751" y="2377106"/>
                    <a:pt x="667659" y="2430326"/>
                    <a:pt x="770749" y="2392880"/>
                  </a:cubicBezTo>
                  <a:cubicBezTo>
                    <a:pt x="775826" y="2391048"/>
                    <a:pt x="780835" y="2388989"/>
                    <a:pt x="785738" y="2386738"/>
                  </a:cubicBezTo>
                  <a:cubicBezTo>
                    <a:pt x="1410225" y="2100118"/>
                    <a:pt x="1954936" y="1664796"/>
                    <a:pt x="2372215" y="1118882"/>
                  </a:cubicBezTo>
                  <a:cubicBezTo>
                    <a:pt x="2438854" y="1031775"/>
                    <a:pt x="2422242" y="907153"/>
                    <a:pt x="2335136" y="840515"/>
                  </a:cubicBezTo>
                  <a:cubicBezTo>
                    <a:pt x="2330826" y="837217"/>
                    <a:pt x="2326359" y="834076"/>
                    <a:pt x="2321787" y="831145"/>
                  </a:cubicBezTo>
                  <a:lnTo>
                    <a:pt x="1076615" y="31275"/>
                  </a:lnTo>
                  <a:cubicBezTo>
                    <a:pt x="992249" y="-22643"/>
                    <a:pt x="880958" y="-5456"/>
                    <a:pt x="816797" y="71408"/>
                  </a:cubicBezTo>
                  <a:cubicBezTo>
                    <a:pt x="619953" y="304721"/>
                    <a:pt x="379190" y="497115"/>
                    <a:pt x="108187" y="637633"/>
                  </a:cubicBezTo>
                  <a:cubicBezTo>
                    <a:pt x="19109" y="683246"/>
                    <a:pt x="-22211" y="787941"/>
                    <a:pt x="11693" y="882096"/>
                  </a:cubicBezTo>
                  <a:close/>
                </a:path>
              </a:pathLst>
            </a:custGeom>
            <a:solidFill>
              <a:schemeClr val="accent2"/>
            </a:solidFill>
            <a:ln w="17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74D09B3-0153-37A4-6F24-240D85769143}"/>
                </a:ext>
              </a:extLst>
            </p:cNvPr>
            <p:cNvSpPr/>
            <p:nvPr/>
          </p:nvSpPr>
          <p:spPr>
            <a:xfrm rot="10800000">
              <a:off x="6017900" y="2566927"/>
              <a:ext cx="1072483" cy="997895"/>
            </a:xfrm>
            <a:custGeom>
              <a:avLst/>
              <a:gdLst>
                <a:gd name="connsiteX0" fmla="*/ 222499 w 2098146"/>
                <a:gd name="connsiteY0" fmla="*/ 174275 h 1952225"/>
                <a:gd name="connsiteX1" fmla="*/ 19565 w 2098146"/>
                <a:gd name="connsiteY1" fmla="*/ 866833 h 1952225"/>
                <a:gd name="connsiteX2" fmla="*/ 90932 w 2098146"/>
                <a:gd name="connsiteY2" fmla="*/ 1120544 h 1952225"/>
                <a:gd name="connsiteX3" fmla="*/ 1336104 w 2098146"/>
                <a:gd name="connsiteY3" fmla="*/ 1920588 h 1952225"/>
                <a:gd name="connsiteX4" fmla="*/ 1610318 w 2098146"/>
                <a:gd name="connsiteY4" fmla="*/ 1861139 h 1952225"/>
                <a:gd name="connsiteX5" fmla="*/ 1618257 w 2098146"/>
                <a:gd name="connsiteY5" fmla="*/ 1847650 h 1952225"/>
                <a:gd name="connsiteX6" fmla="*/ 2097411 w 2098146"/>
                <a:gd name="connsiteY6" fmla="*/ 214234 h 1952225"/>
                <a:gd name="connsiteX7" fmla="*/ 1915172 w 2098146"/>
                <a:gd name="connsiteY7" fmla="*/ 586 h 1952225"/>
                <a:gd name="connsiteX8" fmla="*/ 1899887 w 2098146"/>
                <a:gd name="connsiteY8" fmla="*/ -42 h 1952225"/>
                <a:gd name="connsiteX9" fmla="*/ 419500 w 2098146"/>
                <a:gd name="connsiteY9" fmla="*/ -42 h 1952225"/>
                <a:gd name="connsiteX10" fmla="*/ 222499 w 2098146"/>
                <a:gd name="connsiteY10" fmla="*/ 174275 h 19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8146" h="1952225">
                  <a:moveTo>
                    <a:pt x="222499" y="174275"/>
                  </a:moveTo>
                  <a:cubicBezTo>
                    <a:pt x="191701" y="414358"/>
                    <a:pt x="123213" y="648090"/>
                    <a:pt x="19565" y="866833"/>
                  </a:cubicBezTo>
                  <a:cubicBezTo>
                    <a:pt x="-23866" y="957307"/>
                    <a:pt x="6688" y="1065980"/>
                    <a:pt x="90932" y="1120544"/>
                  </a:cubicBezTo>
                  <a:lnTo>
                    <a:pt x="1336104" y="1920588"/>
                  </a:lnTo>
                  <a:cubicBezTo>
                    <a:pt x="1428235" y="1979898"/>
                    <a:pt x="1551008" y="1953270"/>
                    <a:pt x="1610318" y="1861139"/>
                  </a:cubicBezTo>
                  <a:cubicBezTo>
                    <a:pt x="1613127" y="1856742"/>
                    <a:pt x="1615780" y="1852257"/>
                    <a:pt x="1618257" y="1847650"/>
                  </a:cubicBezTo>
                  <a:cubicBezTo>
                    <a:pt x="1888754" y="1341991"/>
                    <a:pt x="2051886" y="785886"/>
                    <a:pt x="2097411" y="214234"/>
                  </a:cubicBezTo>
                  <a:cubicBezTo>
                    <a:pt x="2106084" y="104915"/>
                    <a:pt x="2024491" y="9258"/>
                    <a:pt x="1915172" y="586"/>
                  </a:cubicBezTo>
                  <a:cubicBezTo>
                    <a:pt x="1910077" y="185"/>
                    <a:pt x="1904982" y="-25"/>
                    <a:pt x="1899887" y="-42"/>
                  </a:cubicBezTo>
                  <a:lnTo>
                    <a:pt x="419500" y="-42"/>
                  </a:lnTo>
                  <a:cubicBezTo>
                    <a:pt x="319325" y="237"/>
                    <a:pt x="234958" y="74885"/>
                    <a:pt x="222499" y="174275"/>
                  </a:cubicBezTo>
                  <a:close/>
                </a:path>
              </a:pathLst>
            </a:custGeom>
            <a:solidFill>
              <a:schemeClr val="accent1"/>
            </a:solidFill>
            <a:ln w="17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B0B53FCD-61AF-8032-8223-2FDC5043F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72782" y="1800235"/>
              <a:ext cx="360000" cy="36000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CB637B04-F0FD-C81C-23AD-3AB2B32F0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10117" y="2106180"/>
              <a:ext cx="360000" cy="36000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117F853A-D861-E470-A093-95DADB93D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74141" y="2960217"/>
              <a:ext cx="360000" cy="360000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412C5558-AFE4-D53C-E5E1-D0BFFE29D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035448" y="2106164"/>
              <a:ext cx="360000" cy="360000"/>
            </a:xfrm>
            <a:prstGeom prst="rect">
              <a:avLst/>
            </a:prstGeom>
          </p:spPr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24BF99FB-0A17-5656-971E-31ABF9678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571689" y="2960217"/>
              <a:ext cx="360000" cy="36000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B417647-58E1-3A2B-2D61-415FBDBFE7FE}"/>
              </a:ext>
            </a:extLst>
          </p:cNvPr>
          <p:cNvSpPr txBox="1"/>
          <p:nvPr/>
        </p:nvSpPr>
        <p:spPr>
          <a:xfrm>
            <a:off x="8694962" y="3772052"/>
            <a:ext cx="280192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BD296C-CA8D-F6E7-23ED-56F03D0049D3}"/>
              </a:ext>
            </a:extLst>
          </p:cNvPr>
          <p:cNvSpPr txBox="1"/>
          <p:nvPr/>
        </p:nvSpPr>
        <p:spPr>
          <a:xfrm>
            <a:off x="137973" y="3906159"/>
            <a:ext cx="280192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871332-D99C-5116-8BE3-739B15AC1EF9}"/>
              </a:ext>
            </a:extLst>
          </p:cNvPr>
          <p:cNvSpPr txBox="1"/>
          <p:nvPr/>
        </p:nvSpPr>
        <p:spPr>
          <a:xfrm>
            <a:off x="449036" y="1681429"/>
            <a:ext cx="280192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2421E1-A785-EE86-0ECD-C867D90B5737}"/>
              </a:ext>
            </a:extLst>
          </p:cNvPr>
          <p:cNvSpPr txBox="1"/>
          <p:nvPr/>
        </p:nvSpPr>
        <p:spPr>
          <a:xfrm>
            <a:off x="8351568" y="1681429"/>
            <a:ext cx="280192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2FC06AD-FCFA-F033-E1FB-487B27F7E326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3633599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0" grpId="0"/>
      <p:bldP spid="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8C9CE9B-D2CD-19DC-B821-E225A4F4AB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0" r="20720"/>
          <a:stretch>
            <a:fillRect/>
          </a:stretch>
        </p:blipFill>
        <p:spPr/>
      </p:pic>
      <p:sp>
        <p:nvSpPr>
          <p:cNvPr id="3" name="Полилиния 46">
            <a:extLst>
              <a:ext uri="{FF2B5EF4-FFF2-40B4-BE49-F238E27FC236}">
                <a16:creationId xmlns:a16="http://schemas.microsoft.com/office/drawing/2014/main" id="{3DDB0727-ECAD-913E-4D54-5318B84D6C2A}"/>
              </a:ext>
            </a:extLst>
          </p:cNvPr>
          <p:cNvSpPr/>
          <p:nvPr/>
        </p:nvSpPr>
        <p:spPr>
          <a:xfrm>
            <a:off x="0" y="3429000"/>
            <a:ext cx="3458095" cy="3429000"/>
          </a:xfrm>
          <a:custGeom>
            <a:avLst/>
            <a:gdLst>
              <a:gd name="connsiteX0" fmla="*/ 0 w 7095623"/>
              <a:gd name="connsiteY0" fmla="*/ 0 h 7063137"/>
              <a:gd name="connsiteX1" fmla="*/ 7095623 w 7095623"/>
              <a:gd name="connsiteY1" fmla="*/ 7063137 h 7063137"/>
              <a:gd name="connsiteX2" fmla="*/ 0 w 7095623"/>
              <a:gd name="connsiteY2" fmla="*/ 7063137 h 7063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95623" h="7063137">
                <a:moveTo>
                  <a:pt x="0" y="0"/>
                </a:moveTo>
                <a:lnTo>
                  <a:pt x="7095623" y="7063137"/>
                </a:lnTo>
                <a:lnTo>
                  <a:pt x="0" y="7063137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FB3163-3B81-3FF4-A0A2-E5A230C35571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0FA37C-D538-7C67-31D8-BBB92B62B1B2}"/>
              </a:ext>
            </a:extLst>
          </p:cNvPr>
          <p:cNvSpPr txBox="1"/>
          <p:nvPr/>
        </p:nvSpPr>
        <p:spPr>
          <a:xfrm>
            <a:off x="6266863" y="989439"/>
            <a:ext cx="550216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DA71AD-8745-A3B3-227F-926E230DDFF9}"/>
              </a:ext>
            </a:extLst>
          </p:cNvPr>
          <p:cNvSpPr txBox="1"/>
          <p:nvPr/>
        </p:nvSpPr>
        <p:spPr>
          <a:xfrm>
            <a:off x="6266863" y="3739895"/>
            <a:ext cx="550216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E566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E566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6128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B4B8CE2-9963-A77D-8560-59FF53E5E2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8507132"/>
              </p:ext>
            </p:extLst>
          </p:nvPr>
        </p:nvGraphicFramePr>
        <p:xfrm>
          <a:off x="507999" y="1510633"/>
          <a:ext cx="11277600" cy="2872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5D24B01F-EC3F-ABC4-1DEF-D7CA15DB9FB9}"/>
              </a:ext>
            </a:extLst>
          </p:cNvPr>
          <p:cNvGrpSpPr/>
          <p:nvPr/>
        </p:nvGrpSpPr>
        <p:grpSpPr>
          <a:xfrm>
            <a:off x="555624" y="4768432"/>
            <a:ext cx="1495326" cy="934777"/>
            <a:chOff x="555624" y="4768432"/>
            <a:chExt cx="1495326" cy="934777"/>
          </a:xfrm>
        </p:grpSpPr>
        <p:sp>
          <p:nvSpPr>
            <p:cNvPr id="3" name="Arrow: Down 2">
              <a:extLst>
                <a:ext uri="{FF2B5EF4-FFF2-40B4-BE49-F238E27FC236}">
                  <a16:creationId xmlns:a16="http://schemas.microsoft.com/office/drawing/2014/main" id="{8C3CAD0D-7164-7CDB-C4CF-FDD262570F83}"/>
                </a:ext>
              </a:extLst>
            </p:cNvPr>
            <p:cNvSpPr/>
            <p:nvPr/>
          </p:nvSpPr>
          <p:spPr>
            <a:xfrm rot="10800000">
              <a:off x="1412322" y="4768432"/>
              <a:ext cx="638628" cy="934777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45CBDAB-99FE-82DD-2CAF-215D0957ACD1}"/>
                </a:ext>
              </a:extLst>
            </p:cNvPr>
            <p:cNvSpPr txBox="1"/>
            <p:nvPr/>
          </p:nvSpPr>
          <p:spPr>
            <a:xfrm>
              <a:off x="555624" y="5195759"/>
              <a:ext cx="982566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GB" sz="2500" dirty="0">
                  <a:solidFill>
                    <a:schemeClr val="accent1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75%</a:t>
              </a:r>
              <a:endParaRPr lang="en-US" sz="2500" dirty="0">
                <a:solidFill>
                  <a:schemeClr val="accent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6DB6EBA-F7E7-6883-6A1B-E333675A4E4C}"/>
              </a:ext>
            </a:extLst>
          </p:cNvPr>
          <p:cNvGrpSpPr/>
          <p:nvPr/>
        </p:nvGrpSpPr>
        <p:grpSpPr>
          <a:xfrm>
            <a:off x="6407148" y="4768432"/>
            <a:ext cx="1494872" cy="934776"/>
            <a:chOff x="6407148" y="4768432"/>
            <a:chExt cx="1494872" cy="934776"/>
          </a:xfrm>
        </p:grpSpPr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C7BA81BB-CB17-D5AF-22FE-4146255B9423}"/>
                </a:ext>
              </a:extLst>
            </p:cNvPr>
            <p:cNvSpPr/>
            <p:nvPr/>
          </p:nvSpPr>
          <p:spPr>
            <a:xfrm rot="10800000" flipV="1">
              <a:off x="7263392" y="4768432"/>
              <a:ext cx="638628" cy="934776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8C921B8-659B-0680-63EA-C430BF8FDD32}"/>
                </a:ext>
              </a:extLst>
            </p:cNvPr>
            <p:cNvSpPr txBox="1"/>
            <p:nvPr/>
          </p:nvSpPr>
          <p:spPr>
            <a:xfrm>
              <a:off x="6407148" y="4837761"/>
              <a:ext cx="982566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GB" sz="2500" dirty="0">
                  <a:solidFill>
                    <a:schemeClr val="accent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25%</a:t>
              </a:r>
              <a:endParaRPr lang="en-US" sz="2500" dirty="0">
                <a:solidFill>
                  <a:schemeClr val="accent2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77481B0-AC43-601A-BB37-BEE697B418C7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B27234-E452-3140-2AC7-80675335D4AF}"/>
              </a:ext>
            </a:extLst>
          </p:cNvPr>
          <p:cNvSpPr txBox="1"/>
          <p:nvPr/>
        </p:nvSpPr>
        <p:spPr>
          <a:xfrm>
            <a:off x="7902683" y="4454148"/>
            <a:ext cx="388291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A82D95-D709-0AF3-5A39-29B3181FC1F6}"/>
              </a:ext>
            </a:extLst>
          </p:cNvPr>
          <p:cNvSpPr txBox="1"/>
          <p:nvPr/>
        </p:nvSpPr>
        <p:spPr>
          <a:xfrm>
            <a:off x="2011471" y="4454148"/>
            <a:ext cx="388291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246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categoryEl"/>
        </p:bldSub>
      </p:bldGraphic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3F5A5F4-A3E4-7E37-ADC9-8DF5376DE269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EC2871D-66A9-414E-D644-2E45AC244CC8}"/>
              </a:ext>
            </a:extLst>
          </p:cNvPr>
          <p:cNvGrpSpPr/>
          <p:nvPr/>
        </p:nvGrpSpPr>
        <p:grpSpPr>
          <a:xfrm>
            <a:off x="783208" y="1524301"/>
            <a:ext cx="3049398" cy="2255279"/>
            <a:chOff x="783208" y="1524301"/>
            <a:chExt cx="3049398" cy="2255279"/>
          </a:xfrm>
        </p:grpSpPr>
        <p:sp>
          <p:nvSpPr>
            <p:cNvPr id="2" name="Oval 5">
              <a:extLst>
                <a:ext uri="{FF2B5EF4-FFF2-40B4-BE49-F238E27FC236}">
                  <a16:creationId xmlns:a16="http://schemas.microsoft.com/office/drawing/2014/main" id="{919C35E0-F09C-A7C8-0E6B-CAF2091D5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2009" y="1524301"/>
              <a:ext cx="831797" cy="833109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79A02735-09D1-774A-D615-41C28E5BC7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4914" y="1729085"/>
              <a:ext cx="425986" cy="423540"/>
            </a:xfrm>
            <a:custGeom>
              <a:avLst/>
              <a:gdLst>
                <a:gd name="T0" fmla="*/ 305 w 348"/>
                <a:gd name="T1" fmla="*/ 136 h 346"/>
                <a:gd name="T2" fmla="*/ 306 w 348"/>
                <a:gd name="T3" fmla="*/ 94 h 346"/>
                <a:gd name="T4" fmla="*/ 285 w 348"/>
                <a:gd name="T5" fmla="*/ 40 h 346"/>
                <a:gd name="T6" fmla="*/ 253 w 348"/>
                <a:gd name="T7" fmla="*/ 40 h 346"/>
                <a:gd name="T8" fmla="*/ 211 w 348"/>
                <a:gd name="T9" fmla="*/ 43 h 346"/>
                <a:gd name="T10" fmla="*/ 189 w 348"/>
                <a:gd name="T11" fmla="*/ 0 h 346"/>
                <a:gd name="T12" fmla="*/ 136 w 348"/>
                <a:gd name="T13" fmla="*/ 22 h 346"/>
                <a:gd name="T14" fmla="*/ 108 w 348"/>
                <a:gd name="T15" fmla="*/ 55 h 346"/>
                <a:gd name="T16" fmla="*/ 79 w 348"/>
                <a:gd name="T17" fmla="*/ 34 h 346"/>
                <a:gd name="T18" fmla="*/ 40 w 348"/>
                <a:gd name="T19" fmla="*/ 62 h 346"/>
                <a:gd name="T20" fmla="*/ 55 w 348"/>
                <a:gd name="T21" fmla="*/ 108 h 346"/>
                <a:gd name="T22" fmla="*/ 22 w 348"/>
                <a:gd name="T23" fmla="*/ 136 h 346"/>
                <a:gd name="T24" fmla="*/ 0 w 348"/>
                <a:gd name="T25" fmla="*/ 188 h 346"/>
                <a:gd name="T26" fmla="*/ 43 w 348"/>
                <a:gd name="T27" fmla="*/ 210 h 346"/>
                <a:gd name="T28" fmla="*/ 40 w 348"/>
                <a:gd name="T29" fmla="*/ 252 h 346"/>
                <a:gd name="T30" fmla="*/ 62 w 348"/>
                <a:gd name="T31" fmla="*/ 305 h 346"/>
                <a:gd name="T32" fmla="*/ 94 w 348"/>
                <a:gd name="T33" fmla="*/ 305 h 346"/>
                <a:gd name="T34" fmla="*/ 136 w 348"/>
                <a:gd name="T35" fmla="*/ 304 h 346"/>
                <a:gd name="T36" fmla="*/ 159 w 348"/>
                <a:gd name="T37" fmla="*/ 346 h 346"/>
                <a:gd name="T38" fmla="*/ 211 w 348"/>
                <a:gd name="T39" fmla="*/ 323 h 346"/>
                <a:gd name="T40" fmla="*/ 239 w 348"/>
                <a:gd name="T41" fmla="*/ 292 h 346"/>
                <a:gd name="T42" fmla="*/ 269 w 348"/>
                <a:gd name="T43" fmla="*/ 312 h 346"/>
                <a:gd name="T44" fmla="*/ 306 w 348"/>
                <a:gd name="T45" fmla="*/ 284 h 346"/>
                <a:gd name="T46" fmla="*/ 293 w 348"/>
                <a:gd name="T47" fmla="*/ 238 h 346"/>
                <a:gd name="T48" fmla="*/ 325 w 348"/>
                <a:gd name="T49" fmla="*/ 210 h 346"/>
                <a:gd name="T50" fmla="*/ 348 w 348"/>
                <a:gd name="T51" fmla="*/ 158 h 346"/>
                <a:gd name="T52" fmla="*/ 325 w 348"/>
                <a:gd name="T53" fmla="*/ 188 h 346"/>
                <a:gd name="T54" fmla="*/ 285 w 348"/>
                <a:gd name="T55" fmla="*/ 197 h 346"/>
                <a:gd name="T56" fmla="*/ 271 w 348"/>
                <a:gd name="T57" fmla="*/ 247 h 346"/>
                <a:gd name="T58" fmla="*/ 270 w 348"/>
                <a:gd name="T59" fmla="*/ 288 h 346"/>
                <a:gd name="T60" fmla="*/ 242 w 348"/>
                <a:gd name="T61" fmla="*/ 265 h 346"/>
                <a:gd name="T62" fmla="*/ 200 w 348"/>
                <a:gd name="T63" fmla="*/ 282 h 346"/>
                <a:gd name="T64" fmla="*/ 191 w 348"/>
                <a:gd name="T65" fmla="*/ 322 h 346"/>
                <a:gd name="T66" fmla="*/ 161 w 348"/>
                <a:gd name="T67" fmla="*/ 292 h 346"/>
                <a:gd name="T68" fmla="*/ 116 w 348"/>
                <a:gd name="T69" fmla="*/ 267 h 346"/>
                <a:gd name="T70" fmla="*/ 102 w 348"/>
                <a:gd name="T71" fmla="*/ 269 h 346"/>
                <a:gd name="T72" fmla="*/ 60 w 348"/>
                <a:gd name="T73" fmla="*/ 267 h 346"/>
                <a:gd name="T74" fmla="*/ 81 w 348"/>
                <a:gd name="T75" fmla="*/ 233 h 346"/>
                <a:gd name="T76" fmla="*/ 56 w 348"/>
                <a:gd name="T77" fmla="*/ 188 h 346"/>
                <a:gd name="T78" fmla="*/ 26 w 348"/>
                <a:gd name="T79" fmla="*/ 158 h 346"/>
                <a:gd name="T80" fmla="*/ 67 w 348"/>
                <a:gd name="T81" fmla="*/ 150 h 346"/>
                <a:gd name="T82" fmla="*/ 80 w 348"/>
                <a:gd name="T83" fmla="*/ 99 h 346"/>
                <a:gd name="T84" fmla="*/ 81 w 348"/>
                <a:gd name="T85" fmla="*/ 57 h 346"/>
                <a:gd name="T86" fmla="*/ 109 w 348"/>
                <a:gd name="T87" fmla="*/ 81 h 346"/>
                <a:gd name="T88" fmla="*/ 152 w 348"/>
                <a:gd name="T89" fmla="*/ 64 h 346"/>
                <a:gd name="T90" fmla="*/ 161 w 348"/>
                <a:gd name="T91" fmla="*/ 25 h 346"/>
                <a:gd name="T92" fmla="*/ 191 w 348"/>
                <a:gd name="T93" fmla="*/ 53 h 346"/>
                <a:gd name="T94" fmla="*/ 236 w 348"/>
                <a:gd name="T95" fmla="*/ 79 h 346"/>
                <a:gd name="T96" fmla="*/ 250 w 348"/>
                <a:gd name="T97" fmla="*/ 78 h 346"/>
                <a:gd name="T98" fmla="*/ 292 w 348"/>
                <a:gd name="T99" fmla="*/ 79 h 346"/>
                <a:gd name="T100" fmla="*/ 270 w 348"/>
                <a:gd name="T101" fmla="*/ 113 h 346"/>
                <a:gd name="T102" fmla="*/ 296 w 348"/>
                <a:gd name="T103" fmla="*/ 158 h 346"/>
                <a:gd name="T104" fmla="*/ 325 w 348"/>
                <a:gd name="T105" fmla="*/ 188 h 346"/>
                <a:gd name="T106" fmla="*/ 99 w 348"/>
                <a:gd name="T107" fmla="*/ 173 h 346"/>
                <a:gd name="T108" fmla="*/ 250 w 348"/>
                <a:gd name="T109" fmla="*/ 173 h 346"/>
                <a:gd name="T110" fmla="*/ 175 w 348"/>
                <a:gd name="T111" fmla="*/ 226 h 346"/>
                <a:gd name="T112" fmla="*/ 175 w 348"/>
                <a:gd name="T113" fmla="*/ 120 h 346"/>
                <a:gd name="T114" fmla="*/ 175 w 348"/>
                <a:gd name="T115" fmla="*/ 22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8" h="346">
                  <a:moveTo>
                    <a:pt x="325" y="136"/>
                  </a:moveTo>
                  <a:cubicBezTo>
                    <a:pt x="305" y="136"/>
                    <a:pt x="305" y="136"/>
                    <a:pt x="305" y="136"/>
                  </a:cubicBezTo>
                  <a:cubicBezTo>
                    <a:pt x="301" y="126"/>
                    <a:pt x="298" y="116"/>
                    <a:pt x="293" y="108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15" y="85"/>
                    <a:pt x="315" y="72"/>
                    <a:pt x="306" y="62"/>
                  </a:cubicBezTo>
                  <a:cubicBezTo>
                    <a:pt x="285" y="40"/>
                    <a:pt x="285" y="40"/>
                    <a:pt x="285" y="40"/>
                  </a:cubicBezTo>
                  <a:cubicBezTo>
                    <a:pt x="281" y="36"/>
                    <a:pt x="275" y="34"/>
                    <a:pt x="269" y="34"/>
                  </a:cubicBezTo>
                  <a:cubicBezTo>
                    <a:pt x="264" y="34"/>
                    <a:pt x="258" y="36"/>
                    <a:pt x="253" y="40"/>
                  </a:cubicBezTo>
                  <a:cubicBezTo>
                    <a:pt x="239" y="55"/>
                    <a:pt x="239" y="55"/>
                    <a:pt x="239" y="55"/>
                  </a:cubicBezTo>
                  <a:cubicBezTo>
                    <a:pt x="231" y="49"/>
                    <a:pt x="221" y="46"/>
                    <a:pt x="211" y="43"/>
                  </a:cubicBezTo>
                  <a:cubicBezTo>
                    <a:pt x="211" y="22"/>
                    <a:pt x="211" y="22"/>
                    <a:pt x="211" y="22"/>
                  </a:cubicBezTo>
                  <a:cubicBezTo>
                    <a:pt x="211" y="9"/>
                    <a:pt x="202" y="0"/>
                    <a:pt x="18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6" y="0"/>
                    <a:pt x="136" y="9"/>
                    <a:pt x="136" y="2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26" y="46"/>
                    <a:pt x="117" y="49"/>
                    <a:pt x="108" y="55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0" y="36"/>
                    <a:pt x="84" y="34"/>
                    <a:pt x="79" y="34"/>
                  </a:cubicBezTo>
                  <a:cubicBezTo>
                    <a:pt x="73" y="34"/>
                    <a:pt x="67" y="36"/>
                    <a:pt x="62" y="4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1" y="70"/>
                    <a:pt x="31" y="85"/>
                    <a:pt x="40" y="94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9" y="116"/>
                    <a:pt x="46" y="126"/>
                    <a:pt x="43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9" y="136"/>
                    <a:pt x="0" y="145"/>
                    <a:pt x="0" y="1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9" y="210"/>
                    <a:pt x="2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20"/>
                    <a:pt x="49" y="230"/>
                    <a:pt x="55" y="238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31" y="261"/>
                    <a:pt x="31" y="275"/>
                    <a:pt x="40" y="284"/>
                  </a:cubicBezTo>
                  <a:cubicBezTo>
                    <a:pt x="62" y="305"/>
                    <a:pt x="62" y="305"/>
                    <a:pt x="62" y="305"/>
                  </a:cubicBezTo>
                  <a:cubicBezTo>
                    <a:pt x="66" y="310"/>
                    <a:pt x="72" y="312"/>
                    <a:pt x="78" y="312"/>
                  </a:cubicBezTo>
                  <a:cubicBezTo>
                    <a:pt x="83" y="312"/>
                    <a:pt x="89" y="310"/>
                    <a:pt x="94" y="305"/>
                  </a:cubicBezTo>
                  <a:cubicBezTo>
                    <a:pt x="108" y="292"/>
                    <a:pt x="108" y="292"/>
                    <a:pt x="108" y="292"/>
                  </a:cubicBezTo>
                  <a:cubicBezTo>
                    <a:pt x="117" y="297"/>
                    <a:pt x="126" y="300"/>
                    <a:pt x="136" y="304"/>
                  </a:cubicBezTo>
                  <a:cubicBezTo>
                    <a:pt x="136" y="323"/>
                    <a:pt x="136" y="323"/>
                    <a:pt x="136" y="323"/>
                  </a:cubicBezTo>
                  <a:cubicBezTo>
                    <a:pt x="136" y="336"/>
                    <a:pt x="146" y="346"/>
                    <a:pt x="159" y="346"/>
                  </a:cubicBezTo>
                  <a:cubicBezTo>
                    <a:pt x="189" y="346"/>
                    <a:pt x="189" y="346"/>
                    <a:pt x="189" y="346"/>
                  </a:cubicBezTo>
                  <a:cubicBezTo>
                    <a:pt x="202" y="346"/>
                    <a:pt x="211" y="336"/>
                    <a:pt x="211" y="323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21" y="300"/>
                    <a:pt x="231" y="297"/>
                    <a:pt x="239" y="292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7" y="310"/>
                    <a:pt x="263" y="312"/>
                    <a:pt x="269" y="312"/>
                  </a:cubicBezTo>
                  <a:cubicBezTo>
                    <a:pt x="274" y="312"/>
                    <a:pt x="280" y="310"/>
                    <a:pt x="285" y="305"/>
                  </a:cubicBezTo>
                  <a:cubicBezTo>
                    <a:pt x="306" y="284"/>
                    <a:pt x="306" y="284"/>
                    <a:pt x="306" y="284"/>
                  </a:cubicBezTo>
                  <a:cubicBezTo>
                    <a:pt x="315" y="275"/>
                    <a:pt x="315" y="262"/>
                    <a:pt x="306" y="252"/>
                  </a:cubicBezTo>
                  <a:cubicBezTo>
                    <a:pt x="293" y="238"/>
                    <a:pt x="293" y="238"/>
                    <a:pt x="293" y="238"/>
                  </a:cubicBezTo>
                  <a:cubicBezTo>
                    <a:pt x="298" y="229"/>
                    <a:pt x="301" y="220"/>
                    <a:pt x="305" y="210"/>
                  </a:cubicBezTo>
                  <a:cubicBezTo>
                    <a:pt x="325" y="210"/>
                    <a:pt x="325" y="210"/>
                    <a:pt x="325" y="210"/>
                  </a:cubicBezTo>
                  <a:cubicBezTo>
                    <a:pt x="338" y="210"/>
                    <a:pt x="348" y="201"/>
                    <a:pt x="348" y="188"/>
                  </a:cubicBezTo>
                  <a:cubicBezTo>
                    <a:pt x="348" y="158"/>
                    <a:pt x="348" y="158"/>
                    <a:pt x="348" y="158"/>
                  </a:cubicBezTo>
                  <a:cubicBezTo>
                    <a:pt x="348" y="145"/>
                    <a:pt x="337" y="136"/>
                    <a:pt x="325" y="136"/>
                  </a:cubicBezTo>
                  <a:close/>
                  <a:moveTo>
                    <a:pt x="325" y="188"/>
                  </a:moveTo>
                  <a:cubicBezTo>
                    <a:pt x="296" y="188"/>
                    <a:pt x="296" y="188"/>
                    <a:pt x="296" y="188"/>
                  </a:cubicBezTo>
                  <a:cubicBezTo>
                    <a:pt x="291" y="188"/>
                    <a:pt x="287" y="192"/>
                    <a:pt x="285" y="197"/>
                  </a:cubicBezTo>
                  <a:cubicBezTo>
                    <a:pt x="282" y="209"/>
                    <a:pt x="278" y="222"/>
                    <a:pt x="270" y="233"/>
                  </a:cubicBezTo>
                  <a:cubicBezTo>
                    <a:pt x="267" y="237"/>
                    <a:pt x="269" y="244"/>
                    <a:pt x="271" y="247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70" y="288"/>
                    <a:pt x="270" y="288"/>
                    <a:pt x="270" y="288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48" y="266"/>
                    <a:pt x="245" y="265"/>
                    <a:pt x="242" y="265"/>
                  </a:cubicBezTo>
                  <a:cubicBezTo>
                    <a:pt x="240" y="265"/>
                    <a:pt x="238" y="266"/>
                    <a:pt x="236" y="267"/>
                  </a:cubicBezTo>
                  <a:cubicBezTo>
                    <a:pt x="224" y="275"/>
                    <a:pt x="213" y="280"/>
                    <a:pt x="200" y="282"/>
                  </a:cubicBezTo>
                  <a:cubicBezTo>
                    <a:pt x="194" y="283"/>
                    <a:pt x="191" y="287"/>
                    <a:pt x="191" y="29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61" y="292"/>
                    <a:pt x="161" y="292"/>
                    <a:pt x="161" y="292"/>
                  </a:cubicBezTo>
                  <a:cubicBezTo>
                    <a:pt x="161" y="287"/>
                    <a:pt x="158" y="283"/>
                    <a:pt x="152" y="282"/>
                  </a:cubicBezTo>
                  <a:cubicBezTo>
                    <a:pt x="140" y="279"/>
                    <a:pt x="127" y="275"/>
                    <a:pt x="116" y="267"/>
                  </a:cubicBezTo>
                  <a:cubicBezTo>
                    <a:pt x="114" y="266"/>
                    <a:pt x="112" y="265"/>
                    <a:pt x="110" y="265"/>
                  </a:cubicBezTo>
                  <a:cubicBezTo>
                    <a:pt x="107" y="265"/>
                    <a:pt x="104" y="266"/>
                    <a:pt x="102" y="269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84" y="244"/>
                    <a:pt x="85" y="237"/>
                    <a:pt x="81" y="233"/>
                  </a:cubicBezTo>
                  <a:cubicBezTo>
                    <a:pt x="74" y="221"/>
                    <a:pt x="68" y="209"/>
                    <a:pt x="67" y="197"/>
                  </a:cubicBezTo>
                  <a:cubicBezTo>
                    <a:pt x="65" y="192"/>
                    <a:pt x="61" y="188"/>
                    <a:pt x="56" y="188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61" y="158"/>
                    <a:pt x="65" y="155"/>
                    <a:pt x="67" y="150"/>
                  </a:cubicBezTo>
                  <a:cubicBezTo>
                    <a:pt x="69" y="137"/>
                    <a:pt x="74" y="124"/>
                    <a:pt x="81" y="113"/>
                  </a:cubicBezTo>
                  <a:cubicBezTo>
                    <a:pt x="85" y="109"/>
                    <a:pt x="84" y="103"/>
                    <a:pt x="80" y="9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4" y="80"/>
                    <a:pt x="107" y="81"/>
                    <a:pt x="109" y="81"/>
                  </a:cubicBezTo>
                  <a:cubicBezTo>
                    <a:pt x="112" y="81"/>
                    <a:pt x="114" y="80"/>
                    <a:pt x="116" y="79"/>
                  </a:cubicBezTo>
                  <a:cubicBezTo>
                    <a:pt x="128" y="72"/>
                    <a:pt x="140" y="66"/>
                    <a:pt x="152" y="64"/>
                  </a:cubicBezTo>
                  <a:cubicBezTo>
                    <a:pt x="158" y="63"/>
                    <a:pt x="161" y="59"/>
                    <a:pt x="161" y="5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1" y="59"/>
                    <a:pt x="194" y="63"/>
                    <a:pt x="200" y="64"/>
                  </a:cubicBezTo>
                  <a:cubicBezTo>
                    <a:pt x="213" y="67"/>
                    <a:pt x="226" y="72"/>
                    <a:pt x="236" y="79"/>
                  </a:cubicBezTo>
                  <a:cubicBezTo>
                    <a:pt x="238" y="80"/>
                    <a:pt x="240" y="81"/>
                    <a:pt x="243" y="81"/>
                  </a:cubicBezTo>
                  <a:cubicBezTo>
                    <a:pt x="245" y="81"/>
                    <a:pt x="248" y="80"/>
                    <a:pt x="250" y="78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69" y="103"/>
                    <a:pt x="267" y="109"/>
                    <a:pt x="270" y="113"/>
                  </a:cubicBezTo>
                  <a:cubicBezTo>
                    <a:pt x="278" y="125"/>
                    <a:pt x="283" y="137"/>
                    <a:pt x="285" y="150"/>
                  </a:cubicBezTo>
                  <a:cubicBezTo>
                    <a:pt x="287" y="155"/>
                    <a:pt x="291" y="158"/>
                    <a:pt x="296" y="158"/>
                  </a:cubicBezTo>
                  <a:cubicBezTo>
                    <a:pt x="325" y="158"/>
                    <a:pt x="325" y="158"/>
                    <a:pt x="325" y="158"/>
                  </a:cubicBezTo>
                  <a:lnTo>
                    <a:pt x="325" y="188"/>
                  </a:lnTo>
                  <a:close/>
                  <a:moveTo>
                    <a:pt x="175" y="98"/>
                  </a:moveTo>
                  <a:cubicBezTo>
                    <a:pt x="133" y="98"/>
                    <a:pt x="99" y="131"/>
                    <a:pt x="99" y="173"/>
                  </a:cubicBezTo>
                  <a:cubicBezTo>
                    <a:pt x="99" y="215"/>
                    <a:pt x="133" y="248"/>
                    <a:pt x="175" y="248"/>
                  </a:cubicBezTo>
                  <a:cubicBezTo>
                    <a:pt x="216" y="248"/>
                    <a:pt x="250" y="215"/>
                    <a:pt x="250" y="173"/>
                  </a:cubicBezTo>
                  <a:cubicBezTo>
                    <a:pt x="250" y="131"/>
                    <a:pt x="215" y="98"/>
                    <a:pt x="175" y="98"/>
                  </a:cubicBezTo>
                  <a:close/>
                  <a:moveTo>
                    <a:pt x="175" y="226"/>
                  </a:moveTo>
                  <a:cubicBezTo>
                    <a:pt x="146" y="226"/>
                    <a:pt x="122" y="202"/>
                    <a:pt x="122" y="173"/>
                  </a:cubicBezTo>
                  <a:cubicBezTo>
                    <a:pt x="122" y="144"/>
                    <a:pt x="146" y="120"/>
                    <a:pt x="175" y="120"/>
                  </a:cubicBezTo>
                  <a:cubicBezTo>
                    <a:pt x="203" y="120"/>
                    <a:pt x="227" y="144"/>
                    <a:pt x="227" y="173"/>
                  </a:cubicBezTo>
                  <a:cubicBezTo>
                    <a:pt x="227" y="202"/>
                    <a:pt x="203" y="226"/>
                    <a:pt x="175" y="2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78EDA70-AB0F-E8D3-E274-269535C35CEA}"/>
                </a:ext>
              </a:extLst>
            </p:cNvPr>
            <p:cNvSpPr txBox="1"/>
            <p:nvPr/>
          </p:nvSpPr>
          <p:spPr>
            <a:xfrm>
              <a:off x="783208" y="2263780"/>
              <a:ext cx="3049398" cy="1515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2A3C813-EE82-0895-A72D-C2E3B73F07BB}"/>
              </a:ext>
            </a:extLst>
          </p:cNvPr>
          <p:cNvGrpSpPr/>
          <p:nvPr/>
        </p:nvGrpSpPr>
        <p:grpSpPr>
          <a:xfrm>
            <a:off x="4498129" y="1524301"/>
            <a:ext cx="3049398" cy="2255279"/>
            <a:chOff x="4498129" y="1524301"/>
            <a:chExt cx="3049398" cy="2255279"/>
          </a:xfrm>
        </p:grpSpPr>
        <p:sp>
          <p:nvSpPr>
            <p:cNvPr id="3" name="Oval 6">
              <a:extLst>
                <a:ext uri="{FF2B5EF4-FFF2-40B4-BE49-F238E27FC236}">
                  <a16:creationId xmlns:a16="http://schemas.microsoft.com/office/drawing/2014/main" id="{6F7FB5C1-AA86-FA47-EC0F-623D579F88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6930" y="1524301"/>
              <a:ext cx="831797" cy="8331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7">
              <a:extLst>
                <a:ext uri="{FF2B5EF4-FFF2-40B4-BE49-F238E27FC236}">
                  <a16:creationId xmlns:a16="http://schemas.microsoft.com/office/drawing/2014/main" id="{99A601E7-EABD-4679-978E-5F3BE222EC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7999" y="1727862"/>
              <a:ext cx="429659" cy="425986"/>
            </a:xfrm>
            <a:custGeom>
              <a:avLst/>
              <a:gdLst>
                <a:gd name="T0" fmla="*/ 317 w 351"/>
                <a:gd name="T1" fmla="*/ 0 h 348"/>
                <a:gd name="T2" fmla="*/ 232 w 351"/>
                <a:gd name="T3" fmla="*/ 20 h 348"/>
                <a:gd name="T4" fmla="*/ 123 w 351"/>
                <a:gd name="T5" fmla="*/ 99 h 348"/>
                <a:gd name="T6" fmla="*/ 3 w 351"/>
                <a:gd name="T7" fmla="*/ 182 h 348"/>
                <a:gd name="T8" fmla="*/ 12 w 351"/>
                <a:gd name="T9" fmla="*/ 199 h 348"/>
                <a:gd name="T10" fmla="*/ 68 w 351"/>
                <a:gd name="T11" fmla="*/ 187 h 348"/>
                <a:gd name="T12" fmla="*/ 71 w 351"/>
                <a:gd name="T13" fmla="*/ 199 h 348"/>
                <a:gd name="T14" fmla="*/ 32 w 351"/>
                <a:gd name="T15" fmla="*/ 238 h 348"/>
                <a:gd name="T16" fmla="*/ 31 w 351"/>
                <a:gd name="T17" fmla="*/ 280 h 348"/>
                <a:gd name="T18" fmla="*/ 24 w 351"/>
                <a:gd name="T19" fmla="*/ 326 h 348"/>
                <a:gd name="T20" fmla="*/ 47 w 351"/>
                <a:gd name="T21" fmla="*/ 330 h 348"/>
                <a:gd name="T22" fmla="*/ 95 w 351"/>
                <a:gd name="T23" fmla="*/ 301 h 348"/>
                <a:gd name="T24" fmla="*/ 119 w 351"/>
                <a:gd name="T25" fmla="*/ 321 h 348"/>
                <a:gd name="T26" fmla="*/ 150 w 351"/>
                <a:gd name="T27" fmla="*/ 278 h 348"/>
                <a:gd name="T28" fmla="*/ 151 w 351"/>
                <a:gd name="T29" fmla="*/ 332 h 348"/>
                <a:gd name="T30" fmla="*/ 162 w 351"/>
                <a:gd name="T31" fmla="*/ 348 h 348"/>
                <a:gd name="T32" fmla="*/ 207 w 351"/>
                <a:gd name="T33" fmla="*/ 318 h 348"/>
                <a:gd name="T34" fmla="*/ 285 w 351"/>
                <a:gd name="T35" fmla="*/ 189 h 348"/>
                <a:gd name="T36" fmla="*/ 349 w 351"/>
                <a:gd name="T37" fmla="*/ 34 h 348"/>
                <a:gd name="T38" fmla="*/ 70 w 351"/>
                <a:gd name="T39" fmla="*/ 165 h 348"/>
                <a:gd name="T40" fmla="*/ 48 w 351"/>
                <a:gd name="T41" fmla="*/ 159 h 348"/>
                <a:gd name="T42" fmla="*/ 84 w 351"/>
                <a:gd name="T43" fmla="*/ 165 h 348"/>
                <a:gd name="T44" fmla="*/ 64 w 351"/>
                <a:gd name="T45" fmla="*/ 298 h 348"/>
                <a:gd name="T46" fmla="*/ 55 w 351"/>
                <a:gd name="T47" fmla="*/ 290 h 348"/>
                <a:gd name="T48" fmla="*/ 80 w 351"/>
                <a:gd name="T49" fmla="*/ 287 h 348"/>
                <a:gd name="T50" fmla="*/ 119 w 351"/>
                <a:gd name="T51" fmla="*/ 294 h 348"/>
                <a:gd name="T52" fmla="*/ 80 w 351"/>
                <a:gd name="T53" fmla="*/ 222 h 348"/>
                <a:gd name="T54" fmla="*/ 119 w 351"/>
                <a:gd name="T55" fmla="*/ 294 h 348"/>
                <a:gd name="T56" fmla="*/ 187 w 351"/>
                <a:gd name="T57" fmla="*/ 270 h 348"/>
                <a:gd name="T58" fmla="*/ 185 w 351"/>
                <a:gd name="T59" fmla="*/ 312 h 348"/>
                <a:gd name="T60" fmla="*/ 94 w 351"/>
                <a:gd name="T61" fmla="*/ 203 h 348"/>
                <a:gd name="T62" fmla="*/ 294 w 351"/>
                <a:gd name="T63" fmla="*/ 142 h 348"/>
                <a:gd name="T64" fmla="*/ 328 w 351"/>
                <a:gd name="T65" fmla="*/ 37 h 348"/>
                <a:gd name="T66" fmla="*/ 229 w 351"/>
                <a:gd name="T67" fmla="*/ 47 h 348"/>
                <a:gd name="T68" fmla="*/ 324 w 351"/>
                <a:gd name="T69" fmla="*/ 26 h 348"/>
                <a:gd name="T70" fmla="*/ 170 w 351"/>
                <a:gd name="T71" fmla="*/ 118 h 348"/>
                <a:gd name="T72" fmla="*/ 202 w 351"/>
                <a:gd name="T73" fmla="*/ 195 h 348"/>
                <a:gd name="T74" fmla="*/ 233 w 351"/>
                <a:gd name="T75" fmla="*/ 118 h 348"/>
                <a:gd name="T76" fmla="*/ 170 w 351"/>
                <a:gd name="T77" fmla="*/ 118 h 348"/>
                <a:gd name="T78" fmla="*/ 219 w 351"/>
                <a:gd name="T79" fmla="*/ 166 h 348"/>
                <a:gd name="T80" fmla="*/ 186 w 351"/>
                <a:gd name="T81" fmla="*/ 166 h 348"/>
                <a:gd name="T82" fmla="*/ 203 w 351"/>
                <a:gd name="T83" fmla="*/ 12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1" h="348">
                  <a:moveTo>
                    <a:pt x="341" y="11"/>
                  </a:moveTo>
                  <a:cubicBezTo>
                    <a:pt x="334" y="4"/>
                    <a:pt x="325" y="0"/>
                    <a:pt x="317" y="0"/>
                  </a:cubicBezTo>
                  <a:cubicBezTo>
                    <a:pt x="316" y="0"/>
                    <a:pt x="315" y="0"/>
                    <a:pt x="314" y="0"/>
                  </a:cubicBezTo>
                  <a:cubicBezTo>
                    <a:pt x="285" y="3"/>
                    <a:pt x="259" y="9"/>
                    <a:pt x="232" y="20"/>
                  </a:cubicBezTo>
                  <a:cubicBezTo>
                    <a:pt x="207" y="30"/>
                    <a:pt x="182" y="46"/>
                    <a:pt x="160" y="63"/>
                  </a:cubicBezTo>
                  <a:cubicBezTo>
                    <a:pt x="147" y="74"/>
                    <a:pt x="134" y="86"/>
                    <a:pt x="123" y="99"/>
                  </a:cubicBezTo>
                  <a:cubicBezTo>
                    <a:pt x="90" y="101"/>
                    <a:pt x="57" y="116"/>
                    <a:pt x="32" y="142"/>
                  </a:cubicBezTo>
                  <a:cubicBezTo>
                    <a:pt x="20" y="153"/>
                    <a:pt x="11" y="168"/>
                    <a:pt x="3" y="182"/>
                  </a:cubicBezTo>
                  <a:cubicBezTo>
                    <a:pt x="0" y="187"/>
                    <a:pt x="2" y="192"/>
                    <a:pt x="5" y="196"/>
                  </a:cubicBezTo>
                  <a:cubicBezTo>
                    <a:pt x="7" y="198"/>
                    <a:pt x="11" y="199"/>
                    <a:pt x="12" y="199"/>
                  </a:cubicBezTo>
                  <a:cubicBezTo>
                    <a:pt x="15" y="199"/>
                    <a:pt x="16" y="199"/>
                    <a:pt x="18" y="198"/>
                  </a:cubicBezTo>
                  <a:cubicBezTo>
                    <a:pt x="33" y="190"/>
                    <a:pt x="51" y="187"/>
                    <a:pt x="68" y="187"/>
                  </a:cubicBezTo>
                  <a:cubicBezTo>
                    <a:pt x="70" y="187"/>
                    <a:pt x="72" y="187"/>
                    <a:pt x="74" y="187"/>
                  </a:cubicBezTo>
                  <a:cubicBezTo>
                    <a:pt x="73" y="191"/>
                    <a:pt x="72" y="195"/>
                    <a:pt x="71" y="19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8" y="225"/>
                    <a:pt x="26" y="234"/>
                    <a:pt x="32" y="238"/>
                  </a:cubicBezTo>
                  <a:cubicBezTo>
                    <a:pt x="48" y="254"/>
                    <a:pt x="48" y="254"/>
                    <a:pt x="48" y="254"/>
                  </a:cubicBezTo>
                  <a:cubicBezTo>
                    <a:pt x="43" y="261"/>
                    <a:pt x="37" y="271"/>
                    <a:pt x="31" y="280"/>
                  </a:cubicBezTo>
                  <a:cubicBezTo>
                    <a:pt x="26" y="290"/>
                    <a:pt x="22" y="297"/>
                    <a:pt x="20" y="302"/>
                  </a:cubicBezTo>
                  <a:cubicBezTo>
                    <a:pt x="17" y="313"/>
                    <a:pt x="18" y="321"/>
                    <a:pt x="24" y="326"/>
                  </a:cubicBezTo>
                  <a:cubicBezTo>
                    <a:pt x="27" y="330"/>
                    <a:pt x="32" y="331"/>
                    <a:pt x="37" y="331"/>
                  </a:cubicBezTo>
                  <a:cubicBezTo>
                    <a:pt x="40" y="331"/>
                    <a:pt x="44" y="330"/>
                    <a:pt x="47" y="330"/>
                  </a:cubicBezTo>
                  <a:cubicBezTo>
                    <a:pt x="54" y="327"/>
                    <a:pt x="60" y="324"/>
                    <a:pt x="69" y="318"/>
                  </a:cubicBezTo>
                  <a:cubicBezTo>
                    <a:pt x="78" y="313"/>
                    <a:pt x="87" y="307"/>
                    <a:pt x="95" y="301"/>
                  </a:cubicBezTo>
                  <a:cubicBezTo>
                    <a:pt x="111" y="318"/>
                    <a:pt x="111" y="318"/>
                    <a:pt x="111" y="318"/>
                  </a:cubicBezTo>
                  <a:cubicBezTo>
                    <a:pt x="114" y="320"/>
                    <a:pt x="117" y="321"/>
                    <a:pt x="119" y="321"/>
                  </a:cubicBezTo>
                  <a:cubicBezTo>
                    <a:pt x="123" y="321"/>
                    <a:pt x="127" y="319"/>
                    <a:pt x="129" y="316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55" y="277"/>
                    <a:pt x="158" y="277"/>
                    <a:pt x="162" y="275"/>
                  </a:cubicBezTo>
                  <a:cubicBezTo>
                    <a:pt x="163" y="293"/>
                    <a:pt x="160" y="313"/>
                    <a:pt x="151" y="332"/>
                  </a:cubicBezTo>
                  <a:cubicBezTo>
                    <a:pt x="149" y="336"/>
                    <a:pt x="150" y="341"/>
                    <a:pt x="154" y="345"/>
                  </a:cubicBezTo>
                  <a:cubicBezTo>
                    <a:pt x="155" y="347"/>
                    <a:pt x="159" y="348"/>
                    <a:pt x="162" y="348"/>
                  </a:cubicBezTo>
                  <a:cubicBezTo>
                    <a:pt x="164" y="348"/>
                    <a:pt x="165" y="348"/>
                    <a:pt x="167" y="347"/>
                  </a:cubicBezTo>
                  <a:cubicBezTo>
                    <a:pt x="181" y="339"/>
                    <a:pt x="195" y="330"/>
                    <a:pt x="207" y="318"/>
                  </a:cubicBezTo>
                  <a:cubicBezTo>
                    <a:pt x="233" y="292"/>
                    <a:pt x="247" y="260"/>
                    <a:pt x="250" y="226"/>
                  </a:cubicBezTo>
                  <a:cubicBezTo>
                    <a:pt x="263" y="215"/>
                    <a:pt x="275" y="203"/>
                    <a:pt x="285" y="189"/>
                  </a:cubicBezTo>
                  <a:cubicBezTo>
                    <a:pt x="304" y="166"/>
                    <a:pt x="318" y="142"/>
                    <a:pt x="329" y="117"/>
                  </a:cubicBezTo>
                  <a:cubicBezTo>
                    <a:pt x="340" y="91"/>
                    <a:pt x="346" y="62"/>
                    <a:pt x="349" y="34"/>
                  </a:cubicBezTo>
                  <a:cubicBezTo>
                    <a:pt x="351" y="28"/>
                    <a:pt x="349" y="18"/>
                    <a:pt x="341" y="11"/>
                  </a:cubicBezTo>
                  <a:close/>
                  <a:moveTo>
                    <a:pt x="70" y="165"/>
                  </a:moveTo>
                  <a:cubicBezTo>
                    <a:pt x="60" y="165"/>
                    <a:pt x="50" y="165"/>
                    <a:pt x="41" y="168"/>
                  </a:cubicBezTo>
                  <a:cubicBezTo>
                    <a:pt x="43" y="164"/>
                    <a:pt x="46" y="161"/>
                    <a:pt x="48" y="159"/>
                  </a:cubicBezTo>
                  <a:cubicBezTo>
                    <a:pt x="64" y="142"/>
                    <a:pt x="83" y="131"/>
                    <a:pt x="104" y="126"/>
                  </a:cubicBezTo>
                  <a:cubicBezTo>
                    <a:pt x="97" y="138"/>
                    <a:pt x="90" y="151"/>
                    <a:pt x="84" y="165"/>
                  </a:cubicBezTo>
                  <a:cubicBezTo>
                    <a:pt x="80" y="165"/>
                    <a:pt x="75" y="165"/>
                    <a:pt x="70" y="165"/>
                  </a:cubicBezTo>
                  <a:close/>
                  <a:moveTo>
                    <a:pt x="64" y="298"/>
                  </a:moveTo>
                  <a:cubicBezTo>
                    <a:pt x="55" y="304"/>
                    <a:pt x="48" y="307"/>
                    <a:pt x="45" y="308"/>
                  </a:cubicBezTo>
                  <a:cubicBezTo>
                    <a:pt x="47" y="304"/>
                    <a:pt x="50" y="298"/>
                    <a:pt x="55" y="290"/>
                  </a:cubicBezTo>
                  <a:cubicBezTo>
                    <a:pt x="59" y="283"/>
                    <a:pt x="63" y="277"/>
                    <a:pt x="65" y="273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76" y="291"/>
                    <a:pt x="70" y="295"/>
                    <a:pt x="64" y="298"/>
                  </a:cubicBezTo>
                  <a:close/>
                  <a:moveTo>
                    <a:pt x="119" y="294"/>
                  </a:moveTo>
                  <a:cubicBezTo>
                    <a:pt x="59" y="234"/>
                    <a:pt x="59" y="234"/>
                    <a:pt x="59" y="234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132" y="274"/>
                    <a:pt x="132" y="274"/>
                    <a:pt x="132" y="274"/>
                  </a:cubicBezTo>
                  <a:lnTo>
                    <a:pt x="119" y="294"/>
                  </a:lnTo>
                  <a:close/>
                  <a:moveTo>
                    <a:pt x="185" y="312"/>
                  </a:moveTo>
                  <a:cubicBezTo>
                    <a:pt x="188" y="298"/>
                    <a:pt x="188" y="284"/>
                    <a:pt x="187" y="270"/>
                  </a:cubicBezTo>
                  <a:cubicBezTo>
                    <a:pt x="201" y="264"/>
                    <a:pt x="214" y="257"/>
                    <a:pt x="226" y="249"/>
                  </a:cubicBezTo>
                  <a:cubicBezTo>
                    <a:pt x="220" y="273"/>
                    <a:pt x="206" y="296"/>
                    <a:pt x="185" y="312"/>
                  </a:cubicBezTo>
                  <a:close/>
                  <a:moveTo>
                    <a:pt x="149" y="258"/>
                  </a:moveTo>
                  <a:cubicBezTo>
                    <a:pt x="94" y="203"/>
                    <a:pt x="94" y="203"/>
                    <a:pt x="94" y="203"/>
                  </a:cubicBezTo>
                  <a:cubicBezTo>
                    <a:pt x="112" y="142"/>
                    <a:pt x="154" y="89"/>
                    <a:pt x="208" y="56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263" y="198"/>
                    <a:pt x="212" y="240"/>
                    <a:pt x="149" y="258"/>
                  </a:cubicBezTo>
                  <a:close/>
                  <a:moveTo>
                    <a:pt x="328" y="37"/>
                  </a:moveTo>
                  <a:cubicBezTo>
                    <a:pt x="325" y="67"/>
                    <a:pt x="318" y="95"/>
                    <a:pt x="305" y="122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55" y="34"/>
                    <a:pt x="285" y="26"/>
                    <a:pt x="315" y="24"/>
                  </a:cubicBezTo>
                  <a:cubicBezTo>
                    <a:pt x="318" y="24"/>
                    <a:pt x="321" y="25"/>
                    <a:pt x="324" y="26"/>
                  </a:cubicBezTo>
                  <a:cubicBezTo>
                    <a:pt x="327" y="30"/>
                    <a:pt x="329" y="33"/>
                    <a:pt x="328" y="37"/>
                  </a:cubicBezTo>
                  <a:close/>
                  <a:moveTo>
                    <a:pt x="170" y="118"/>
                  </a:moveTo>
                  <a:cubicBezTo>
                    <a:pt x="153" y="135"/>
                    <a:pt x="153" y="165"/>
                    <a:pt x="170" y="182"/>
                  </a:cubicBezTo>
                  <a:cubicBezTo>
                    <a:pt x="179" y="191"/>
                    <a:pt x="190" y="195"/>
                    <a:pt x="202" y="195"/>
                  </a:cubicBezTo>
                  <a:cubicBezTo>
                    <a:pt x="213" y="195"/>
                    <a:pt x="225" y="191"/>
                    <a:pt x="233" y="182"/>
                  </a:cubicBezTo>
                  <a:cubicBezTo>
                    <a:pt x="251" y="165"/>
                    <a:pt x="251" y="135"/>
                    <a:pt x="233" y="118"/>
                  </a:cubicBezTo>
                  <a:cubicBezTo>
                    <a:pt x="225" y="109"/>
                    <a:pt x="214" y="104"/>
                    <a:pt x="202" y="104"/>
                  </a:cubicBezTo>
                  <a:cubicBezTo>
                    <a:pt x="191" y="104"/>
                    <a:pt x="180" y="109"/>
                    <a:pt x="170" y="118"/>
                  </a:cubicBezTo>
                  <a:close/>
                  <a:moveTo>
                    <a:pt x="219" y="133"/>
                  </a:moveTo>
                  <a:cubicBezTo>
                    <a:pt x="227" y="143"/>
                    <a:pt x="227" y="157"/>
                    <a:pt x="219" y="166"/>
                  </a:cubicBezTo>
                  <a:cubicBezTo>
                    <a:pt x="215" y="170"/>
                    <a:pt x="209" y="172"/>
                    <a:pt x="203" y="172"/>
                  </a:cubicBezTo>
                  <a:cubicBezTo>
                    <a:pt x="197" y="172"/>
                    <a:pt x="191" y="170"/>
                    <a:pt x="186" y="166"/>
                  </a:cubicBezTo>
                  <a:cubicBezTo>
                    <a:pt x="178" y="157"/>
                    <a:pt x="178" y="142"/>
                    <a:pt x="186" y="133"/>
                  </a:cubicBezTo>
                  <a:cubicBezTo>
                    <a:pt x="191" y="129"/>
                    <a:pt x="197" y="127"/>
                    <a:pt x="203" y="127"/>
                  </a:cubicBezTo>
                  <a:cubicBezTo>
                    <a:pt x="209" y="127"/>
                    <a:pt x="215" y="129"/>
                    <a:pt x="21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C0941E0-D053-0C89-1726-0A49FBB5CE34}"/>
                </a:ext>
              </a:extLst>
            </p:cNvPr>
            <p:cNvSpPr txBox="1"/>
            <p:nvPr/>
          </p:nvSpPr>
          <p:spPr>
            <a:xfrm>
              <a:off x="4498129" y="2263780"/>
              <a:ext cx="3049398" cy="1515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77DE469-A9BA-EAAA-6773-F3D7B5F6897E}"/>
              </a:ext>
            </a:extLst>
          </p:cNvPr>
          <p:cNvGrpSpPr/>
          <p:nvPr/>
        </p:nvGrpSpPr>
        <p:grpSpPr>
          <a:xfrm>
            <a:off x="8346229" y="1524301"/>
            <a:ext cx="3049398" cy="2255279"/>
            <a:chOff x="8346229" y="1524301"/>
            <a:chExt cx="3049398" cy="2255279"/>
          </a:xfrm>
        </p:grpSpPr>
        <p:sp>
          <p:nvSpPr>
            <p:cNvPr id="4" name="Oval 7">
              <a:extLst>
                <a:ext uri="{FF2B5EF4-FFF2-40B4-BE49-F238E27FC236}">
                  <a16:creationId xmlns:a16="http://schemas.microsoft.com/office/drawing/2014/main" id="{F3DD8C1F-97E5-28E2-FFDD-911D4F772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4373" y="1524301"/>
              <a:ext cx="833110" cy="833109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7">
              <a:extLst>
                <a:ext uri="{FF2B5EF4-FFF2-40B4-BE49-F238E27FC236}">
                  <a16:creationId xmlns:a16="http://schemas.microsoft.com/office/drawing/2014/main" id="{095BDC38-5C82-E034-4C8B-C23E01C28F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7323" y="1728474"/>
              <a:ext cx="427211" cy="424763"/>
            </a:xfrm>
            <a:custGeom>
              <a:avLst/>
              <a:gdLst>
                <a:gd name="T0" fmla="*/ 174 w 349"/>
                <a:gd name="T1" fmla="*/ 75 h 347"/>
                <a:gd name="T2" fmla="*/ 198 w 349"/>
                <a:gd name="T3" fmla="*/ 97 h 347"/>
                <a:gd name="T4" fmla="*/ 174 w 349"/>
                <a:gd name="T5" fmla="*/ 121 h 347"/>
                <a:gd name="T6" fmla="*/ 152 w 349"/>
                <a:gd name="T7" fmla="*/ 97 h 347"/>
                <a:gd name="T8" fmla="*/ 174 w 349"/>
                <a:gd name="T9" fmla="*/ 75 h 347"/>
                <a:gd name="T10" fmla="*/ 329 w 349"/>
                <a:gd name="T11" fmla="*/ 22 h 347"/>
                <a:gd name="T12" fmla="*/ 329 w 349"/>
                <a:gd name="T13" fmla="*/ 143 h 347"/>
                <a:gd name="T14" fmla="*/ 225 w 349"/>
                <a:gd name="T15" fmla="*/ 143 h 347"/>
                <a:gd name="T16" fmla="*/ 208 w 349"/>
                <a:gd name="T17" fmla="*/ 129 h 347"/>
                <a:gd name="T18" fmla="*/ 221 w 349"/>
                <a:gd name="T19" fmla="*/ 97 h 347"/>
                <a:gd name="T20" fmla="*/ 175 w 349"/>
                <a:gd name="T21" fmla="*/ 52 h 347"/>
                <a:gd name="T22" fmla="*/ 130 w 349"/>
                <a:gd name="T23" fmla="*/ 97 h 347"/>
                <a:gd name="T24" fmla="*/ 143 w 349"/>
                <a:gd name="T25" fmla="*/ 129 h 347"/>
                <a:gd name="T26" fmla="*/ 125 w 349"/>
                <a:gd name="T27" fmla="*/ 143 h 347"/>
                <a:gd name="T28" fmla="*/ 25 w 349"/>
                <a:gd name="T29" fmla="*/ 143 h 347"/>
                <a:gd name="T30" fmla="*/ 25 w 349"/>
                <a:gd name="T31" fmla="*/ 22 h 347"/>
                <a:gd name="T32" fmla="*/ 329 w 349"/>
                <a:gd name="T33" fmla="*/ 22 h 347"/>
                <a:gd name="T34" fmla="*/ 174 w 349"/>
                <a:gd name="T35" fmla="*/ 143 h 347"/>
                <a:gd name="T36" fmla="*/ 220 w 349"/>
                <a:gd name="T37" fmla="*/ 188 h 347"/>
                <a:gd name="T38" fmla="*/ 129 w 349"/>
                <a:gd name="T39" fmla="*/ 188 h 347"/>
                <a:gd name="T40" fmla="*/ 174 w 349"/>
                <a:gd name="T41" fmla="*/ 143 h 347"/>
                <a:gd name="T42" fmla="*/ 229 w 349"/>
                <a:gd name="T43" fmla="*/ 212 h 347"/>
                <a:gd name="T44" fmla="*/ 210 w 349"/>
                <a:gd name="T45" fmla="*/ 325 h 347"/>
                <a:gd name="T46" fmla="*/ 138 w 349"/>
                <a:gd name="T47" fmla="*/ 325 h 347"/>
                <a:gd name="T48" fmla="*/ 118 w 349"/>
                <a:gd name="T49" fmla="*/ 212 h 347"/>
                <a:gd name="T50" fmla="*/ 229 w 349"/>
                <a:gd name="T51" fmla="*/ 212 h 347"/>
                <a:gd name="T52" fmla="*/ 11 w 349"/>
                <a:gd name="T53" fmla="*/ 0 h 347"/>
                <a:gd name="T54" fmla="*/ 0 w 349"/>
                <a:gd name="T55" fmla="*/ 10 h 347"/>
                <a:gd name="T56" fmla="*/ 0 w 349"/>
                <a:gd name="T57" fmla="*/ 154 h 347"/>
                <a:gd name="T58" fmla="*/ 11 w 349"/>
                <a:gd name="T59" fmla="*/ 165 h 347"/>
                <a:gd name="T60" fmla="*/ 110 w 349"/>
                <a:gd name="T61" fmla="*/ 165 h 347"/>
                <a:gd name="T62" fmla="*/ 105 w 349"/>
                <a:gd name="T63" fmla="*/ 187 h 347"/>
                <a:gd name="T64" fmla="*/ 83 w 349"/>
                <a:gd name="T65" fmla="*/ 187 h 347"/>
                <a:gd name="T66" fmla="*/ 72 w 349"/>
                <a:gd name="T67" fmla="*/ 199 h 347"/>
                <a:gd name="T68" fmla="*/ 83 w 349"/>
                <a:gd name="T69" fmla="*/ 210 h 347"/>
                <a:gd name="T70" fmla="*/ 96 w 349"/>
                <a:gd name="T71" fmla="*/ 210 h 347"/>
                <a:gd name="T72" fmla="*/ 118 w 349"/>
                <a:gd name="T73" fmla="*/ 336 h 347"/>
                <a:gd name="T74" fmla="*/ 129 w 349"/>
                <a:gd name="T75" fmla="*/ 347 h 347"/>
                <a:gd name="T76" fmla="*/ 220 w 349"/>
                <a:gd name="T77" fmla="*/ 347 h 347"/>
                <a:gd name="T78" fmla="*/ 231 w 349"/>
                <a:gd name="T79" fmla="*/ 336 h 347"/>
                <a:gd name="T80" fmla="*/ 252 w 349"/>
                <a:gd name="T81" fmla="*/ 210 h 347"/>
                <a:gd name="T82" fmla="*/ 265 w 349"/>
                <a:gd name="T83" fmla="*/ 210 h 347"/>
                <a:gd name="T84" fmla="*/ 277 w 349"/>
                <a:gd name="T85" fmla="*/ 198 h 347"/>
                <a:gd name="T86" fmla="*/ 265 w 349"/>
                <a:gd name="T87" fmla="*/ 187 h 347"/>
                <a:gd name="T88" fmla="*/ 243 w 349"/>
                <a:gd name="T89" fmla="*/ 187 h 347"/>
                <a:gd name="T90" fmla="*/ 238 w 349"/>
                <a:gd name="T91" fmla="*/ 165 h 347"/>
                <a:gd name="T92" fmla="*/ 338 w 349"/>
                <a:gd name="T93" fmla="*/ 165 h 347"/>
                <a:gd name="T94" fmla="*/ 348 w 349"/>
                <a:gd name="T95" fmla="*/ 154 h 347"/>
                <a:gd name="T96" fmla="*/ 348 w 349"/>
                <a:gd name="T97" fmla="*/ 10 h 347"/>
                <a:gd name="T98" fmla="*/ 339 w 349"/>
                <a:gd name="T99" fmla="*/ 0 h 347"/>
                <a:gd name="T100" fmla="*/ 11 w 349"/>
                <a:gd name="T10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347">
                  <a:moveTo>
                    <a:pt x="174" y="75"/>
                  </a:moveTo>
                  <a:cubicBezTo>
                    <a:pt x="187" y="75"/>
                    <a:pt x="198" y="84"/>
                    <a:pt x="198" y="97"/>
                  </a:cubicBezTo>
                  <a:cubicBezTo>
                    <a:pt x="198" y="110"/>
                    <a:pt x="187" y="121"/>
                    <a:pt x="174" y="121"/>
                  </a:cubicBezTo>
                  <a:cubicBezTo>
                    <a:pt x="162" y="121"/>
                    <a:pt x="152" y="110"/>
                    <a:pt x="152" y="97"/>
                  </a:cubicBezTo>
                  <a:cubicBezTo>
                    <a:pt x="152" y="84"/>
                    <a:pt x="161" y="75"/>
                    <a:pt x="174" y="75"/>
                  </a:cubicBezTo>
                  <a:close/>
                  <a:moveTo>
                    <a:pt x="329" y="22"/>
                  </a:moveTo>
                  <a:cubicBezTo>
                    <a:pt x="329" y="143"/>
                    <a:pt x="329" y="143"/>
                    <a:pt x="329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0" y="138"/>
                    <a:pt x="214" y="132"/>
                    <a:pt x="208" y="129"/>
                  </a:cubicBezTo>
                  <a:cubicBezTo>
                    <a:pt x="216" y="121"/>
                    <a:pt x="221" y="109"/>
                    <a:pt x="221" y="97"/>
                  </a:cubicBezTo>
                  <a:cubicBezTo>
                    <a:pt x="221" y="73"/>
                    <a:pt x="200" y="52"/>
                    <a:pt x="175" y="52"/>
                  </a:cubicBezTo>
                  <a:cubicBezTo>
                    <a:pt x="151" y="52"/>
                    <a:pt x="130" y="73"/>
                    <a:pt x="130" y="97"/>
                  </a:cubicBezTo>
                  <a:cubicBezTo>
                    <a:pt x="130" y="109"/>
                    <a:pt x="134" y="121"/>
                    <a:pt x="143" y="129"/>
                  </a:cubicBezTo>
                  <a:cubicBezTo>
                    <a:pt x="136" y="132"/>
                    <a:pt x="130" y="138"/>
                    <a:pt x="125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29" y="22"/>
                    <a:pt x="329" y="22"/>
                    <a:pt x="329" y="22"/>
                  </a:cubicBezTo>
                  <a:close/>
                  <a:moveTo>
                    <a:pt x="174" y="143"/>
                  </a:moveTo>
                  <a:cubicBezTo>
                    <a:pt x="199" y="143"/>
                    <a:pt x="220" y="164"/>
                    <a:pt x="220" y="188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29" y="164"/>
                    <a:pt x="149" y="143"/>
                    <a:pt x="174" y="143"/>
                  </a:cubicBezTo>
                  <a:close/>
                  <a:moveTo>
                    <a:pt x="229" y="212"/>
                  </a:moveTo>
                  <a:cubicBezTo>
                    <a:pt x="210" y="325"/>
                    <a:pt x="210" y="325"/>
                    <a:pt x="210" y="325"/>
                  </a:cubicBezTo>
                  <a:cubicBezTo>
                    <a:pt x="138" y="325"/>
                    <a:pt x="138" y="325"/>
                    <a:pt x="138" y="325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229" y="212"/>
                    <a:pt x="229" y="212"/>
                    <a:pt x="229" y="212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1"/>
                    <a:pt x="5" y="165"/>
                    <a:pt x="11" y="165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73"/>
                    <a:pt x="105" y="180"/>
                    <a:pt x="105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77" y="187"/>
                    <a:pt x="72" y="193"/>
                    <a:pt x="72" y="199"/>
                  </a:cubicBezTo>
                  <a:cubicBezTo>
                    <a:pt x="72" y="205"/>
                    <a:pt x="78" y="210"/>
                    <a:pt x="83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18" y="336"/>
                    <a:pt x="118" y="336"/>
                    <a:pt x="118" y="336"/>
                  </a:cubicBezTo>
                  <a:cubicBezTo>
                    <a:pt x="118" y="342"/>
                    <a:pt x="123" y="347"/>
                    <a:pt x="129" y="347"/>
                  </a:cubicBezTo>
                  <a:cubicBezTo>
                    <a:pt x="220" y="347"/>
                    <a:pt x="220" y="347"/>
                    <a:pt x="220" y="347"/>
                  </a:cubicBezTo>
                  <a:cubicBezTo>
                    <a:pt x="225" y="347"/>
                    <a:pt x="231" y="342"/>
                    <a:pt x="231" y="336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65" y="210"/>
                    <a:pt x="265" y="210"/>
                    <a:pt x="265" y="210"/>
                  </a:cubicBezTo>
                  <a:cubicBezTo>
                    <a:pt x="272" y="210"/>
                    <a:pt x="277" y="205"/>
                    <a:pt x="277" y="198"/>
                  </a:cubicBezTo>
                  <a:cubicBezTo>
                    <a:pt x="277" y="192"/>
                    <a:pt x="271" y="187"/>
                    <a:pt x="265" y="187"/>
                  </a:cubicBezTo>
                  <a:cubicBezTo>
                    <a:pt x="243" y="187"/>
                    <a:pt x="243" y="187"/>
                    <a:pt x="243" y="187"/>
                  </a:cubicBezTo>
                  <a:cubicBezTo>
                    <a:pt x="243" y="180"/>
                    <a:pt x="242" y="172"/>
                    <a:pt x="238" y="165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44" y="165"/>
                    <a:pt x="348" y="159"/>
                    <a:pt x="348" y="154"/>
                  </a:cubicBezTo>
                  <a:cubicBezTo>
                    <a:pt x="348" y="10"/>
                    <a:pt x="348" y="10"/>
                    <a:pt x="348" y="10"/>
                  </a:cubicBezTo>
                  <a:cubicBezTo>
                    <a:pt x="349" y="5"/>
                    <a:pt x="344" y="0"/>
                    <a:pt x="339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93E329A-79B5-AA43-6F49-1B20C1A89486}"/>
                </a:ext>
              </a:extLst>
            </p:cNvPr>
            <p:cNvSpPr txBox="1"/>
            <p:nvPr/>
          </p:nvSpPr>
          <p:spPr>
            <a:xfrm>
              <a:off x="8346229" y="2263780"/>
              <a:ext cx="3049398" cy="1515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FB6B858-DC32-6137-42B4-3218D956B7AA}"/>
              </a:ext>
            </a:extLst>
          </p:cNvPr>
          <p:cNvGrpSpPr/>
          <p:nvPr/>
        </p:nvGrpSpPr>
        <p:grpSpPr>
          <a:xfrm>
            <a:off x="778468" y="3963005"/>
            <a:ext cx="3049398" cy="2323143"/>
            <a:chOff x="778468" y="3963005"/>
            <a:chExt cx="3049398" cy="2323143"/>
          </a:xfrm>
        </p:grpSpPr>
        <p:sp>
          <p:nvSpPr>
            <p:cNvPr id="5" name="Oval 8">
              <a:extLst>
                <a:ext uri="{FF2B5EF4-FFF2-40B4-BE49-F238E27FC236}">
                  <a16:creationId xmlns:a16="http://schemas.microsoft.com/office/drawing/2014/main" id="{67DA3BB4-9DCA-582D-F61D-54D00593B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2009" y="3963005"/>
              <a:ext cx="831797" cy="8331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F4ED2AFA-DD0B-9A2B-842C-BE08F2C578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6957" y="4167789"/>
              <a:ext cx="441900" cy="423540"/>
            </a:xfrm>
            <a:custGeom>
              <a:avLst/>
              <a:gdLst>
                <a:gd name="T0" fmla="*/ 313 w 361"/>
                <a:gd name="T1" fmla="*/ 36 h 346"/>
                <a:gd name="T2" fmla="*/ 225 w 361"/>
                <a:gd name="T3" fmla="*/ 0 h 346"/>
                <a:gd name="T4" fmla="*/ 136 w 361"/>
                <a:gd name="T5" fmla="*/ 36 h 346"/>
                <a:gd name="T6" fmla="*/ 129 w 361"/>
                <a:gd name="T7" fmla="*/ 204 h 346"/>
                <a:gd name="T8" fmla="*/ 112 w 361"/>
                <a:gd name="T9" fmla="*/ 221 h 346"/>
                <a:gd name="T10" fmla="*/ 88 w 361"/>
                <a:gd name="T11" fmla="*/ 197 h 346"/>
                <a:gd name="T12" fmla="*/ 81 w 361"/>
                <a:gd name="T13" fmla="*/ 193 h 346"/>
                <a:gd name="T14" fmla="*/ 73 w 361"/>
                <a:gd name="T15" fmla="*/ 197 h 346"/>
                <a:gd name="T16" fmla="*/ 73 w 361"/>
                <a:gd name="T17" fmla="*/ 213 h 346"/>
                <a:gd name="T18" fmla="*/ 80 w 361"/>
                <a:gd name="T19" fmla="*/ 221 h 346"/>
                <a:gd name="T20" fmla="*/ 4 w 361"/>
                <a:gd name="T21" fmla="*/ 296 h 346"/>
                <a:gd name="T22" fmla="*/ 4 w 361"/>
                <a:gd name="T23" fmla="*/ 312 h 346"/>
                <a:gd name="T24" fmla="*/ 35 w 361"/>
                <a:gd name="T25" fmla="*/ 343 h 346"/>
                <a:gd name="T26" fmla="*/ 44 w 361"/>
                <a:gd name="T27" fmla="*/ 346 h 346"/>
                <a:gd name="T28" fmla="*/ 52 w 361"/>
                <a:gd name="T29" fmla="*/ 343 h 346"/>
                <a:gd name="T30" fmla="*/ 127 w 361"/>
                <a:gd name="T31" fmla="*/ 268 h 346"/>
                <a:gd name="T32" fmla="*/ 135 w 361"/>
                <a:gd name="T33" fmla="*/ 275 h 346"/>
                <a:gd name="T34" fmla="*/ 143 w 361"/>
                <a:gd name="T35" fmla="*/ 278 h 346"/>
                <a:gd name="T36" fmla="*/ 151 w 361"/>
                <a:gd name="T37" fmla="*/ 275 h 346"/>
                <a:gd name="T38" fmla="*/ 151 w 361"/>
                <a:gd name="T39" fmla="*/ 259 h 346"/>
                <a:gd name="T40" fmla="*/ 127 w 361"/>
                <a:gd name="T41" fmla="*/ 235 h 346"/>
                <a:gd name="T42" fmla="*/ 144 w 361"/>
                <a:gd name="T43" fmla="*/ 220 h 346"/>
                <a:gd name="T44" fmla="*/ 223 w 361"/>
                <a:gd name="T45" fmla="*/ 248 h 346"/>
                <a:gd name="T46" fmla="*/ 313 w 361"/>
                <a:gd name="T47" fmla="*/ 212 h 346"/>
                <a:gd name="T48" fmla="*/ 313 w 361"/>
                <a:gd name="T49" fmla="*/ 36 h 346"/>
                <a:gd name="T50" fmla="*/ 44 w 361"/>
                <a:gd name="T51" fmla="*/ 320 h 346"/>
                <a:gd name="T52" fmla="*/ 28 w 361"/>
                <a:gd name="T53" fmla="*/ 303 h 346"/>
                <a:gd name="T54" fmla="*/ 95 w 361"/>
                <a:gd name="T55" fmla="*/ 236 h 346"/>
                <a:gd name="T56" fmla="*/ 112 w 361"/>
                <a:gd name="T57" fmla="*/ 252 h 346"/>
                <a:gd name="T58" fmla="*/ 44 w 361"/>
                <a:gd name="T59" fmla="*/ 320 h 346"/>
                <a:gd name="T60" fmla="*/ 296 w 361"/>
                <a:gd name="T61" fmla="*/ 197 h 346"/>
                <a:gd name="T62" fmla="*/ 224 w 361"/>
                <a:gd name="T63" fmla="*/ 226 h 346"/>
                <a:gd name="T64" fmla="*/ 151 w 361"/>
                <a:gd name="T65" fmla="*/ 197 h 346"/>
                <a:gd name="T66" fmla="*/ 151 w 361"/>
                <a:gd name="T67" fmla="*/ 53 h 346"/>
                <a:gd name="T68" fmla="*/ 224 w 361"/>
                <a:gd name="T69" fmla="*/ 23 h 346"/>
                <a:gd name="T70" fmla="*/ 296 w 361"/>
                <a:gd name="T71" fmla="*/ 53 h 346"/>
                <a:gd name="T72" fmla="*/ 296 w 361"/>
                <a:gd name="T73" fmla="*/ 197 h 346"/>
                <a:gd name="T74" fmla="*/ 254 w 361"/>
                <a:gd name="T75" fmla="*/ 122 h 346"/>
                <a:gd name="T76" fmla="*/ 267 w 361"/>
                <a:gd name="T77" fmla="*/ 90 h 346"/>
                <a:gd name="T78" fmla="*/ 222 w 361"/>
                <a:gd name="T79" fmla="*/ 44 h 346"/>
                <a:gd name="T80" fmla="*/ 177 w 361"/>
                <a:gd name="T81" fmla="*/ 90 h 346"/>
                <a:gd name="T82" fmla="*/ 190 w 361"/>
                <a:gd name="T83" fmla="*/ 122 h 346"/>
                <a:gd name="T84" fmla="*/ 155 w 361"/>
                <a:gd name="T85" fmla="*/ 182 h 346"/>
                <a:gd name="T86" fmla="*/ 166 w 361"/>
                <a:gd name="T87" fmla="*/ 193 h 346"/>
                <a:gd name="T88" fmla="*/ 279 w 361"/>
                <a:gd name="T89" fmla="*/ 193 h 346"/>
                <a:gd name="T90" fmla="*/ 290 w 361"/>
                <a:gd name="T91" fmla="*/ 182 h 346"/>
                <a:gd name="T92" fmla="*/ 254 w 361"/>
                <a:gd name="T93" fmla="*/ 122 h 346"/>
                <a:gd name="T94" fmla="*/ 222 w 361"/>
                <a:gd name="T95" fmla="*/ 69 h 346"/>
                <a:gd name="T96" fmla="*/ 245 w 361"/>
                <a:gd name="T97" fmla="*/ 91 h 346"/>
                <a:gd name="T98" fmla="*/ 222 w 361"/>
                <a:gd name="T99" fmla="*/ 114 h 346"/>
                <a:gd name="T100" fmla="*/ 199 w 361"/>
                <a:gd name="T101" fmla="*/ 91 h 346"/>
                <a:gd name="T102" fmla="*/ 222 w 361"/>
                <a:gd name="T103" fmla="*/ 69 h 346"/>
                <a:gd name="T104" fmla="*/ 179 w 361"/>
                <a:gd name="T105" fmla="*/ 171 h 346"/>
                <a:gd name="T106" fmla="*/ 222 w 361"/>
                <a:gd name="T107" fmla="*/ 136 h 346"/>
                <a:gd name="T108" fmla="*/ 267 w 361"/>
                <a:gd name="T109" fmla="*/ 171 h 346"/>
                <a:gd name="T110" fmla="*/ 179 w 361"/>
                <a:gd name="T111" fmla="*/ 17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1" h="346">
                  <a:moveTo>
                    <a:pt x="313" y="36"/>
                  </a:moveTo>
                  <a:cubicBezTo>
                    <a:pt x="288" y="12"/>
                    <a:pt x="256" y="0"/>
                    <a:pt x="225" y="0"/>
                  </a:cubicBezTo>
                  <a:cubicBezTo>
                    <a:pt x="193" y="0"/>
                    <a:pt x="161" y="12"/>
                    <a:pt x="136" y="36"/>
                  </a:cubicBezTo>
                  <a:cubicBezTo>
                    <a:pt x="90" y="83"/>
                    <a:pt x="87" y="155"/>
                    <a:pt x="129" y="204"/>
                  </a:cubicBezTo>
                  <a:cubicBezTo>
                    <a:pt x="112" y="221"/>
                    <a:pt x="112" y="221"/>
                    <a:pt x="112" y="221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86" y="194"/>
                    <a:pt x="84" y="193"/>
                    <a:pt x="81" y="193"/>
                  </a:cubicBezTo>
                  <a:cubicBezTo>
                    <a:pt x="78" y="193"/>
                    <a:pt x="75" y="194"/>
                    <a:pt x="73" y="197"/>
                  </a:cubicBezTo>
                  <a:cubicBezTo>
                    <a:pt x="68" y="201"/>
                    <a:pt x="68" y="209"/>
                    <a:pt x="73" y="213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4" y="296"/>
                    <a:pt x="4" y="296"/>
                    <a:pt x="4" y="296"/>
                  </a:cubicBezTo>
                  <a:cubicBezTo>
                    <a:pt x="0" y="300"/>
                    <a:pt x="0" y="308"/>
                    <a:pt x="4" y="312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38" y="345"/>
                    <a:pt x="41" y="346"/>
                    <a:pt x="44" y="346"/>
                  </a:cubicBezTo>
                  <a:cubicBezTo>
                    <a:pt x="47" y="346"/>
                    <a:pt x="50" y="345"/>
                    <a:pt x="52" y="343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37" y="277"/>
                    <a:pt x="140" y="278"/>
                    <a:pt x="143" y="278"/>
                  </a:cubicBezTo>
                  <a:cubicBezTo>
                    <a:pt x="146" y="278"/>
                    <a:pt x="149" y="277"/>
                    <a:pt x="151" y="275"/>
                  </a:cubicBezTo>
                  <a:cubicBezTo>
                    <a:pt x="156" y="271"/>
                    <a:pt x="156" y="264"/>
                    <a:pt x="151" y="259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66" y="239"/>
                    <a:pt x="195" y="248"/>
                    <a:pt x="223" y="248"/>
                  </a:cubicBezTo>
                  <a:cubicBezTo>
                    <a:pt x="255" y="248"/>
                    <a:pt x="288" y="236"/>
                    <a:pt x="313" y="212"/>
                  </a:cubicBezTo>
                  <a:cubicBezTo>
                    <a:pt x="361" y="164"/>
                    <a:pt x="361" y="85"/>
                    <a:pt x="313" y="36"/>
                  </a:cubicBezTo>
                  <a:close/>
                  <a:moveTo>
                    <a:pt x="44" y="320"/>
                  </a:moveTo>
                  <a:cubicBezTo>
                    <a:pt x="28" y="303"/>
                    <a:pt x="28" y="303"/>
                    <a:pt x="28" y="303"/>
                  </a:cubicBezTo>
                  <a:cubicBezTo>
                    <a:pt x="95" y="236"/>
                    <a:pt x="95" y="236"/>
                    <a:pt x="95" y="236"/>
                  </a:cubicBezTo>
                  <a:cubicBezTo>
                    <a:pt x="112" y="252"/>
                    <a:pt x="112" y="252"/>
                    <a:pt x="112" y="252"/>
                  </a:cubicBezTo>
                  <a:lnTo>
                    <a:pt x="44" y="320"/>
                  </a:lnTo>
                  <a:close/>
                  <a:moveTo>
                    <a:pt x="296" y="197"/>
                  </a:moveTo>
                  <a:cubicBezTo>
                    <a:pt x="276" y="216"/>
                    <a:pt x="250" y="226"/>
                    <a:pt x="224" y="226"/>
                  </a:cubicBezTo>
                  <a:cubicBezTo>
                    <a:pt x="198" y="226"/>
                    <a:pt x="171" y="216"/>
                    <a:pt x="151" y="197"/>
                  </a:cubicBezTo>
                  <a:cubicBezTo>
                    <a:pt x="112" y="157"/>
                    <a:pt x="112" y="92"/>
                    <a:pt x="151" y="53"/>
                  </a:cubicBezTo>
                  <a:cubicBezTo>
                    <a:pt x="171" y="33"/>
                    <a:pt x="198" y="23"/>
                    <a:pt x="224" y="23"/>
                  </a:cubicBezTo>
                  <a:cubicBezTo>
                    <a:pt x="250" y="23"/>
                    <a:pt x="276" y="33"/>
                    <a:pt x="296" y="53"/>
                  </a:cubicBezTo>
                  <a:cubicBezTo>
                    <a:pt x="337" y="92"/>
                    <a:pt x="337" y="157"/>
                    <a:pt x="296" y="197"/>
                  </a:cubicBezTo>
                  <a:close/>
                  <a:moveTo>
                    <a:pt x="254" y="122"/>
                  </a:moveTo>
                  <a:cubicBezTo>
                    <a:pt x="262" y="113"/>
                    <a:pt x="267" y="102"/>
                    <a:pt x="267" y="90"/>
                  </a:cubicBezTo>
                  <a:cubicBezTo>
                    <a:pt x="267" y="65"/>
                    <a:pt x="247" y="44"/>
                    <a:pt x="222" y="44"/>
                  </a:cubicBezTo>
                  <a:cubicBezTo>
                    <a:pt x="198" y="44"/>
                    <a:pt x="177" y="65"/>
                    <a:pt x="177" y="90"/>
                  </a:cubicBezTo>
                  <a:cubicBezTo>
                    <a:pt x="177" y="102"/>
                    <a:pt x="181" y="113"/>
                    <a:pt x="190" y="122"/>
                  </a:cubicBezTo>
                  <a:cubicBezTo>
                    <a:pt x="169" y="134"/>
                    <a:pt x="155" y="155"/>
                    <a:pt x="155" y="182"/>
                  </a:cubicBezTo>
                  <a:cubicBezTo>
                    <a:pt x="155" y="189"/>
                    <a:pt x="160" y="193"/>
                    <a:pt x="166" y="193"/>
                  </a:cubicBezTo>
                  <a:cubicBezTo>
                    <a:pt x="279" y="193"/>
                    <a:pt x="279" y="193"/>
                    <a:pt x="279" y="193"/>
                  </a:cubicBezTo>
                  <a:cubicBezTo>
                    <a:pt x="285" y="193"/>
                    <a:pt x="290" y="188"/>
                    <a:pt x="290" y="182"/>
                  </a:cubicBezTo>
                  <a:cubicBezTo>
                    <a:pt x="290" y="155"/>
                    <a:pt x="276" y="134"/>
                    <a:pt x="254" y="122"/>
                  </a:cubicBezTo>
                  <a:close/>
                  <a:moveTo>
                    <a:pt x="222" y="69"/>
                  </a:moveTo>
                  <a:cubicBezTo>
                    <a:pt x="235" y="69"/>
                    <a:pt x="245" y="78"/>
                    <a:pt x="245" y="91"/>
                  </a:cubicBezTo>
                  <a:cubicBezTo>
                    <a:pt x="245" y="104"/>
                    <a:pt x="236" y="114"/>
                    <a:pt x="222" y="114"/>
                  </a:cubicBezTo>
                  <a:cubicBezTo>
                    <a:pt x="209" y="114"/>
                    <a:pt x="199" y="104"/>
                    <a:pt x="199" y="91"/>
                  </a:cubicBezTo>
                  <a:cubicBezTo>
                    <a:pt x="199" y="78"/>
                    <a:pt x="211" y="69"/>
                    <a:pt x="222" y="69"/>
                  </a:cubicBezTo>
                  <a:close/>
                  <a:moveTo>
                    <a:pt x="179" y="171"/>
                  </a:moveTo>
                  <a:cubicBezTo>
                    <a:pt x="183" y="151"/>
                    <a:pt x="202" y="136"/>
                    <a:pt x="222" y="136"/>
                  </a:cubicBezTo>
                  <a:cubicBezTo>
                    <a:pt x="243" y="136"/>
                    <a:pt x="260" y="151"/>
                    <a:pt x="267" y="171"/>
                  </a:cubicBezTo>
                  <a:lnTo>
                    <a:pt x="179" y="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4C3EFF3-2474-724B-12F6-58120E977784}"/>
                </a:ext>
              </a:extLst>
            </p:cNvPr>
            <p:cNvSpPr txBox="1"/>
            <p:nvPr/>
          </p:nvSpPr>
          <p:spPr>
            <a:xfrm>
              <a:off x="778468" y="4770348"/>
              <a:ext cx="3049398" cy="1515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CBFCBE9-8AA3-4508-CE2F-BDAF86C215FA}"/>
              </a:ext>
            </a:extLst>
          </p:cNvPr>
          <p:cNvGrpSpPr/>
          <p:nvPr/>
        </p:nvGrpSpPr>
        <p:grpSpPr>
          <a:xfrm>
            <a:off x="4493389" y="3963005"/>
            <a:ext cx="3049398" cy="2323143"/>
            <a:chOff x="4493389" y="3963005"/>
            <a:chExt cx="3049398" cy="2323143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C51C5F9D-DF54-900A-400C-2DA44E4BE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6930" y="3963005"/>
              <a:ext cx="831797" cy="833109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>
              <a:extLst>
                <a:ext uri="{FF2B5EF4-FFF2-40B4-BE49-F238E27FC236}">
                  <a16:creationId xmlns:a16="http://schemas.microsoft.com/office/drawing/2014/main" id="{69DA57D5-A10F-6FF3-AC96-BAB117E51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9835" y="4166566"/>
              <a:ext cx="425986" cy="425986"/>
            </a:xfrm>
            <a:custGeom>
              <a:avLst/>
              <a:gdLst>
                <a:gd name="T0" fmla="*/ 182 w 348"/>
                <a:gd name="T1" fmla="*/ 165 h 348"/>
                <a:gd name="T2" fmla="*/ 140 w 348"/>
                <a:gd name="T3" fmla="*/ 118 h 348"/>
                <a:gd name="T4" fmla="*/ 174 w 348"/>
                <a:gd name="T5" fmla="*/ 83 h 348"/>
                <a:gd name="T6" fmla="*/ 208 w 348"/>
                <a:gd name="T7" fmla="*/ 118 h 348"/>
                <a:gd name="T8" fmla="*/ 220 w 348"/>
                <a:gd name="T9" fmla="*/ 128 h 348"/>
                <a:gd name="T10" fmla="*/ 231 w 348"/>
                <a:gd name="T11" fmla="*/ 118 h 348"/>
                <a:gd name="T12" fmla="*/ 185 w 348"/>
                <a:gd name="T13" fmla="*/ 62 h 348"/>
                <a:gd name="T14" fmla="*/ 185 w 348"/>
                <a:gd name="T15" fmla="*/ 49 h 348"/>
                <a:gd name="T16" fmla="*/ 174 w 348"/>
                <a:gd name="T17" fmla="*/ 38 h 348"/>
                <a:gd name="T18" fmla="*/ 163 w 348"/>
                <a:gd name="T19" fmla="*/ 49 h 348"/>
                <a:gd name="T20" fmla="*/ 163 w 348"/>
                <a:gd name="T21" fmla="*/ 62 h 348"/>
                <a:gd name="T22" fmla="*/ 117 w 348"/>
                <a:gd name="T23" fmla="*/ 118 h 348"/>
                <a:gd name="T24" fmla="*/ 168 w 348"/>
                <a:gd name="T25" fmla="*/ 184 h 348"/>
                <a:gd name="T26" fmla="*/ 209 w 348"/>
                <a:gd name="T27" fmla="*/ 231 h 348"/>
                <a:gd name="T28" fmla="*/ 175 w 348"/>
                <a:gd name="T29" fmla="*/ 266 h 348"/>
                <a:gd name="T30" fmla="*/ 141 w 348"/>
                <a:gd name="T31" fmla="*/ 231 h 348"/>
                <a:gd name="T32" fmla="*/ 130 w 348"/>
                <a:gd name="T33" fmla="*/ 221 h 348"/>
                <a:gd name="T34" fmla="*/ 118 w 348"/>
                <a:gd name="T35" fmla="*/ 231 h 348"/>
                <a:gd name="T36" fmla="*/ 165 w 348"/>
                <a:gd name="T37" fmla="*/ 287 h 348"/>
                <a:gd name="T38" fmla="*/ 165 w 348"/>
                <a:gd name="T39" fmla="*/ 300 h 348"/>
                <a:gd name="T40" fmla="*/ 175 w 348"/>
                <a:gd name="T41" fmla="*/ 311 h 348"/>
                <a:gd name="T42" fmla="*/ 186 w 348"/>
                <a:gd name="T43" fmla="*/ 300 h 348"/>
                <a:gd name="T44" fmla="*/ 186 w 348"/>
                <a:gd name="T45" fmla="*/ 287 h 348"/>
                <a:gd name="T46" fmla="*/ 232 w 348"/>
                <a:gd name="T47" fmla="*/ 231 h 348"/>
                <a:gd name="T48" fmla="*/ 182 w 348"/>
                <a:gd name="T49" fmla="*/ 165 h 348"/>
                <a:gd name="T50" fmla="*/ 174 w 348"/>
                <a:gd name="T51" fmla="*/ 0 h 348"/>
                <a:gd name="T52" fmla="*/ 0 w 348"/>
                <a:gd name="T53" fmla="*/ 174 h 348"/>
                <a:gd name="T54" fmla="*/ 174 w 348"/>
                <a:gd name="T55" fmla="*/ 348 h 348"/>
                <a:gd name="T56" fmla="*/ 348 w 348"/>
                <a:gd name="T57" fmla="*/ 174 h 348"/>
                <a:gd name="T58" fmla="*/ 174 w 348"/>
                <a:gd name="T59" fmla="*/ 0 h 348"/>
                <a:gd name="T60" fmla="*/ 174 w 348"/>
                <a:gd name="T61" fmla="*/ 326 h 348"/>
                <a:gd name="T62" fmla="*/ 22 w 348"/>
                <a:gd name="T63" fmla="*/ 174 h 348"/>
                <a:gd name="T64" fmla="*/ 174 w 348"/>
                <a:gd name="T65" fmla="*/ 23 h 348"/>
                <a:gd name="T66" fmla="*/ 325 w 348"/>
                <a:gd name="T67" fmla="*/ 174 h 348"/>
                <a:gd name="T68" fmla="*/ 174 w 348"/>
                <a:gd name="T69" fmla="*/ 32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8" h="348">
                  <a:moveTo>
                    <a:pt x="182" y="165"/>
                  </a:moveTo>
                  <a:cubicBezTo>
                    <a:pt x="161" y="150"/>
                    <a:pt x="140" y="136"/>
                    <a:pt x="140" y="118"/>
                  </a:cubicBezTo>
                  <a:cubicBezTo>
                    <a:pt x="139" y="97"/>
                    <a:pt x="156" y="83"/>
                    <a:pt x="174" y="83"/>
                  </a:cubicBezTo>
                  <a:cubicBezTo>
                    <a:pt x="193" y="83"/>
                    <a:pt x="208" y="97"/>
                    <a:pt x="208" y="118"/>
                  </a:cubicBezTo>
                  <a:cubicBezTo>
                    <a:pt x="208" y="124"/>
                    <a:pt x="214" y="128"/>
                    <a:pt x="220" y="128"/>
                  </a:cubicBezTo>
                  <a:cubicBezTo>
                    <a:pt x="227" y="128"/>
                    <a:pt x="231" y="123"/>
                    <a:pt x="231" y="118"/>
                  </a:cubicBezTo>
                  <a:cubicBezTo>
                    <a:pt x="231" y="91"/>
                    <a:pt x="211" y="66"/>
                    <a:pt x="185" y="6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5" y="43"/>
                    <a:pt x="180" y="38"/>
                    <a:pt x="174" y="38"/>
                  </a:cubicBezTo>
                  <a:cubicBezTo>
                    <a:pt x="169" y="38"/>
                    <a:pt x="163" y="44"/>
                    <a:pt x="163" y="49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38" y="67"/>
                    <a:pt x="117" y="91"/>
                    <a:pt x="117" y="118"/>
                  </a:cubicBezTo>
                  <a:cubicBezTo>
                    <a:pt x="117" y="148"/>
                    <a:pt x="145" y="166"/>
                    <a:pt x="168" y="184"/>
                  </a:cubicBezTo>
                  <a:cubicBezTo>
                    <a:pt x="188" y="199"/>
                    <a:pt x="209" y="213"/>
                    <a:pt x="209" y="231"/>
                  </a:cubicBezTo>
                  <a:cubicBezTo>
                    <a:pt x="209" y="250"/>
                    <a:pt x="194" y="266"/>
                    <a:pt x="175" y="266"/>
                  </a:cubicBezTo>
                  <a:cubicBezTo>
                    <a:pt x="157" y="266"/>
                    <a:pt x="141" y="251"/>
                    <a:pt x="141" y="231"/>
                  </a:cubicBezTo>
                  <a:cubicBezTo>
                    <a:pt x="141" y="225"/>
                    <a:pt x="136" y="221"/>
                    <a:pt x="130" y="221"/>
                  </a:cubicBezTo>
                  <a:cubicBezTo>
                    <a:pt x="123" y="221"/>
                    <a:pt x="118" y="226"/>
                    <a:pt x="118" y="231"/>
                  </a:cubicBezTo>
                  <a:cubicBezTo>
                    <a:pt x="118" y="258"/>
                    <a:pt x="138" y="283"/>
                    <a:pt x="165" y="287"/>
                  </a:cubicBezTo>
                  <a:cubicBezTo>
                    <a:pt x="165" y="300"/>
                    <a:pt x="165" y="300"/>
                    <a:pt x="165" y="300"/>
                  </a:cubicBezTo>
                  <a:cubicBezTo>
                    <a:pt x="165" y="306"/>
                    <a:pt x="170" y="311"/>
                    <a:pt x="175" y="311"/>
                  </a:cubicBezTo>
                  <a:cubicBezTo>
                    <a:pt x="180" y="311"/>
                    <a:pt x="186" y="306"/>
                    <a:pt x="186" y="300"/>
                  </a:cubicBezTo>
                  <a:cubicBezTo>
                    <a:pt x="186" y="287"/>
                    <a:pt x="186" y="287"/>
                    <a:pt x="186" y="287"/>
                  </a:cubicBezTo>
                  <a:cubicBezTo>
                    <a:pt x="213" y="281"/>
                    <a:pt x="232" y="258"/>
                    <a:pt x="232" y="231"/>
                  </a:cubicBezTo>
                  <a:cubicBezTo>
                    <a:pt x="232" y="201"/>
                    <a:pt x="205" y="183"/>
                    <a:pt x="182" y="165"/>
                  </a:cubicBezTo>
                  <a:close/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70"/>
                    <a:pt x="78" y="348"/>
                    <a:pt x="174" y="348"/>
                  </a:cubicBezTo>
                  <a:cubicBezTo>
                    <a:pt x="270" y="348"/>
                    <a:pt x="348" y="270"/>
                    <a:pt x="348" y="174"/>
                  </a:cubicBezTo>
                  <a:cubicBezTo>
                    <a:pt x="348" y="78"/>
                    <a:pt x="270" y="0"/>
                    <a:pt x="174" y="0"/>
                  </a:cubicBezTo>
                  <a:close/>
                  <a:moveTo>
                    <a:pt x="174" y="326"/>
                  </a:moveTo>
                  <a:cubicBezTo>
                    <a:pt x="91" y="326"/>
                    <a:pt x="22" y="257"/>
                    <a:pt x="22" y="174"/>
                  </a:cubicBezTo>
                  <a:cubicBezTo>
                    <a:pt x="22" y="91"/>
                    <a:pt x="91" y="23"/>
                    <a:pt x="174" y="23"/>
                  </a:cubicBezTo>
                  <a:cubicBezTo>
                    <a:pt x="257" y="23"/>
                    <a:pt x="325" y="91"/>
                    <a:pt x="325" y="174"/>
                  </a:cubicBezTo>
                  <a:cubicBezTo>
                    <a:pt x="325" y="257"/>
                    <a:pt x="257" y="326"/>
                    <a:pt x="174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D00A2D8-9CD6-21AF-2F5E-B46D92804A2A}"/>
                </a:ext>
              </a:extLst>
            </p:cNvPr>
            <p:cNvSpPr txBox="1"/>
            <p:nvPr/>
          </p:nvSpPr>
          <p:spPr>
            <a:xfrm>
              <a:off x="4493389" y="4770348"/>
              <a:ext cx="3049398" cy="1515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25177B8-3400-291E-F1E0-8C63DA835A66}"/>
              </a:ext>
            </a:extLst>
          </p:cNvPr>
          <p:cNvGrpSpPr/>
          <p:nvPr/>
        </p:nvGrpSpPr>
        <p:grpSpPr>
          <a:xfrm>
            <a:off x="8341489" y="3963005"/>
            <a:ext cx="3049398" cy="2323143"/>
            <a:chOff x="8341489" y="3963005"/>
            <a:chExt cx="3049398" cy="2323143"/>
          </a:xfrm>
        </p:grpSpPr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628D0DBE-384B-70AC-B103-F2A45F5B2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4373" y="3963005"/>
              <a:ext cx="833110" cy="8331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6">
              <a:extLst>
                <a:ext uri="{FF2B5EF4-FFF2-40B4-BE49-F238E27FC236}">
                  <a16:creationId xmlns:a16="http://schemas.microsoft.com/office/drawing/2014/main" id="{BB011B35-4D14-133F-F5B4-16CAFE59A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8241" y="4166566"/>
              <a:ext cx="425375" cy="425986"/>
            </a:xfrm>
            <a:custGeom>
              <a:avLst/>
              <a:gdLst>
                <a:gd name="T0" fmla="*/ 245 w 348"/>
                <a:gd name="T1" fmla="*/ 226 h 348"/>
                <a:gd name="T2" fmla="*/ 231 w 348"/>
                <a:gd name="T3" fmla="*/ 191 h 348"/>
                <a:gd name="T4" fmla="*/ 267 w 348"/>
                <a:gd name="T5" fmla="*/ 66 h 348"/>
                <a:gd name="T6" fmla="*/ 192 w 348"/>
                <a:gd name="T7" fmla="*/ 0 h 348"/>
                <a:gd name="T8" fmla="*/ 128 w 348"/>
                <a:gd name="T9" fmla="*/ 13 h 348"/>
                <a:gd name="T10" fmla="*/ 81 w 348"/>
                <a:gd name="T11" fmla="*/ 66 h 348"/>
                <a:gd name="T12" fmla="*/ 117 w 348"/>
                <a:gd name="T13" fmla="*/ 192 h 348"/>
                <a:gd name="T14" fmla="*/ 103 w 348"/>
                <a:gd name="T15" fmla="*/ 226 h 348"/>
                <a:gd name="T16" fmla="*/ 0 w 348"/>
                <a:gd name="T17" fmla="*/ 290 h 348"/>
                <a:gd name="T18" fmla="*/ 11 w 348"/>
                <a:gd name="T19" fmla="*/ 348 h 348"/>
                <a:gd name="T20" fmla="*/ 347 w 348"/>
                <a:gd name="T21" fmla="*/ 337 h 348"/>
                <a:gd name="T22" fmla="*/ 285 w 348"/>
                <a:gd name="T23" fmla="*/ 226 h 348"/>
                <a:gd name="T24" fmla="*/ 192 w 348"/>
                <a:gd name="T25" fmla="*/ 22 h 348"/>
                <a:gd name="T26" fmla="*/ 244 w 348"/>
                <a:gd name="T27" fmla="*/ 66 h 348"/>
                <a:gd name="T28" fmla="*/ 226 w 348"/>
                <a:gd name="T29" fmla="*/ 79 h 348"/>
                <a:gd name="T30" fmla="*/ 151 w 348"/>
                <a:gd name="T31" fmla="*/ 67 h 348"/>
                <a:gd name="T32" fmla="*/ 107 w 348"/>
                <a:gd name="T33" fmla="*/ 66 h 348"/>
                <a:gd name="T34" fmla="*/ 129 w 348"/>
                <a:gd name="T35" fmla="*/ 36 h 348"/>
                <a:gd name="T36" fmla="*/ 125 w 348"/>
                <a:gd name="T37" fmla="*/ 79 h 348"/>
                <a:gd name="T38" fmla="*/ 107 w 348"/>
                <a:gd name="T39" fmla="*/ 66 h 348"/>
                <a:gd name="T40" fmla="*/ 142 w 348"/>
                <a:gd name="T41" fmla="*/ 92 h 348"/>
                <a:gd name="T42" fmla="*/ 206 w 348"/>
                <a:gd name="T43" fmla="*/ 92 h 348"/>
                <a:gd name="T44" fmla="*/ 235 w 348"/>
                <a:gd name="T45" fmla="*/ 128 h 348"/>
                <a:gd name="T46" fmla="*/ 116 w 348"/>
                <a:gd name="T47" fmla="*/ 128 h 348"/>
                <a:gd name="T48" fmla="*/ 176 w 348"/>
                <a:gd name="T49" fmla="*/ 264 h 348"/>
                <a:gd name="T50" fmla="*/ 142 w 348"/>
                <a:gd name="T51" fmla="*/ 213 h 348"/>
                <a:gd name="T52" fmla="*/ 176 w 348"/>
                <a:gd name="T53" fmla="*/ 220 h 348"/>
                <a:gd name="T54" fmla="*/ 210 w 348"/>
                <a:gd name="T55" fmla="*/ 214 h 348"/>
                <a:gd name="T56" fmla="*/ 124 w 348"/>
                <a:gd name="T57" fmla="*/ 244 h 348"/>
                <a:gd name="T58" fmla="*/ 143 w 348"/>
                <a:gd name="T59" fmla="*/ 295 h 348"/>
                <a:gd name="T60" fmla="*/ 124 w 348"/>
                <a:gd name="T61" fmla="*/ 244 h 348"/>
                <a:gd name="T62" fmla="*/ 25 w 348"/>
                <a:gd name="T63" fmla="*/ 290 h 348"/>
                <a:gd name="T64" fmla="*/ 84 w 348"/>
                <a:gd name="T65" fmla="*/ 249 h 348"/>
                <a:gd name="T66" fmla="*/ 141 w 348"/>
                <a:gd name="T67" fmla="*/ 325 h 348"/>
                <a:gd name="T68" fmla="*/ 150 w 348"/>
                <a:gd name="T69" fmla="*/ 321 h 348"/>
                <a:gd name="T70" fmla="*/ 202 w 348"/>
                <a:gd name="T71" fmla="*/ 322 h 348"/>
                <a:gd name="T72" fmla="*/ 25 w 348"/>
                <a:gd name="T73" fmla="*/ 326 h 348"/>
                <a:gd name="T74" fmla="*/ 227 w 348"/>
                <a:gd name="T75" fmla="*/ 244 h 348"/>
                <a:gd name="T76" fmla="*/ 207 w 348"/>
                <a:gd name="T77" fmla="*/ 295 h 348"/>
                <a:gd name="T78" fmla="*/ 326 w 348"/>
                <a:gd name="T79" fmla="*/ 325 h 348"/>
                <a:gd name="T80" fmla="*/ 219 w 348"/>
                <a:gd name="T81" fmla="*/ 321 h 348"/>
                <a:gd name="T82" fmla="*/ 286 w 348"/>
                <a:gd name="T83" fmla="*/ 249 h 348"/>
                <a:gd name="T84" fmla="*/ 326 w 348"/>
                <a:gd name="T85" fmla="*/ 325 h 348"/>
                <a:gd name="T86" fmla="*/ 261 w 348"/>
                <a:gd name="T87" fmla="*/ 286 h 348"/>
                <a:gd name="T88" fmla="*/ 261 w 348"/>
                <a:gd name="T89" fmla="*/ 310 h 348"/>
                <a:gd name="T90" fmla="*/ 303 w 348"/>
                <a:gd name="T91" fmla="*/ 2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348">
                  <a:moveTo>
                    <a:pt x="285" y="226"/>
                  </a:moveTo>
                  <a:cubicBezTo>
                    <a:pt x="245" y="226"/>
                    <a:pt x="245" y="226"/>
                    <a:pt x="245" y="226"/>
                  </a:cubicBezTo>
                  <a:cubicBezTo>
                    <a:pt x="237" y="226"/>
                    <a:pt x="231" y="220"/>
                    <a:pt x="231" y="213"/>
                  </a:cubicBezTo>
                  <a:cubicBezTo>
                    <a:pt x="231" y="191"/>
                    <a:pt x="231" y="191"/>
                    <a:pt x="231" y="191"/>
                  </a:cubicBezTo>
                  <a:cubicBezTo>
                    <a:pt x="245" y="174"/>
                    <a:pt x="254" y="152"/>
                    <a:pt x="256" y="127"/>
                  </a:cubicBezTo>
                  <a:cubicBezTo>
                    <a:pt x="261" y="113"/>
                    <a:pt x="266" y="84"/>
                    <a:pt x="267" y="66"/>
                  </a:cubicBezTo>
                  <a:cubicBezTo>
                    <a:pt x="267" y="42"/>
                    <a:pt x="257" y="23"/>
                    <a:pt x="237" y="11"/>
                  </a:cubicBezTo>
                  <a:cubicBezTo>
                    <a:pt x="224" y="4"/>
                    <a:pt x="209" y="0"/>
                    <a:pt x="192" y="0"/>
                  </a:cubicBezTo>
                  <a:cubicBezTo>
                    <a:pt x="174" y="0"/>
                    <a:pt x="155" y="5"/>
                    <a:pt x="137" y="14"/>
                  </a:cubicBezTo>
                  <a:cubicBezTo>
                    <a:pt x="134" y="13"/>
                    <a:pt x="131" y="13"/>
                    <a:pt x="128" y="13"/>
                  </a:cubicBezTo>
                  <a:cubicBezTo>
                    <a:pt x="118" y="13"/>
                    <a:pt x="108" y="16"/>
                    <a:pt x="99" y="22"/>
                  </a:cubicBezTo>
                  <a:cubicBezTo>
                    <a:pt x="90" y="28"/>
                    <a:pt x="81" y="41"/>
                    <a:pt x="81" y="66"/>
                  </a:cubicBezTo>
                  <a:cubicBezTo>
                    <a:pt x="81" y="86"/>
                    <a:pt x="90" y="121"/>
                    <a:pt x="91" y="127"/>
                  </a:cubicBezTo>
                  <a:cubicBezTo>
                    <a:pt x="95" y="153"/>
                    <a:pt x="103" y="175"/>
                    <a:pt x="117" y="192"/>
                  </a:cubicBezTo>
                  <a:cubicBezTo>
                    <a:pt x="117" y="213"/>
                    <a:pt x="117" y="213"/>
                    <a:pt x="117" y="213"/>
                  </a:cubicBezTo>
                  <a:cubicBezTo>
                    <a:pt x="117" y="220"/>
                    <a:pt x="111" y="226"/>
                    <a:pt x="103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29" y="226"/>
                    <a:pt x="0" y="255"/>
                    <a:pt x="0" y="290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43"/>
                    <a:pt x="5" y="348"/>
                    <a:pt x="11" y="348"/>
                  </a:cubicBezTo>
                  <a:cubicBezTo>
                    <a:pt x="335" y="348"/>
                    <a:pt x="335" y="348"/>
                    <a:pt x="335" y="348"/>
                  </a:cubicBezTo>
                  <a:cubicBezTo>
                    <a:pt x="341" y="348"/>
                    <a:pt x="347" y="343"/>
                    <a:pt x="347" y="337"/>
                  </a:cubicBezTo>
                  <a:cubicBezTo>
                    <a:pt x="347" y="290"/>
                    <a:pt x="347" y="290"/>
                    <a:pt x="347" y="290"/>
                  </a:cubicBezTo>
                  <a:cubicBezTo>
                    <a:pt x="348" y="256"/>
                    <a:pt x="319" y="226"/>
                    <a:pt x="285" y="226"/>
                  </a:cubicBezTo>
                  <a:close/>
                  <a:moveTo>
                    <a:pt x="151" y="32"/>
                  </a:moveTo>
                  <a:cubicBezTo>
                    <a:pt x="164" y="26"/>
                    <a:pt x="179" y="22"/>
                    <a:pt x="192" y="22"/>
                  </a:cubicBezTo>
                  <a:cubicBezTo>
                    <a:pt x="205" y="22"/>
                    <a:pt x="217" y="25"/>
                    <a:pt x="226" y="31"/>
                  </a:cubicBezTo>
                  <a:cubicBezTo>
                    <a:pt x="239" y="39"/>
                    <a:pt x="245" y="50"/>
                    <a:pt x="244" y="66"/>
                  </a:cubicBezTo>
                  <a:cubicBezTo>
                    <a:pt x="244" y="74"/>
                    <a:pt x="242" y="85"/>
                    <a:pt x="240" y="98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0" y="72"/>
                    <a:pt x="213" y="67"/>
                    <a:pt x="205" y="67"/>
                  </a:cubicBezTo>
                  <a:cubicBezTo>
                    <a:pt x="151" y="67"/>
                    <a:pt x="151" y="67"/>
                    <a:pt x="151" y="67"/>
                  </a:cubicBezTo>
                  <a:lnTo>
                    <a:pt x="151" y="32"/>
                  </a:lnTo>
                  <a:close/>
                  <a:moveTo>
                    <a:pt x="107" y="66"/>
                  </a:moveTo>
                  <a:cubicBezTo>
                    <a:pt x="106" y="54"/>
                    <a:pt x="109" y="45"/>
                    <a:pt x="115" y="41"/>
                  </a:cubicBezTo>
                  <a:cubicBezTo>
                    <a:pt x="119" y="37"/>
                    <a:pt x="124" y="36"/>
                    <a:pt x="129" y="36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7" y="75"/>
                    <a:pt x="126" y="78"/>
                    <a:pt x="125" y="79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09" y="87"/>
                    <a:pt x="107" y="74"/>
                    <a:pt x="107" y="66"/>
                  </a:cubicBezTo>
                  <a:close/>
                  <a:moveTo>
                    <a:pt x="116" y="128"/>
                  </a:moveTo>
                  <a:cubicBezTo>
                    <a:pt x="142" y="92"/>
                    <a:pt x="142" y="92"/>
                    <a:pt x="142" y="92"/>
                  </a:cubicBezTo>
                  <a:cubicBezTo>
                    <a:pt x="143" y="92"/>
                    <a:pt x="145" y="92"/>
                    <a:pt x="145" y="92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06" y="92"/>
                    <a:pt x="207" y="92"/>
                    <a:pt x="209" y="92"/>
                  </a:cubicBezTo>
                  <a:cubicBezTo>
                    <a:pt x="235" y="128"/>
                    <a:pt x="235" y="128"/>
                    <a:pt x="235" y="128"/>
                  </a:cubicBezTo>
                  <a:cubicBezTo>
                    <a:pt x="231" y="162"/>
                    <a:pt x="210" y="197"/>
                    <a:pt x="176" y="197"/>
                  </a:cubicBezTo>
                  <a:cubicBezTo>
                    <a:pt x="141" y="197"/>
                    <a:pt x="121" y="164"/>
                    <a:pt x="116" y="128"/>
                  </a:cubicBezTo>
                  <a:close/>
                  <a:moveTo>
                    <a:pt x="213" y="229"/>
                  </a:moveTo>
                  <a:cubicBezTo>
                    <a:pt x="176" y="264"/>
                    <a:pt x="176" y="264"/>
                    <a:pt x="176" y="264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41" y="223"/>
                    <a:pt x="142" y="219"/>
                    <a:pt x="142" y="213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53" y="217"/>
                    <a:pt x="164" y="220"/>
                    <a:pt x="176" y="220"/>
                  </a:cubicBezTo>
                  <a:cubicBezTo>
                    <a:pt x="188" y="220"/>
                    <a:pt x="200" y="217"/>
                    <a:pt x="210" y="212"/>
                  </a:cubicBezTo>
                  <a:cubicBezTo>
                    <a:pt x="210" y="214"/>
                    <a:pt x="210" y="214"/>
                    <a:pt x="210" y="214"/>
                  </a:cubicBezTo>
                  <a:cubicBezTo>
                    <a:pt x="210" y="220"/>
                    <a:pt x="211" y="225"/>
                    <a:pt x="213" y="229"/>
                  </a:cubicBezTo>
                  <a:close/>
                  <a:moveTo>
                    <a:pt x="124" y="244"/>
                  </a:moveTo>
                  <a:cubicBezTo>
                    <a:pt x="159" y="279"/>
                    <a:pt x="159" y="279"/>
                    <a:pt x="159" y="279"/>
                  </a:cubicBezTo>
                  <a:cubicBezTo>
                    <a:pt x="143" y="295"/>
                    <a:pt x="143" y="295"/>
                    <a:pt x="143" y="295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15" y="248"/>
                    <a:pt x="120" y="247"/>
                    <a:pt x="124" y="244"/>
                  </a:cubicBezTo>
                  <a:close/>
                  <a:moveTo>
                    <a:pt x="25" y="326"/>
                  </a:moveTo>
                  <a:cubicBezTo>
                    <a:pt x="25" y="290"/>
                    <a:pt x="25" y="290"/>
                    <a:pt x="25" y="290"/>
                  </a:cubicBezTo>
                  <a:cubicBezTo>
                    <a:pt x="25" y="268"/>
                    <a:pt x="43" y="249"/>
                    <a:pt x="66" y="249"/>
                  </a:cubicBezTo>
                  <a:cubicBezTo>
                    <a:pt x="84" y="249"/>
                    <a:pt x="84" y="249"/>
                    <a:pt x="84" y="249"/>
                  </a:cubicBezTo>
                  <a:cubicBezTo>
                    <a:pt x="133" y="320"/>
                    <a:pt x="133" y="320"/>
                    <a:pt x="133" y="320"/>
                  </a:cubicBezTo>
                  <a:cubicBezTo>
                    <a:pt x="134" y="322"/>
                    <a:pt x="138" y="324"/>
                    <a:pt x="141" y="325"/>
                  </a:cubicBezTo>
                  <a:cubicBezTo>
                    <a:pt x="142" y="325"/>
                    <a:pt x="142" y="325"/>
                    <a:pt x="142" y="325"/>
                  </a:cubicBezTo>
                  <a:cubicBezTo>
                    <a:pt x="145" y="325"/>
                    <a:pt x="148" y="324"/>
                    <a:pt x="150" y="321"/>
                  </a:cubicBezTo>
                  <a:cubicBezTo>
                    <a:pt x="176" y="295"/>
                    <a:pt x="176" y="295"/>
                    <a:pt x="176" y="295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203" y="323"/>
                    <a:pt x="206" y="325"/>
                    <a:pt x="207" y="326"/>
                  </a:cubicBezTo>
                  <a:lnTo>
                    <a:pt x="25" y="326"/>
                  </a:lnTo>
                  <a:close/>
                  <a:moveTo>
                    <a:pt x="192" y="279"/>
                  </a:moveTo>
                  <a:cubicBezTo>
                    <a:pt x="227" y="244"/>
                    <a:pt x="227" y="244"/>
                    <a:pt x="227" y="244"/>
                  </a:cubicBezTo>
                  <a:cubicBezTo>
                    <a:pt x="231" y="246"/>
                    <a:pt x="236" y="248"/>
                    <a:pt x="240" y="248"/>
                  </a:cubicBezTo>
                  <a:cubicBezTo>
                    <a:pt x="207" y="295"/>
                    <a:pt x="207" y="295"/>
                    <a:pt x="207" y="295"/>
                  </a:cubicBezTo>
                  <a:lnTo>
                    <a:pt x="192" y="279"/>
                  </a:lnTo>
                  <a:close/>
                  <a:moveTo>
                    <a:pt x="326" y="325"/>
                  </a:moveTo>
                  <a:cubicBezTo>
                    <a:pt x="213" y="325"/>
                    <a:pt x="213" y="325"/>
                    <a:pt x="213" y="325"/>
                  </a:cubicBezTo>
                  <a:cubicBezTo>
                    <a:pt x="216" y="324"/>
                    <a:pt x="219" y="322"/>
                    <a:pt x="219" y="321"/>
                  </a:cubicBezTo>
                  <a:cubicBezTo>
                    <a:pt x="267" y="249"/>
                    <a:pt x="267" y="249"/>
                    <a:pt x="267" y="249"/>
                  </a:cubicBezTo>
                  <a:cubicBezTo>
                    <a:pt x="286" y="249"/>
                    <a:pt x="286" y="249"/>
                    <a:pt x="286" y="249"/>
                  </a:cubicBezTo>
                  <a:cubicBezTo>
                    <a:pt x="308" y="249"/>
                    <a:pt x="326" y="268"/>
                    <a:pt x="326" y="290"/>
                  </a:cubicBezTo>
                  <a:lnTo>
                    <a:pt x="326" y="325"/>
                  </a:lnTo>
                  <a:close/>
                  <a:moveTo>
                    <a:pt x="292" y="286"/>
                  </a:moveTo>
                  <a:cubicBezTo>
                    <a:pt x="261" y="286"/>
                    <a:pt x="261" y="286"/>
                    <a:pt x="261" y="286"/>
                  </a:cubicBezTo>
                  <a:cubicBezTo>
                    <a:pt x="254" y="286"/>
                    <a:pt x="250" y="291"/>
                    <a:pt x="250" y="298"/>
                  </a:cubicBezTo>
                  <a:cubicBezTo>
                    <a:pt x="250" y="304"/>
                    <a:pt x="256" y="310"/>
                    <a:pt x="261" y="310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9" y="310"/>
                    <a:pt x="303" y="304"/>
                    <a:pt x="303" y="298"/>
                  </a:cubicBezTo>
                  <a:cubicBezTo>
                    <a:pt x="304" y="291"/>
                    <a:pt x="298" y="286"/>
                    <a:pt x="292" y="2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567040A-AD32-468C-C61D-B0B129052147}"/>
                </a:ext>
              </a:extLst>
            </p:cNvPr>
            <p:cNvSpPr txBox="1"/>
            <p:nvPr/>
          </p:nvSpPr>
          <p:spPr>
            <a:xfrm>
              <a:off x="8341489" y="4770348"/>
              <a:ext cx="3049398" cy="1515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74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186F042-A41C-35E7-A596-0460B3CB5F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4" b="9104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D921970-DF79-B765-C795-4BD34823D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42" y="1633294"/>
            <a:ext cx="3606800" cy="44212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222078-ED18-B735-C29C-6EF67E9BB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9517" y="1633294"/>
            <a:ext cx="3600450" cy="44212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5C9840-1A90-FBFE-86A1-2AAFF83043E1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8" name="Freeform 87">
            <a:extLst>
              <a:ext uri="{FF2B5EF4-FFF2-40B4-BE49-F238E27FC236}">
                <a16:creationId xmlns:a16="http://schemas.microsoft.com/office/drawing/2014/main" id="{8E1FD5D5-17CD-1255-A7C5-68F6C7C3A1A1}"/>
              </a:ext>
            </a:extLst>
          </p:cNvPr>
          <p:cNvSpPr>
            <a:spLocks noEditPoints="1"/>
          </p:cNvSpPr>
          <p:nvPr/>
        </p:nvSpPr>
        <p:spPr bwMode="auto">
          <a:xfrm>
            <a:off x="1970904" y="1939135"/>
            <a:ext cx="649245" cy="643695"/>
          </a:xfrm>
          <a:custGeom>
            <a:avLst/>
            <a:gdLst>
              <a:gd name="T0" fmla="*/ 317 w 351"/>
              <a:gd name="T1" fmla="*/ 0 h 348"/>
              <a:gd name="T2" fmla="*/ 232 w 351"/>
              <a:gd name="T3" fmla="*/ 20 h 348"/>
              <a:gd name="T4" fmla="*/ 123 w 351"/>
              <a:gd name="T5" fmla="*/ 99 h 348"/>
              <a:gd name="T6" fmla="*/ 3 w 351"/>
              <a:gd name="T7" fmla="*/ 182 h 348"/>
              <a:gd name="T8" fmla="*/ 12 w 351"/>
              <a:gd name="T9" fmla="*/ 199 h 348"/>
              <a:gd name="T10" fmla="*/ 68 w 351"/>
              <a:gd name="T11" fmla="*/ 187 h 348"/>
              <a:gd name="T12" fmla="*/ 71 w 351"/>
              <a:gd name="T13" fmla="*/ 199 h 348"/>
              <a:gd name="T14" fmla="*/ 32 w 351"/>
              <a:gd name="T15" fmla="*/ 238 h 348"/>
              <a:gd name="T16" fmla="*/ 31 w 351"/>
              <a:gd name="T17" fmla="*/ 280 h 348"/>
              <a:gd name="T18" fmla="*/ 24 w 351"/>
              <a:gd name="T19" fmla="*/ 326 h 348"/>
              <a:gd name="T20" fmla="*/ 47 w 351"/>
              <a:gd name="T21" fmla="*/ 330 h 348"/>
              <a:gd name="T22" fmla="*/ 95 w 351"/>
              <a:gd name="T23" fmla="*/ 301 h 348"/>
              <a:gd name="T24" fmla="*/ 119 w 351"/>
              <a:gd name="T25" fmla="*/ 321 h 348"/>
              <a:gd name="T26" fmla="*/ 150 w 351"/>
              <a:gd name="T27" fmla="*/ 278 h 348"/>
              <a:gd name="T28" fmla="*/ 151 w 351"/>
              <a:gd name="T29" fmla="*/ 332 h 348"/>
              <a:gd name="T30" fmla="*/ 162 w 351"/>
              <a:gd name="T31" fmla="*/ 348 h 348"/>
              <a:gd name="T32" fmla="*/ 207 w 351"/>
              <a:gd name="T33" fmla="*/ 318 h 348"/>
              <a:gd name="T34" fmla="*/ 285 w 351"/>
              <a:gd name="T35" fmla="*/ 189 h 348"/>
              <a:gd name="T36" fmla="*/ 349 w 351"/>
              <a:gd name="T37" fmla="*/ 34 h 348"/>
              <a:gd name="T38" fmla="*/ 70 w 351"/>
              <a:gd name="T39" fmla="*/ 165 h 348"/>
              <a:gd name="T40" fmla="*/ 48 w 351"/>
              <a:gd name="T41" fmla="*/ 159 h 348"/>
              <a:gd name="T42" fmla="*/ 84 w 351"/>
              <a:gd name="T43" fmla="*/ 165 h 348"/>
              <a:gd name="T44" fmla="*/ 64 w 351"/>
              <a:gd name="T45" fmla="*/ 298 h 348"/>
              <a:gd name="T46" fmla="*/ 55 w 351"/>
              <a:gd name="T47" fmla="*/ 290 h 348"/>
              <a:gd name="T48" fmla="*/ 80 w 351"/>
              <a:gd name="T49" fmla="*/ 287 h 348"/>
              <a:gd name="T50" fmla="*/ 119 w 351"/>
              <a:gd name="T51" fmla="*/ 294 h 348"/>
              <a:gd name="T52" fmla="*/ 80 w 351"/>
              <a:gd name="T53" fmla="*/ 222 h 348"/>
              <a:gd name="T54" fmla="*/ 119 w 351"/>
              <a:gd name="T55" fmla="*/ 294 h 348"/>
              <a:gd name="T56" fmla="*/ 187 w 351"/>
              <a:gd name="T57" fmla="*/ 270 h 348"/>
              <a:gd name="T58" fmla="*/ 185 w 351"/>
              <a:gd name="T59" fmla="*/ 312 h 348"/>
              <a:gd name="T60" fmla="*/ 94 w 351"/>
              <a:gd name="T61" fmla="*/ 203 h 348"/>
              <a:gd name="T62" fmla="*/ 294 w 351"/>
              <a:gd name="T63" fmla="*/ 142 h 348"/>
              <a:gd name="T64" fmla="*/ 328 w 351"/>
              <a:gd name="T65" fmla="*/ 37 h 348"/>
              <a:gd name="T66" fmla="*/ 229 w 351"/>
              <a:gd name="T67" fmla="*/ 47 h 348"/>
              <a:gd name="T68" fmla="*/ 324 w 351"/>
              <a:gd name="T69" fmla="*/ 26 h 348"/>
              <a:gd name="T70" fmla="*/ 170 w 351"/>
              <a:gd name="T71" fmla="*/ 118 h 348"/>
              <a:gd name="T72" fmla="*/ 202 w 351"/>
              <a:gd name="T73" fmla="*/ 195 h 348"/>
              <a:gd name="T74" fmla="*/ 233 w 351"/>
              <a:gd name="T75" fmla="*/ 118 h 348"/>
              <a:gd name="T76" fmla="*/ 170 w 351"/>
              <a:gd name="T77" fmla="*/ 118 h 348"/>
              <a:gd name="T78" fmla="*/ 219 w 351"/>
              <a:gd name="T79" fmla="*/ 166 h 348"/>
              <a:gd name="T80" fmla="*/ 186 w 351"/>
              <a:gd name="T81" fmla="*/ 166 h 348"/>
              <a:gd name="T82" fmla="*/ 203 w 351"/>
              <a:gd name="T83" fmla="*/ 127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1" h="348">
                <a:moveTo>
                  <a:pt x="341" y="11"/>
                </a:moveTo>
                <a:cubicBezTo>
                  <a:pt x="334" y="4"/>
                  <a:pt x="325" y="0"/>
                  <a:pt x="317" y="0"/>
                </a:cubicBezTo>
                <a:cubicBezTo>
                  <a:pt x="316" y="0"/>
                  <a:pt x="315" y="0"/>
                  <a:pt x="314" y="0"/>
                </a:cubicBezTo>
                <a:cubicBezTo>
                  <a:pt x="285" y="3"/>
                  <a:pt x="259" y="9"/>
                  <a:pt x="232" y="20"/>
                </a:cubicBezTo>
                <a:cubicBezTo>
                  <a:pt x="207" y="30"/>
                  <a:pt x="182" y="46"/>
                  <a:pt x="160" y="63"/>
                </a:cubicBezTo>
                <a:cubicBezTo>
                  <a:pt x="147" y="74"/>
                  <a:pt x="134" y="86"/>
                  <a:pt x="123" y="99"/>
                </a:cubicBezTo>
                <a:cubicBezTo>
                  <a:pt x="90" y="101"/>
                  <a:pt x="57" y="116"/>
                  <a:pt x="32" y="142"/>
                </a:cubicBezTo>
                <a:cubicBezTo>
                  <a:pt x="20" y="153"/>
                  <a:pt x="11" y="168"/>
                  <a:pt x="3" y="182"/>
                </a:cubicBezTo>
                <a:cubicBezTo>
                  <a:pt x="0" y="187"/>
                  <a:pt x="2" y="192"/>
                  <a:pt x="5" y="196"/>
                </a:cubicBezTo>
                <a:cubicBezTo>
                  <a:pt x="7" y="198"/>
                  <a:pt x="11" y="199"/>
                  <a:pt x="12" y="199"/>
                </a:cubicBezTo>
                <a:cubicBezTo>
                  <a:pt x="15" y="199"/>
                  <a:pt x="16" y="199"/>
                  <a:pt x="18" y="198"/>
                </a:cubicBezTo>
                <a:cubicBezTo>
                  <a:pt x="33" y="190"/>
                  <a:pt x="51" y="187"/>
                  <a:pt x="68" y="187"/>
                </a:cubicBezTo>
                <a:cubicBezTo>
                  <a:pt x="70" y="187"/>
                  <a:pt x="72" y="187"/>
                  <a:pt x="74" y="187"/>
                </a:cubicBezTo>
                <a:cubicBezTo>
                  <a:pt x="73" y="191"/>
                  <a:pt x="72" y="195"/>
                  <a:pt x="71" y="199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28" y="225"/>
                  <a:pt x="26" y="234"/>
                  <a:pt x="32" y="238"/>
                </a:cubicBezTo>
                <a:cubicBezTo>
                  <a:pt x="48" y="254"/>
                  <a:pt x="48" y="254"/>
                  <a:pt x="48" y="254"/>
                </a:cubicBezTo>
                <a:cubicBezTo>
                  <a:pt x="43" y="261"/>
                  <a:pt x="37" y="271"/>
                  <a:pt x="31" y="280"/>
                </a:cubicBezTo>
                <a:cubicBezTo>
                  <a:pt x="26" y="290"/>
                  <a:pt x="22" y="297"/>
                  <a:pt x="20" y="302"/>
                </a:cubicBezTo>
                <a:cubicBezTo>
                  <a:pt x="17" y="313"/>
                  <a:pt x="18" y="321"/>
                  <a:pt x="24" y="326"/>
                </a:cubicBezTo>
                <a:cubicBezTo>
                  <a:pt x="27" y="330"/>
                  <a:pt x="32" y="331"/>
                  <a:pt x="37" y="331"/>
                </a:cubicBezTo>
                <a:cubicBezTo>
                  <a:pt x="40" y="331"/>
                  <a:pt x="44" y="330"/>
                  <a:pt x="47" y="330"/>
                </a:cubicBezTo>
                <a:cubicBezTo>
                  <a:pt x="54" y="327"/>
                  <a:pt x="60" y="324"/>
                  <a:pt x="69" y="318"/>
                </a:cubicBezTo>
                <a:cubicBezTo>
                  <a:pt x="78" y="313"/>
                  <a:pt x="87" y="307"/>
                  <a:pt x="95" y="301"/>
                </a:cubicBezTo>
                <a:cubicBezTo>
                  <a:pt x="111" y="318"/>
                  <a:pt x="111" y="318"/>
                  <a:pt x="111" y="318"/>
                </a:cubicBezTo>
                <a:cubicBezTo>
                  <a:pt x="114" y="320"/>
                  <a:pt x="117" y="321"/>
                  <a:pt x="119" y="321"/>
                </a:cubicBezTo>
                <a:cubicBezTo>
                  <a:pt x="123" y="321"/>
                  <a:pt x="127" y="319"/>
                  <a:pt x="129" y="316"/>
                </a:cubicBezTo>
                <a:cubicBezTo>
                  <a:pt x="150" y="278"/>
                  <a:pt x="150" y="278"/>
                  <a:pt x="150" y="278"/>
                </a:cubicBezTo>
                <a:cubicBezTo>
                  <a:pt x="155" y="277"/>
                  <a:pt x="158" y="277"/>
                  <a:pt x="162" y="275"/>
                </a:cubicBezTo>
                <a:cubicBezTo>
                  <a:pt x="163" y="293"/>
                  <a:pt x="160" y="313"/>
                  <a:pt x="151" y="332"/>
                </a:cubicBezTo>
                <a:cubicBezTo>
                  <a:pt x="149" y="336"/>
                  <a:pt x="150" y="341"/>
                  <a:pt x="154" y="345"/>
                </a:cubicBezTo>
                <a:cubicBezTo>
                  <a:pt x="155" y="347"/>
                  <a:pt x="159" y="348"/>
                  <a:pt x="162" y="348"/>
                </a:cubicBezTo>
                <a:cubicBezTo>
                  <a:pt x="164" y="348"/>
                  <a:pt x="165" y="348"/>
                  <a:pt x="167" y="347"/>
                </a:cubicBezTo>
                <a:cubicBezTo>
                  <a:pt x="181" y="339"/>
                  <a:pt x="195" y="330"/>
                  <a:pt x="207" y="318"/>
                </a:cubicBezTo>
                <a:cubicBezTo>
                  <a:pt x="233" y="292"/>
                  <a:pt x="247" y="260"/>
                  <a:pt x="250" y="226"/>
                </a:cubicBezTo>
                <a:cubicBezTo>
                  <a:pt x="263" y="215"/>
                  <a:pt x="275" y="203"/>
                  <a:pt x="285" y="189"/>
                </a:cubicBezTo>
                <a:cubicBezTo>
                  <a:pt x="304" y="166"/>
                  <a:pt x="318" y="142"/>
                  <a:pt x="329" y="117"/>
                </a:cubicBezTo>
                <a:cubicBezTo>
                  <a:pt x="340" y="91"/>
                  <a:pt x="346" y="62"/>
                  <a:pt x="349" y="34"/>
                </a:cubicBezTo>
                <a:cubicBezTo>
                  <a:pt x="351" y="28"/>
                  <a:pt x="349" y="18"/>
                  <a:pt x="341" y="11"/>
                </a:cubicBezTo>
                <a:close/>
                <a:moveTo>
                  <a:pt x="70" y="165"/>
                </a:moveTo>
                <a:cubicBezTo>
                  <a:pt x="60" y="165"/>
                  <a:pt x="50" y="165"/>
                  <a:pt x="41" y="168"/>
                </a:cubicBezTo>
                <a:cubicBezTo>
                  <a:pt x="43" y="164"/>
                  <a:pt x="46" y="161"/>
                  <a:pt x="48" y="159"/>
                </a:cubicBezTo>
                <a:cubicBezTo>
                  <a:pt x="64" y="142"/>
                  <a:pt x="83" y="131"/>
                  <a:pt x="104" y="126"/>
                </a:cubicBezTo>
                <a:cubicBezTo>
                  <a:pt x="97" y="138"/>
                  <a:pt x="90" y="151"/>
                  <a:pt x="84" y="165"/>
                </a:cubicBezTo>
                <a:cubicBezTo>
                  <a:pt x="80" y="165"/>
                  <a:pt x="75" y="165"/>
                  <a:pt x="70" y="165"/>
                </a:cubicBezTo>
                <a:close/>
                <a:moveTo>
                  <a:pt x="64" y="298"/>
                </a:moveTo>
                <a:cubicBezTo>
                  <a:pt x="55" y="304"/>
                  <a:pt x="48" y="307"/>
                  <a:pt x="45" y="308"/>
                </a:cubicBezTo>
                <a:cubicBezTo>
                  <a:pt x="47" y="304"/>
                  <a:pt x="50" y="298"/>
                  <a:pt x="55" y="290"/>
                </a:cubicBezTo>
                <a:cubicBezTo>
                  <a:pt x="59" y="283"/>
                  <a:pt x="63" y="277"/>
                  <a:pt x="65" y="273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76" y="291"/>
                  <a:pt x="70" y="295"/>
                  <a:pt x="64" y="298"/>
                </a:cubicBezTo>
                <a:close/>
                <a:moveTo>
                  <a:pt x="119" y="294"/>
                </a:moveTo>
                <a:cubicBezTo>
                  <a:pt x="59" y="234"/>
                  <a:pt x="59" y="234"/>
                  <a:pt x="59" y="234"/>
                </a:cubicBezTo>
                <a:cubicBezTo>
                  <a:pt x="80" y="222"/>
                  <a:pt x="80" y="222"/>
                  <a:pt x="80" y="222"/>
                </a:cubicBezTo>
                <a:cubicBezTo>
                  <a:pt x="132" y="274"/>
                  <a:pt x="132" y="274"/>
                  <a:pt x="132" y="274"/>
                </a:cubicBezTo>
                <a:lnTo>
                  <a:pt x="119" y="294"/>
                </a:lnTo>
                <a:close/>
                <a:moveTo>
                  <a:pt x="185" y="312"/>
                </a:moveTo>
                <a:cubicBezTo>
                  <a:pt x="188" y="298"/>
                  <a:pt x="188" y="284"/>
                  <a:pt x="187" y="270"/>
                </a:cubicBezTo>
                <a:cubicBezTo>
                  <a:pt x="201" y="264"/>
                  <a:pt x="214" y="257"/>
                  <a:pt x="226" y="249"/>
                </a:cubicBezTo>
                <a:cubicBezTo>
                  <a:pt x="220" y="273"/>
                  <a:pt x="206" y="296"/>
                  <a:pt x="185" y="312"/>
                </a:cubicBezTo>
                <a:close/>
                <a:moveTo>
                  <a:pt x="149" y="258"/>
                </a:moveTo>
                <a:cubicBezTo>
                  <a:pt x="94" y="203"/>
                  <a:pt x="94" y="203"/>
                  <a:pt x="94" y="203"/>
                </a:cubicBezTo>
                <a:cubicBezTo>
                  <a:pt x="112" y="142"/>
                  <a:pt x="154" y="89"/>
                  <a:pt x="208" y="56"/>
                </a:cubicBezTo>
                <a:cubicBezTo>
                  <a:pt x="294" y="142"/>
                  <a:pt x="294" y="142"/>
                  <a:pt x="294" y="142"/>
                </a:cubicBezTo>
                <a:cubicBezTo>
                  <a:pt x="263" y="198"/>
                  <a:pt x="212" y="240"/>
                  <a:pt x="149" y="258"/>
                </a:cubicBezTo>
                <a:close/>
                <a:moveTo>
                  <a:pt x="328" y="37"/>
                </a:moveTo>
                <a:cubicBezTo>
                  <a:pt x="325" y="67"/>
                  <a:pt x="318" y="95"/>
                  <a:pt x="305" y="122"/>
                </a:cubicBezTo>
                <a:cubicBezTo>
                  <a:pt x="229" y="47"/>
                  <a:pt x="229" y="47"/>
                  <a:pt x="229" y="47"/>
                </a:cubicBezTo>
                <a:cubicBezTo>
                  <a:pt x="255" y="34"/>
                  <a:pt x="285" y="26"/>
                  <a:pt x="315" y="24"/>
                </a:cubicBezTo>
                <a:cubicBezTo>
                  <a:pt x="318" y="24"/>
                  <a:pt x="321" y="25"/>
                  <a:pt x="324" y="26"/>
                </a:cubicBezTo>
                <a:cubicBezTo>
                  <a:pt x="327" y="30"/>
                  <a:pt x="329" y="33"/>
                  <a:pt x="328" y="37"/>
                </a:cubicBezTo>
                <a:close/>
                <a:moveTo>
                  <a:pt x="170" y="118"/>
                </a:moveTo>
                <a:cubicBezTo>
                  <a:pt x="153" y="135"/>
                  <a:pt x="153" y="165"/>
                  <a:pt x="170" y="182"/>
                </a:cubicBezTo>
                <a:cubicBezTo>
                  <a:pt x="179" y="191"/>
                  <a:pt x="190" y="195"/>
                  <a:pt x="202" y="195"/>
                </a:cubicBezTo>
                <a:cubicBezTo>
                  <a:pt x="213" y="195"/>
                  <a:pt x="225" y="191"/>
                  <a:pt x="233" y="182"/>
                </a:cubicBezTo>
                <a:cubicBezTo>
                  <a:pt x="251" y="165"/>
                  <a:pt x="251" y="135"/>
                  <a:pt x="233" y="118"/>
                </a:cubicBezTo>
                <a:cubicBezTo>
                  <a:pt x="225" y="109"/>
                  <a:pt x="214" y="104"/>
                  <a:pt x="202" y="104"/>
                </a:cubicBezTo>
                <a:cubicBezTo>
                  <a:pt x="191" y="104"/>
                  <a:pt x="180" y="109"/>
                  <a:pt x="170" y="118"/>
                </a:cubicBezTo>
                <a:close/>
                <a:moveTo>
                  <a:pt x="219" y="133"/>
                </a:moveTo>
                <a:cubicBezTo>
                  <a:pt x="227" y="143"/>
                  <a:pt x="227" y="157"/>
                  <a:pt x="219" y="166"/>
                </a:cubicBezTo>
                <a:cubicBezTo>
                  <a:pt x="215" y="170"/>
                  <a:pt x="209" y="172"/>
                  <a:pt x="203" y="172"/>
                </a:cubicBezTo>
                <a:cubicBezTo>
                  <a:pt x="197" y="172"/>
                  <a:pt x="191" y="170"/>
                  <a:pt x="186" y="166"/>
                </a:cubicBezTo>
                <a:cubicBezTo>
                  <a:pt x="178" y="157"/>
                  <a:pt x="178" y="142"/>
                  <a:pt x="186" y="133"/>
                </a:cubicBezTo>
                <a:cubicBezTo>
                  <a:pt x="191" y="129"/>
                  <a:pt x="197" y="127"/>
                  <a:pt x="203" y="127"/>
                </a:cubicBezTo>
                <a:cubicBezTo>
                  <a:pt x="209" y="127"/>
                  <a:pt x="215" y="129"/>
                  <a:pt x="219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FE94B4-C669-F0E9-92A5-E9FCA13E8806}"/>
              </a:ext>
            </a:extLst>
          </p:cNvPr>
          <p:cNvSpPr txBox="1"/>
          <p:nvPr/>
        </p:nvSpPr>
        <p:spPr>
          <a:xfrm>
            <a:off x="462542" y="2762641"/>
            <a:ext cx="35444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9D374E-BB34-A256-6178-BDA355075777}"/>
              </a:ext>
            </a:extLst>
          </p:cNvPr>
          <p:cNvSpPr txBox="1"/>
          <p:nvPr/>
        </p:nvSpPr>
        <p:spPr>
          <a:xfrm>
            <a:off x="4199517" y="2822862"/>
            <a:ext cx="35444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C91403-CCE2-FCB1-B7EC-C8DCA0F8AD88}"/>
              </a:ext>
            </a:extLst>
          </p:cNvPr>
          <p:cNvGrpSpPr/>
          <p:nvPr/>
        </p:nvGrpSpPr>
        <p:grpSpPr>
          <a:xfrm>
            <a:off x="5713492" y="1818679"/>
            <a:ext cx="615388" cy="613604"/>
            <a:chOff x="3760788" y="2941562"/>
            <a:chExt cx="547688" cy="546100"/>
          </a:xfrm>
          <a:solidFill>
            <a:schemeClr val="bg1"/>
          </a:solidFill>
        </p:grpSpPr>
        <p:sp>
          <p:nvSpPr>
            <p:cNvPr id="12" name="Freeform 161">
              <a:extLst>
                <a:ext uri="{FF2B5EF4-FFF2-40B4-BE49-F238E27FC236}">
                  <a16:creationId xmlns:a16="http://schemas.microsoft.com/office/drawing/2014/main" id="{5B4A8729-0A2F-6504-5687-5DCA33A44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863" y="3162225"/>
              <a:ext cx="104775" cy="107950"/>
            </a:xfrm>
            <a:custGeom>
              <a:avLst/>
              <a:gdLst>
                <a:gd name="T0" fmla="*/ 11 w 26"/>
                <a:gd name="T1" fmla="*/ 15 h 27"/>
                <a:gd name="T2" fmla="*/ 15 w 26"/>
                <a:gd name="T3" fmla="*/ 3 h 27"/>
                <a:gd name="T4" fmla="*/ 15 w 26"/>
                <a:gd name="T5" fmla="*/ 0 h 27"/>
                <a:gd name="T6" fmla="*/ 5 w 26"/>
                <a:gd name="T7" fmla="*/ 4 h 27"/>
                <a:gd name="T8" fmla="*/ 5 w 26"/>
                <a:gd name="T9" fmla="*/ 22 h 27"/>
                <a:gd name="T10" fmla="*/ 22 w 26"/>
                <a:gd name="T11" fmla="*/ 22 h 27"/>
                <a:gd name="T12" fmla="*/ 26 w 26"/>
                <a:gd name="T13" fmla="*/ 11 h 27"/>
                <a:gd name="T14" fmla="*/ 23 w 26"/>
                <a:gd name="T15" fmla="*/ 12 h 27"/>
                <a:gd name="T16" fmla="*/ 11 w 26"/>
                <a:gd name="T17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7">
                  <a:moveTo>
                    <a:pt x="11" y="15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7"/>
                    <a:pt x="5" y="22"/>
                  </a:cubicBezTo>
                  <a:cubicBezTo>
                    <a:pt x="10" y="27"/>
                    <a:pt x="18" y="27"/>
                    <a:pt x="22" y="22"/>
                  </a:cubicBezTo>
                  <a:cubicBezTo>
                    <a:pt x="25" y="19"/>
                    <a:pt x="26" y="15"/>
                    <a:pt x="26" y="11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13" name="Freeform 162">
              <a:extLst>
                <a:ext uri="{FF2B5EF4-FFF2-40B4-BE49-F238E27FC236}">
                  <a16:creationId xmlns:a16="http://schemas.microsoft.com/office/drawing/2014/main" id="{1840340F-546C-8FA3-F5B2-B8575C944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738" y="3051100"/>
              <a:ext cx="331788" cy="328613"/>
            </a:xfrm>
            <a:custGeom>
              <a:avLst/>
              <a:gdLst>
                <a:gd name="T0" fmla="*/ 61 w 83"/>
                <a:gd name="T1" fmla="*/ 26 h 82"/>
                <a:gd name="T2" fmla="*/ 59 w 83"/>
                <a:gd name="T3" fmla="*/ 58 h 82"/>
                <a:gd name="T4" fmla="*/ 24 w 83"/>
                <a:gd name="T5" fmla="*/ 58 h 82"/>
                <a:gd name="T6" fmla="*/ 24 w 83"/>
                <a:gd name="T7" fmla="*/ 23 h 82"/>
                <a:gd name="T8" fmla="*/ 57 w 83"/>
                <a:gd name="T9" fmla="*/ 21 h 82"/>
                <a:gd name="T10" fmla="*/ 62 w 83"/>
                <a:gd name="T11" fmla="*/ 16 h 82"/>
                <a:gd name="T12" fmla="*/ 66 w 83"/>
                <a:gd name="T13" fmla="*/ 12 h 82"/>
                <a:gd name="T14" fmla="*/ 15 w 83"/>
                <a:gd name="T15" fmla="*/ 14 h 82"/>
                <a:gd name="T16" fmla="*/ 15 w 83"/>
                <a:gd name="T17" fmla="*/ 67 h 82"/>
                <a:gd name="T18" fmla="*/ 68 w 83"/>
                <a:gd name="T19" fmla="*/ 67 h 82"/>
                <a:gd name="T20" fmla="*/ 70 w 83"/>
                <a:gd name="T21" fmla="*/ 17 h 82"/>
                <a:gd name="T22" fmla="*/ 67 w 83"/>
                <a:gd name="T23" fmla="*/ 20 h 82"/>
                <a:gd name="T24" fmla="*/ 61 w 83"/>
                <a:gd name="T25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82">
                  <a:moveTo>
                    <a:pt x="61" y="26"/>
                  </a:moveTo>
                  <a:cubicBezTo>
                    <a:pt x="69" y="35"/>
                    <a:pt x="68" y="50"/>
                    <a:pt x="59" y="58"/>
                  </a:cubicBezTo>
                  <a:cubicBezTo>
                    <a:pt x="49" y="68"/>
                    <a:pt x="34" y="68"/>
                    <a:pt x="24" y="58"/>
                  </a:cubicBezTo>
                  <a:cubicBezTo>
                    <a:pt x="14" y="49"/>
                    <a:pt x="14" y="33"/>
                    <a:pt x="24" y="23"/>
                  </a:cubicBezTo>
                  <a:cubicBezTo>
                    <a:pt x="33" y="14"/>
                    <a:pt x="47" y="13"/>
                    <a:pt x="57" y="21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1" y="0"/>
                    <a:pt x="29" y="0"/>
                    <a:pt x="15" y="14"/>
                  </a:cubicBezTo>
                  <a:cubicBezTo>
                    <a:pt x="0" y="29"/>
                    <a:pt x="0" y="53"/>
                    <a:pt x="15" y="67"/>
                  </a:cubicBezTo>
                  <a:cubicBezTo>
                    <a:pt x="30" y="82"/>
                    <a:pt x="53" y="82"/>
                    <a:pt x="68" y="67"/>
                  </a:cubicBezTo>
                  <a:cubicBezTo>
                    <a:pt x="82" y="53"/>
                    <a:pt x="83" y="31"/>
                    <a:pt x="70" y="17"/>
                  </a:cubicBezTo>
                  <a:cubicBezTo>
                    <a:pt x="67" y="20"/>
                    <a:pt x="67" y="20"/>
                    <a:pt x="67" y="20"/>
                  </a:cubicBezTo>
                  <a:lnTo>
                    <a:pt x="61" y="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14" name="Freeform 163">
              <a:extLst>
                <a:ext uri="{FF2B5EF4-FFF2-40B4-BE49-F238E27FC236}">
                  <a16:creationId xmlns:a16="http://schemas.microsoft.com/office/drawing/2014/main" id="{4EB7D6DF-1EEE-44CB-F9D5-74F14CA32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2941562"/>
              <a:ext cx="547688" cy="546100"/>
            </a:xfrm>
            <a:custGeom>
              <a:avLst/>
              <a:gdLst>
                <a:gd name="T0" fmla="*/ 121 w 137"/>
                <a:gd name="T1" fmla="*/ 34 h 136"/>
                <a:gd name="T2" fmla="*/ 113 w 137"/>
                <a:gd name="T3" fmla="*/ 34 h 136"/>
                <a:gd name="T4" fmla="*/ 106 w 137"/>
                <a:gd name="T5" fmla="*/ 35 h 136"/>
                <a:gd name="T6" fmla="*/ 106 w 137"/>
                <a:gd name="T7" fmla="*/ 35 h 136"/>
                <a:gd name="T8" fmla="*/ 104 w 137"/>
                <a:gd name="T9" fmla="*/ 103 h 136"/>
                <a:gd name="T10" fmla="*/ 33 w 137"/>
                <a:gd name="T11" fmla="*/ 103 h 136"/>
                <a:gd name="T12" fmla="*/ 33 w 137"/>
                <a:gd name="T13" fmla="*/ 32 h 136"/>
                <a:gd name="T14" fmla="*/ 101 w 137"/>
                <a:gd name="T15" fmla="*/ 30 h 136"/>
                <a:gd name="T16" fmla="*/ 102 w 137"/>
                <a:gd name="T17" fmla="*/ 30 h 136"/>
                <a:gd name="T18" fmla="*/ 102 w 137"/>
                <a:gd name="T19" fmla="*/ 23 h 136"/>
                <a:gd name="T20" fmla="*/ 103 w 137"/>
                <a:gd name="T21" fmla="*/ 16 h 136"/>
                <a:gd name="T22" fmla="*/ 103 w 137"/>
                <a:gd name="T23" fmla="*/ 16 h 136"/>
                <a:gd name="T24" fmla="*/ 24 w 137"/>
                <a:gd name="T25" fmla="*/ 24 h 136"/>
                <a:gd name="T26" fmla="*/ 24 w 137"/>
                <a:gd name="T27" fmla="*/ 112 h 136"/>
                <a:gd name="T28" fmla="*/ 113 w 137"/>
                <a:gd name="T29" fmla="*/ 112 h 136"/>
                <a:gd name="T30" fmla="*/ 121 w 137"/>
                <a:gd name="T31" fmla="*/ 33 h 136"/>
                <a:gd name="T32" fmla="*/ 121 w 137"/>
                <a:gd name="T33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6">
                  <a:moveTo>
                    <a:pt x="121" y="34"/>
                  </a:moveTo>
                  <a:cubicBezTo>
                    <a:pt x="113" y="34"/>
                    <a:pt x="113" y="34"/>
                    <a:pt x="113" y="34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23" y="55"/>
                    <a:pt x="123" y="84"/>
                    <a:pt x="104" y="103"/>
                  </a:cubicBezTo>
                  <a:cubicBezTo>
                    <a:pt x="84" y="123"/>
                    <a:pt x="53" y="123"/>
                    <a:pt x="33" y="103"/>
                  </a:cubicBezTo>
                  <a:cubicBezTo>
                    <a:pt x="14" y="84"/>
                    <a:pt x="14" y="52"/>
                    <a:pt x="33" y="32"/>
                  </a:cubicBezTo>
                  <a:cubicBezTo>
                    <a:pt x="52" y="14"/>
                    <a:pt x="82" y="13"/>
                    <a:pt x="101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79" y="0"/>
                    <a:pt x="46" y="2"/>
                    <a:pt x="24" y="24"/>
                  </a:cubicBezTo>
                  <a:cubicBezTo>
                    <a:pt x="0" y="48"/>
                    <a:pt x="0" y="88"/>
                    <a:pt x="24" y="112"/>
                  </a:cubicBezTo>
                  <a:cubicBezTo>
                    <a:pt x="49" y="136"/>
                    <a:pt x="88" y="136"/>
                    <a:pt x="113" y="112"/>
                  </a:cubicBezTo>
                  <a:cubicBezTo>
                    <a:pt x="134" y="91"/>
                    <a:pt x="137" y="58"/>
                    <a:pt x="121" y="33"/>
                  </a:cubicBezTo>
                  <a:lnTo>
                    <a:pt x="121" y="3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  <p:sp>
          <p:nvSpPr>
            <p:cNvPr id="15" name="Freeform 164">
              <a:extLst>
                <a:ext uri="{FF2B5EF4-FFF2-40B4-BE49-F238E27FC236}">
                  <a16:creationId xmlns:a16="http://schemas.microsoft.com/office/drawing/2014/main" id="{BB10747A-326A-92AD-4C48-7B72F081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013" y="2966962"/>
              <a:ext cx="247650" cy="247650"/>
            </a:xfrm>
            <a:custGeom>
              <a:avLst/>
              <a:gdLst>
                <a:gd name="T0" fmla="*/ 118 w 156"/>
                <a:gd name="T1" fmla="*/ 40 h 156"/>
                <a:gd name="T2" fmla="*/ 113 w 156"/>
                <a:gd name="T3" fmla="*/ 40 h 156"/>
                <a:gd name="T4" fmla="*/ 113 w 156"/>
                <a:gd name="T5" fmla="*/ 35 h 156"/>
                <a:gd name="T6" fmla="*/ 115 w 156"/>
                <a:gd name="T7" fmla="*/ 0 h 156"/>
                <a:gd name="T8" fmla="*/ 88 w 156"/>
                <a:gd name="T9" fmla="*/ 27 h 156"/>
                <a:gd name="T10" fmla="*/ 85 w 156"/>
                <a:gd name="T11" fmla="*/ 63 h 156"/>
                <a:gd name="T12" fmla="*/ 15 w 156"/>
                <a:gd name="T13" fmla="*/ 133 h 156"/>
                <a:gd name="T14" fmla="*/ 15 w 156"/>
                <a:gd name="T15" fmla="*/ 101 h 156"/>
                <a:gd name="T16" fmla="*/ 0 w 156"/>
                <a:gd name="T17" fmla="*/ 149 h 156"/>
                <a:gd name="T18" fmla="*/ 0 w 156"/>
                <a:gd name="T19" fmla="*/ 149 h 156"/>
                <a:gd name="T20" fmla="*/ 0 w 156"/>
                <a:gd name="T21" fmla="*/ 156 h 156"/>
                <a:gd name="T22" fmla="*/ 0 w 156"/>
                <a:gd name="T23" fmla="*/ 156 h 156"/>
                <a:gd name="T24" fmla="*/ 0 w 156"/>
                <a:gd name="T25" fmla="*/ 156 h 156"/>
                <a:gd name="T26" fmla="*/ 2 w 156"/>
                <a:gd name="T27" fmla="*/ 154 h 156"/>
                <a:gd name="T28" fmla="*/ 7 w 156"/>
                <a:gd name="T29" fmla="*/ 154 h 156"/>
                <a:gd name="T30" fmla="*/ 7 w 156"/>
                <a:gd name="T31" fmla="*/ 154 h 156"/>
                <a:gd name="T32" fmla="*/ 53 w 156"/>
                <a:gd name="T33" fmla="*/ 138 h 156"/>
                <a:gd name="T34" fmla="*/ 20 w 156"/>
                <a:gd name="T35" fmla="*/ 138 h 156"/>
                <a:gd name="T36" fmla="*/ 90 w 156"/>
                <a:gd name="T37" fmla="*/ 68 h 156"/>
                <a:gd name="T38" fmla="*/ 128 w 156"/>
                <a:gd name="T39" fmla="*/ 65 h 156"/>
                <a:gd name="T40" fmla="*/ 156 w 156"/>
                <a:gd name="T41" fmla="*/ 37 h 156"/>
                <a:gd name="T42" fmla="*/ 118 w 156"/>
                <a:gd name="T43" fmla="*/ 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6" h="156">
                  <a:moveTo>
                    <a:pt x="118" y="40"/>
                  </a:moveTo>
                  <a:lnTo>
                    <a:pt x="113" y="40"/>
                  </a:lnTo>
                  <a:lnTo>
                    <a:pt x="113" y="35"/>
                  </a:lnTo>
                  <a:lnTo>
                    <a:pt x="115" y="0"/>
                  </a:lnTo>
                  <a:lnTo>
                    <a:pt x="88" y="27"/>
                  </a:lnTo>
                  <a:lnTo>
                    <a:pt x="85" y="63"/>
                  </a:lnTo>
                  <a:lnTo>
                    <a:pt x="15" y="133"/>
                  </a:lnTo>
                  <a:lnTo>
                    <a:pt x="15" y="101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54"/>
                  </a:lnTo>
                  <a:lnTo>
                    <a:pt x="7" y="154"/>
                  </a:lnTo>
                  <a:lnTo>
                    <a:pt x="7" y="154"/>
                  </a:lnTo>
                  <a:lnTo>
                    <a:pt x="53" y="138"/>
                  </a:lnTo>
                  <a:lnTo>
                    <a:pt x="20" y="138"/>
                  </a:lnTo>
                  <a:lnTo>
                    <a:pt x="90" y="68"/>
                  </a:lnTo>
                  <a:lnTo>
                    <a:pt x="128" y="65"/>
                  </a:lnTo>
                  <a:lnTo>
                    <a:pt x="156" y="37"/>
                  </a:lnTo>
                  <a:lnTo>
                    <a:pt x="118" y="4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2353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23FDA1C-8C0D-F2D4-1279-2CD6BF2F6F0F}"/>
              </a:ext>
            </a:extLst>
          </p:cNvPr>
          <p:cNvGrpSpPr/>
          <p:nvPr/>
        </p:nvGrpSpPr>
        <p:grpSpPr>
          <a:xfrm>
            <a:off x="4256997" y="1016626"/>
            <a:ext cx="3155201" cy="5349691"/>
            <a:chOff x="7620000" y="847725"/>
            <a:chExt cx="3044826" cy="5162550"/>
          </a:xfrm>
          <a:solidFill>
            <a:schemeClr val="bg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16ED0D7-3BB0-F1D0-FA28-F69579F7C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4946650"/>
              <a:ext cx="1295400" cy="195263"/>
            </a:xfrm>
            <a:custGeom>
              <a:avLst/>
              <a:gdLst>
                <a:gd name="T0" fmla="*/ 343 w 343"/>
                <a:gd name="T1" fmla="*/ 26 h 52"/>
                <a:gd name="T2" fmla="*/ 316 w 343"/>
                <a:gd name="T3" fmla="*/ 52 h 52"/>
                <a:gd name="T4" fmla="*/ 26 w 343"/>
                <a:gd name="T5" fmla="*/ 52 h 52"/>
                <a:gd name="T6" fmla="*/ 0 w 343"/>
                <a:gd name="T7" fmla="*/ 26 h 52"/>
                <a:gd name="T8" fmla="*/ 0 w 343"/>
                <a:gd name="T9" fmla="*/ 26 h 52"/>
                <a:gd name="T10" fmla="*/ 26 w 343"/>
                <a:gd name="T11" fmla="*/ 0 h 52"/>
                <a:gd name="T12" fmla="*/ 316 w 343"/>
                <a:gd name="T13" fmla="*/ 0 h 52"/>
                <a:gd name="T14" fmla="*/ 343 w 343"/>
                <a:gd name="T15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52">
                  <a:moveTo>
                    <a:pt x="343" y="26"/>
                  </a:moveTo>
                  <a:cubicBezTo>
                    <a:pt x="343" y="41"/>
                    <a:pt x="331" y="52"/>
                    <a:pt x="31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12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1" y="0"/>
                    <a:pt x="343" y="11"/>
                    <a:pt x="343" y="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B8EDD2E5-DC8E-F3E2-F205-14D140491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5232400"/>
              <a:ext cx="1295400" cy="200025"/>
            </a:xfrm>
            <a:custGeom>
              <a:avLst/>
              <a:gdLst>
                <a:gd name="T0" fmla="*/ 343 w 343"/>
                <a:gd name="T1" fmla="*/ 27 h 53"/>
                <a:gd name="T2" fmla="*/ 316 w 343"/>
                <a:gd name="T3" fmla="*/ 53 h 53"/>
                <a:gd name="T4" fmla="*/ 26 w 343"/>
                <a:gd name="T5" fmla="*/ 53 h 53"/>
                <a:gd name="T6" fmla="*/ 0 w 343"/>
                <a:gd name="T7" fmla="*/ 27 h 53"/>
                <a:gd name="T8" fmla="*/ 0 w 343"/>
                <a:gd name="T9" fmla="*/ 27 h 53"/>
                <a:gd name="T10" fmla="*/ 26 w 343"/>
                <a:gd name="T11" fmla="*/ 0 h 53"/>
                <a:gd name="T12" fmla="*/ 316 w 343"/>
                <a:gd name="T13" fmla="*/ 0 h 53"/>
                <a:gd name="T14" fmla="*/ 343 w 343"/>
                <a:gd name="T1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53">
                  <a:moveTo>
                    <a:pt x="343" y="27"/>
                  </a:moveTo>
                  <a:cubicBezTo>
                    <a:pt x="343" y="41"/>
                    <a:pt x="331" y="53"/>
                    <a:pt x="31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12" y="53"/>
                    <a:pt x="0" y="4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1" y="0"/>
                    <a:pt x="343" y="12"/>
                    <a:pt x="343" y="2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9287037-5705-9A77-C215-986D60F92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5522913"/>
              <a:ext cx="1295400" cy="200025"/>
            </a:xfrm>
            <a:custGeom>
              <a:avLst/>
              <a:gdLst>
                <a:gd name="T0" fmla="*/ 343 w 343"/>
                <a:gd name="T1" fmla="*/ 26 h 53"/>
                <a:gd name="T2" fmla="*/ 316 w 343"/>
                <a:gd name="T3" fmla="*/ 53 h 53"/>
                <a:gd name="T4" fmla="*/ 26 w 343"/>
                <a:gd name="T5" fmla="*/ 53 h 53"/>
                <a:gd name="T6" fmla="*/ 0 w 343"/>
                <a:gd name="T7" fmla="*/ 26 h 53"/>
                <a:gd name="T8" fmla="*/ 0 w 343"/>
                <a:gd name="T9" fmla="*/ 26 h 53"/>
                <a:gd name="T10" fmla="*/ 26 w 343"/>
                <a:gd name="T11" fmla="*/ 0 h 53"/>
                <a:gd name="T12" fmla="*/ 316 w 343"/>
                <a:gd name="T13" fmla="*/ 0 h 53"/>
                <a:gd name="T14" fmla="*/ 343 w 343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53">
                  <a:moveTo>
                    <a:pt x="343" y="26"/>
                  </a:moveTo>
                  <a:cubicBezTo>
                    <a:pt x="343" y="41"/>
                    <a:pt x="331" y="53"/>
                    <a:pt x="31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1" y="0"/>
                    <a:pt x="343" y="12"/>
                    <a:pt x="343" y="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CF6A311B-0E30-7372-FE8E-C369C4840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4913" y="5813425"/>
              <a:ext cx="698500" cy="196850"/>
            </a:xfrm>
            <a:custGeom>
              <a:avLst/>
              <a:gdLst>
                <a:gd name="T0" fmla="*/ 185 w 185"/>
                <a:gd name="T1" fmla="*/ 26 h 52"/>
                <a:gd name="T2" fmla="*/ 158 w 185"/>
                <a:gd name="T3" fmla="*/ 52 h 52"/>
                <a:gd name="T4" fmla="*/ 26 w 185"/>
                <a:gd name="T5" fmla="*/ 52 h 52"/>
                <a:gd name="T6" fmla="*/ 0 w 185"/>
                <a:gd name="T7" fmla="*/ 26 h 52"/>
                <a:gd name="T8" fmla="*/ 0 w 185"/>
                <a:gd name="T9" fmla="*/ 26 h 52"/>
                <a:gd name="T10" fmla="*/ 26 w 185"/>
                <a:gd name="T11" fmla="*/ 0 h 52"/>
                <a:gd name="T12" fmla="*/ 158 w 185"/>
                <a:gd name="T13" fmla="*/ 0 h 52"/>
                <a:gd name="T14" fmla="*/ 185 w 185"/>
                <a:gd name="T15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52">
                  <a:moveTo>
                    <a:pt x="185" y="26"/>
                  </a:moveTo>
                  <a:cubicBezTo>
                    <a:pt x="185" y="40"/>
                    <a:pt x="173" y="52"/>
                    <a:pt x="158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11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73" y="0"/>
                    <a:pt x="185" y="11"/>
                    <a:pt x="185" y="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0C6D3854-026C-4696-AD8F-B4412E1758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5" y="2876550"/>
              <a:ext cx="992188" cy="987425"/>
            </a:xfrm>
            <a:custGeom>
              <a:avLst/>
              <a:gdLst>
                <a:gd name="T0" fmla="*/ 98 w 263"/>
                <a:gd name="T1" fmla="*/ 258 h 262"/>
                <a:gd name="T2" fmla="*/ 70 w 263"/>
                <a:gd name="T3" fmla="*/ 246 h 262"/>
                <a:gd name="T4" fmla="*/ 50 w 263"/>
                <a:gd name="T5" fmla="*/ 218 h 262"/>
                <a:gd name="T6" fmla="*/ 23 w 263"/>
                <a:gd name="T7" fmla="*/ 192 h 262"/>
                <a:gd name="T8" fmla="*/ 5 w 263"/>
                <a:gd name="T9" fmla="*/ 165 h 262"/>
                <a:gd name="T10" fmla="*/ 0 w 263"/>
                <a:gd name="T11" fmla="*/ 131 h 262"/>
                <a:gd name="T12" fmla="*/ 5 w 263"/>
                <a:gd name="T13" fmla="*/ 97 h 262"/>
                <a:gd name="T14" fmla="*/ 23 w 263"/>
                <a:gd name="T15" fmla="*/ 71 h 262"/>
                <a:gd name="T16" fmla="*/ 50 w 263"/>
                <a:gd name="T17" fmla="*/ 44 h 262"/>
                <a:gd name="T18" fmla="*/ 70 w 263"/>
                <a:gd name="T19" fmla="*/ 16 h 262"/>
                <a:gd name="T20" fmla="*/ 98 w 263"/>
                <a:gd name="T21" fmla="*/ 4 h 262"/>
                <a:gd name="T22" fmla="*/ 136 w 263"/>
                <a:gd name="T23" fmla="*/ 0 h 262"/>
                <a:gd name="T24" fmla="*/ 166 w 263"/>
                <a:gd name="T25" fmla="*/ 12 h 262"/>
                <a:gd name="T26" fmla="*/ 198 w 263"/>
                <a:gd name="T27" fmla="*/ 33 h 262"/>
                <a:gd name="T28" fmla="*/ 230 w 263"/>
                <a:gd name="T29" fmla="*/ 46 h 262"/>
                <a:gd name="T30" fmla="*/ 248 w 263"/>
                <a:gd name="T31" fmla="*/ 70 h 262"/>
                <a:gd name="T32" fmla="*/ 260 w 263"/>
                <a:gd name="T33" fmla="*/ 107 h 262"/>
                <a:gd name="T34" fmla="*/ 262 w 263"/>
                <a:gd name="T35" fmla="*/ 136 h 262"/>
                <a:gd name="T36" fmla="*/ 245 w 263"/>
                <a:gd name="T37" fmla="*/ 166 h 262"/>
                <a:gd name="T38" fmla="*/ 233 w 263"/>
                <a:gd name="T39" fmla="*/ 203 h 262"/>
                <a:gd name="T40" fmla="*/ 217 w 263"/>
                <a:gd name="T41" fmla="*/ 231 h 262"/>
                <a:gd name="T42" fmla="*/ 185 w 263"/>
                <a:gd name="T43" fmla="*/ 251 h 262"/>
                <a:gd name="T44" fmla="*/ 155 w 263"/>
                <a:gd name="T45" fmla="*/ 259 h 262"/>
                <a:gd name="T46" fmla="*/ 135 w 263"/>
                <a:gd name="T47" fmla="*/ 260 h 262"/>
                <a:gd name="T48" fmla="*/ 164 w 263"/>
                <a:gd name="T49" fmla="*/ 244 h 262"/>
                <a:gd name="T50" fmla="*/ 189 w 263"/>
                <a:gd name="T51" fmla="*/ 233 h 262"/>
                <a:gd name="T52" fmla="*/ 218 w 263"/>
                <a:gd name="T53" fmla="*/ 210 h 262"/>
                <a:gd name="T54" fmla="*/ 240 w 263"/>
                <a:gd name="T55" fmla="*/ 189 h 262"/>
                <a:gd name="T56" fmla="*/ 258 w 263"/>
                <a:gd name="T57" fmla="*/ 157 h 262"/>
                <a:gd name="T58" fmla="*/ 260 w 263"/>
                <a:gd name="T59" fmla="*/ 128 h 262"/>
                <a:gd name="T60" fmla="*/ 250 w 263"/>
                <a:gd name="T61" fmla="*/ 99 h 262"/>
                <a:gd name="T62" fmla="*/ 233 w 263"/>
                <a:gd name="T63" fmla="*/ 74 h 262"/>
                <a:gd name="T64" fmla="*/ 210 w 263"/>
                <a:gd name="T65" fmla="*/ 45 h 262"/>
                <a:gd name="T66" fmla="*/ 189 w 263"/>
                <a:gd name="T67" fmla="*/ 29 h 262"/>
                <a:gd name="T68" fmla="*/ 163 w 263"/>
                <a:gd name="T69" fmla="*/ 6 h 262"/>
                <a:gd name="T70" fmla="*/ 128 w 263"/>
                <a:gd name="T71" fmla="*/ 2 h 262"/>
                <a:gd name="T72" fmla="*/ 99 w 263"/>
                <a:gd name="T73" fmla="*/ 12 h 262"/>
                <a:gd name="T74" fmla="*/ 74 w 263"/>
                <a:gd name="T75" fmla="*/ 29 h 262"/>
                <a:gd name="T76" fmla="*/ 45 w 263"/>
                <a:gd name="T77" fmla="*/ 52 h 262"/>
                <a:gd name="T78" fmla="*/ 29 w 263"/>
                <a:gd name="T79" fmla="*/ 74 h 262"/>
                <a:gd name="T80" fmla="*/ 6 w 263"/>
                <a:gd name="T81" fmla="*/ 99 h 262"/>
                <a:gd name="T82" fmla="*/ 2 w 263"/>
                <a:gd name="T83" fmla="*/ 131 h 262"/>
                <a:gd name="T84" fmla="*/ 6 w 263"/>
                <a:gd name="T85" fmla="*/ 163 h 262"/>
                <a:gd name="T86" fmla="*/ 29 w 263"/>
                <a:gd name="T87" fmla="*/ 189 h 262"/>
                <a:gd name="T88" fmla="*/ 45 w 263"/>
                <a:gd name="T89" fmla="*/ 210 h 262"/>
                <a:gd name="T90" fmla="*/ 74 w 263"/>
                <a:gd name="T91" fmla="*/ 233 h 262"/>
                <a:gd name="T92" fmla="*/ 99 w 263"/>
                <a:gd name="T93" fmla="*/ 250 h 262"/>
                <a:gd name="T94" fmla="*/ 146 w 263"/>
                <a:gd name="T95" fmla="*/ 210 h 262"/>
                <a:gd name="T96" fmla="*/ 146 w 263"/>
                <a:gd name="T97" fmla="*/ 210 h 262"/>
                <a:gd name="T98" fmla="*/ 112 w 263"/>
                <a:gd name="T99" fmla="*/ 160 h 262"/>
                <a:gd name="T100" fmla="*/ 198 w 263"/>
                <a:gd name="T101" fmla="*/ 176 h 262"/>
                <a:gd name="T102" fmla="*/ 163 w 263"/>
                <a:gd name="T103" fmla="*/ 150 h 262"/>
                <a:gd name="T104" fmla="*/ 98 w 263"/>
                <a:gd name="T105" fmla="*/ 139 h 262"/>
                <a:gd name="T106" fmla="*/ 114 w 263"/>
                <a:gd name="T107" fmla="*/ 149 h 262"/>
                <a:gd name="T108" fmla="*/ 147 w 263"/>
                <a:gd name="T109" fmla="*/ 147 h 262"/>
                <a:gd name="T110" fmla="*/ 210 w 263"/>
                <a:gd name="T111" fmla="*/ 116 h 262"/>
                <a:gd name="T112" fmla="*/ 52 w 263"/>
                <a:gd name="T113" fmla="*/ 116 h 262"/>
                <a:gd name="T114" fmla="*/ 100 w 263"/>
                <a:gd name="T115" fmla="*/ 112 h 262"/>
                <a:gd name="T116" fmla="*/ 177 w 263"/>
                <a:gd name="T117" fmla="*/ 65 h 262"/>
                <a:gd name="T118" fmla="*/ 87 w 263"/>
                <a:gd name="T119" fmla="*/ 64 h 262"/>
                <a:gd name="T120" fmla="*/ 89 w 263"/>
                <a:gd name="T121" fmla="*/ 6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262">
                  <a:moveTo>
                    <a:pt x="131" y="262"/>
                  </a:moveTo>
                  <a:cubicBezTo>
                    <a:pt x="130" y="262"/>
                    <a:pt x="129" y="262"/>
                    <a:pt x="128" y="262"/>
                  </a:cubicBezTo>
                  <a:cubicBezTo>
                    <a:pt x="126" y="262"/>
                    <a:pt x="126" y="262"/>
                    <a:pt x="126" y="262"/>
                  </a:cubicBezTo>
                  <a:cubicBezTo>
                    <a:pt x="126" y="262"/>
                    <a:pt x="126" y="262"/>
                    <a:pt x="126" y="262"/>
                  </a:cubicBezTo>
                  <a:cubicBezTo>
                    <a:pt x="125" y="260"/>
                    <a:pt x="125" y="257"/>
                    <a:pt x="124" y="255"/>
                  </a:cubicBezTo>
                  <a:cubicBezTo>
                    <a:pt x="123" y="253"/>
                    <a:pt x="123" y="251"/>
                    <a:pt x="122" y="250"/>
                  </a:cubicBezTo>
                  <a:cubicBezTo>
                    <a:pt x="119" y="250"/>
                    <a:pt x="116" y="249"/>
                    <a:pt x="114" y="249"/>
                  </a:cubicBezTo>
                  <a:cubicBezTo>
                    <a:pt x="113" y="250"/>
                    <a:pt x="112" y="252"/>
                    <a:pt x="111" y="254"/>
                  </a:cubicBezTo>
                  <a:cubicBezTo>
                    <a:pt x="110" y="256"/>
                    <a:pt x="109" y="258"/>
                    <a:pt x="107" y="259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6" y="260"/>
                    <a:pt x="106" y="260"/>
                    <a:pt x="106" y="260"/>
                  </a:cubicBezTo>
                  <a:cubicBezTo>
                    <a:pt x="103" y="259"/>
                    <a:pt x="101" y="259"/>
                    <a:pt x="98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5"/>
                    <a:pt x="97" y="253"/>
                    <a:pt x="97" y="250"/>
                  </a:cubicBezTo>
                  <a:cubicBezTo>
                    <a:pt x="96" y="248"/>
                    <a:pt x="96" y="247"/>
                    <a:pt x="96" y="245"/>
                  </a:cubicBezTo>
                  <a:cubicBezTo>
                    <a:pt x="94" y="244"/>
                    <a:pt x="91" y="243"/>
                    <a:pt x="88" y="242"/>
                  </a:cubicBezTo>
                  <a:cubicBezTo>
                    <a:pt x="87" y="243"/>
                    <a:pt x="86" y="245"/>
                    <a:pt x="84" y="246"/>
                  </a:cubicBezTo>
                  <a:cubicBezTo>
                    <a:pt x="83" y="248"/>
                    <a:pt x="81" y="249"/>
                    <a:pt x="79" y="251"/>
                  </a:cubicBezTo>
                  <a:cubicBezTo>
                    <a:pt x="79" y="251"/>
                    <a:pt x="79" y="251"/>
                    <a:pt x="79" y="251"/>
                  </a:cubicBezTo>
                  <a:cubicBezTo>
                    <a:pt x="78" y="251"/>
                    <a:pt x="78" y="251"/>
                    <a:pt x="78" y="251"/>
                  </a:cubicBezTo>
                  <a:cubicBezTo>
                    <a:pt x="76" y="250"/>
                    <a:pt x="73" y="249"/>
                    <a:pt x="71" y="248"/>
                  </a:cubicBezTo>
                  <a:cubicBezTo>
                    <a:pt x="70" y="247"/>
                    <a:pt x="70" y="247"/>
                    <a:pt x="70" y="247"/>
                  </a:cubicBezTo>
                  <a:cubicBezTo>
                    <a:pt x="70" y="246"/>
                    <a:pt x="70" y="246"/>
                    <a:pt x="70" y="246"/>
                  </a:cubicBezTo>
                  <a:cubicBezTo>
                    <a:pt x="70" y="244"/>
                    <a:pt x="71" y="242"/>
                    <a:pt x="71" y="240"/>
                  </a:cubicBezTo>
                  <a:cubicBezTo>
                    <a:pt x="71" y="238"/>
                    <a:pt x="72" y="236"/>
                    <a:pt x="72" y="234"/>
                  </a:cubicBezTo>
                  <a:cubicBezTo>
                    <a:pt x="69" y="233"/>
                    <a:pt x="67" y="231"/>
                    <a:pt x="65" y="230"/>
                  </a:cubicBezTo>
                  <a:cubicBezTo>
                    <a:pt x="63" y="231"/>
                    <a:pt x="61" y="232"/>
                    <a:pt x="60" y="233"/>
                  </a:cubicBezTo>
                  <a:cubicBezTo>
                    <a:pt x="58" y="234"/>
                    <a:pt x="56" y="235"/>
                    <a:pt x="54" y="236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1" y="235"/>
                    <a:pt x="49" y="233"/>
                    <a:pt x="46" y="231"/>
                  </a:cubicBezTo>
                  <a:cubicBezTo>
                    <a:pt x="46" y="231"/>
                    <a:pt x="46" y="231"/>
                    <a:pt x="46" y="231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47" y="228"/>
                    <a:pt x="48" y="226"/>
                    <a:pt x="48" y="223"/>
                  </a:cubicBezTo>
                  <a:cubicBezTo>
                    <a:pt x="49" y="222"/>
                    <a:pt x="50" y="220"/>
                    <a:pt x="50" y="218"/>
                  </a:cubicBezTo>
                  <a:cubicBezTo>
                    <a:pt x="48" y="216"/>
                    <a:pt x="46" y="214"/>
                    <a:pt x="44" y="212"/>
                  </a:cubicBezTo>
                  <a:cubicBezTo>
                    <a:pt x="43" y="213"/>
                    <a:pt x="41" y="213"/>
                    <a:pt x="39" y="214"/>
                  </a:cubicBezTo>
                  <a:cubicBezTo>
                    <a:pt x="37" y="215"/>
                    <a:pt x="35" y="216"/>
                    <a:pt x="33" y="217"/>
                  </a:cubicBezTo>
                  <a:cubicBezTo>
                    <a:pt x="32" y="217"/>
                    <a:pt x="32" y="217"/>
                    <a:pt x="32" y="217"/>
                  </a:cubicBezTo>
                  <a:cubicBezTo>
                    <a:pt x="31" y="216"/>
                    <a:pt x="31" y="216"/>
                    <a:pt x="31" y="216"/>
                  </a:cubicBezTo>
                  <a:cubicBezTo>
                    <a:pt x="29" y="214"/>
                    <a:pt x="28" y="212"/>
                    <a:pt x="26" y="210"/>
                  </a:cubicBezTo>
                  <a:cubicBezTo>
                    <a:pt x="26" y="209"/>
                    <a:pt x="26" y="209"/>
                    <a:pt x="26" y="209"/>
                  </a:cubicBezTo>
                  <a:cubicBezTo>
                    <a:pt x="26" y="208"/>
                    <a:pt x="26" y="208"/>
                    <a:pt x="26" y="208"/>
                  </a:cubicBezTo>
                  <a:cubicBezTo>
                    <a:pt x="27" y="207"/>
                    <a:pt x="29" y="205"/>
                    <a:pt x="30" y="203"/>
                  </a:cubicBezTo>
                  <a:cubicBezTo>
                    <a:pt x="31" y="201"/>
                    <a:pt x="32" y="200"/>
                    <a:pt x="33" y="198"/>
                  </a:cubicBezTo>
                  <a:cubicBezTo>
                    <a:pt x="31" y="196"/>
                    <a:pt x="30" y="193"/>
                    <a:pt x="28" y="191"/>
                  </a:cubicBezTo>
                  <a:cubicBezTo>
                    <a:pt x="27" y="191"/>
                    <a:pt x="25" y="191"/>
                    <a:pt x="23" y="192"/>
                  </a:cubicBezTo>
                  <a:cubicBezTo>
                    <a:pt x="21" y="192"/>
                    <a:pt x="18" y="192"/>
                    <a:pt x="16" y="192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4" y="189"/>
                    <a:pt x="13" y="187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2" y="183"/>
                    <a:pt x="12" y="183"/>
                    <a:pt x="12" y="183"/>
                  </a:cubicBezTo>
                  <a:cubicBezTo>
                    <a:pt x="13" y="182"/>
                    <a:pt x="15" y="180"/>
                    <a:pt x="17" y="178"/>
                  </a:cubicBezTo>
                  <a:cubicBezTo>
                    <a:pt x="18" y="177"/>
                    <a:pt x="19" y="176"/>
                    <a:pt x="21" y="175"/>
                  </a:cubicBezTo>
                  <a:cubicBezTo>
                    <a:pt x="20" y="172"/>
                    <a:pt x="19" y="169"/>
                    <a:pt x="18" y="166"/>
                  </a:cubicBezTo>
                  <a:cubicBezTo>
                    <a:pt x="16" y="166"/>
                    <a:pt x="14" y="166"/>
                    <a:pt x="12" y="166"/>
                  </a:cubicBezTo>
                  <a:cubicBezTo>
                    <a:pt x="10" y="166"/>
                    <a:pt x="8" y="166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2"/>
                    <a:pt x="3" y="159"/>
                    <a:pt x="3" y="156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5" y="154"/>
                    <a:pt x="7" y="153"/>
                    <a:pt x="9" y="152"/>
                  </a:cubicBezTo>
                  <a:cubicBezTo>
                    <a:pt x="11" y="151"/>
                    <a:pt x="12" y="150"/>
                    <a:pt x="14" y="149"/>
                  </a:cubicBezTo>
                  <a:cubicBezTo>
                    <a:pt x="13" y="146"/>
                    <a:pt x="13" y="143"/>
                    <a:pt x="13" y="140"/>
                  </a:cubicBezTo>
                  <a:cubicBezTo>
                    <a:pt x="11" y="140"/>
                    <a:pt x="9" y="139"/>
                    <a:pt x="8" y="139"/>
                  </a:cubicBezTo>
                  <a:cubicBezTo>
                    <a:pt x="5" y="138"/>
                    <a:pt x="3" y="137"/>
                    <a:pt x="1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3"/>
                    <a:pt x="0" y="132"/>
                    <a:pt x="0" y="131"/>
                  </a:cubicBezTo>
                  <a:cubicBezTo>
                    <a:pt x="0" y="130"/>
                    <a:pt x="0" y="129"/>
                    <a:pt x="0" y="12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3" y="125"/>
                    <a:pt x="5" y="124"/>
                    <a:pt x="8" y="124"/>
                  </a:cubicBezTo>
                  <a:cubicBezTo>
                    <a:pt x="9" y="123"/>
                    <a:pt x="11" y="123"/>
                    <a:pt x="13" y="122"/>
                  </a:cubicBezTo>
                  <a:cubicBezTo>
                    <a:pt x="13" y="119"/>
                    <a:pt x="13" y="116"/>
                    <a:pt x="14" y="114"/>
                  </a:cubicBezTo>
                  <a:cubicBezTo>
                    <a:pt x="12" y="113"/>
                    <a:pt x="11" y="112"/>
                    <a:pt x="9" y="111"/>
                  </a:cubicBezTo>
                  <a:cubicBezTo>
                    <a:pt x="7" y="110"/>
                    <a:pt x="5" y="108"/>
                    <a:pt x="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3"/>
                    <a:pt x="4" y="100"/>
                    <a:pt x="4" y="98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8" y="97"/>
                    <a:pt x="10" y="97"/>
                    <a:pt x="12" y="96"/>
                  </a:cubicBezTo>
                  <a:cubicBezTo>
                    <a:pt x="14" y="96"/>
                    <a:pt x="16" y="96"/>
                    <a:pt x="18" y="96"/>
                  </a:cubicBezTo>
                  <a:cubicBezTo>
                    <a:pt x="19" y="93"/>
                    <a:pt x="20" y="91"/>
                    <a:pt x="21" y="88"/>
                  </a:cubicBezTo>
                  <a:cubicBezTo>
                    <a:pt x="19" y="87"/>
                    <a:pt x="18" y="85"/>
                    <a:pt x="17" y="84"/>
                  </a:cubicBezTo>
                  <a:cubicBezTo>
                    <a:pt x="15" y="82"/>
                    <a:pt x="13" y="81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3" y="75"/>
                    <a:pt x="14" y="73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70"/>
                    <a:pt x="21" y="70"/>
                    <a:pt x="23" y="71"/>
                  </a:cubicBezTo>
                  <a:cubicBezTo>
                    <a:pt x="25" y="71"/>
                    <a:pt x="27" y="71"/>
                    <a:pt x="28" y="72"/>
                  </a:cubicBezTo>
                  <a:cubicBezTo>
                    <a:pt x="30" y="69"/>
                    <a:pt x="31" y="67"/>
                    <a:pt x="33" y="64"/>
                  </a:cubicBezTo>
                  <a:cubicBezTo>
                    <a:pt x="32" y="63"/>
                    <a:pt x="31" y="61"/>
                    <a:pt x="30" y="60"/>
                  </a:cubicBezTo>
                  <a:cubicBezTo>
                    <a:pt x="29" y="58"/>
                    <a:pt x="27" y="56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1"/>
                    <a:pt x="29" y="49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5" y="46"/>
                    <a:pt x="37" y="47"/>
                    <a:pt x="39" y="48"/>
                  </a:cubicBezTo>
                  <a:cubicBezTo>
                    <a:pt x="41" y="49"/>
                    <a:pt x="43" y="50"/>
                    <a:pt x="44" y="50"/>
                  </a:cubicBezTo>
                  <a:cubicBezTo>
                    <a:pt x="46" y="48"/>
                    <a:pt x="48" y="46"/>
                    <a:pt x="50" y="44"/>
                  </a:cubicBezTo>
                  <a:cubicBezTo>
                    <a:pt x="50" y="42"/>
                    <a:pt x="49" y="41"/>
                    <a:pt x="48" y="39"/>
                  </a:cubicBezTo>
                  <a:cubicBezTo>
                    <a:pt x="48" y="37"/>
                    <a:pt x="47" y="35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9" y="29"/>
                    <a:pt x="51" y="28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6" y="27"/>
                    <a:pt x="58" y="28"/>
                    <a:pt x="60" y="30"/>
                  </a:cubicBezTo>
                  <a:cubicBezTo>
                    <a:pt x="61" y="31"/>
                    <a:pt x="63" y="32"/>
                    <a:pt x="65" y="33"/>
                  </a:cubicBezTo>
                  <a:cubicBezTo>
                    <a:pt x="67" y="31"/>
                    <a:pt x="69" y="30"/>
                    <a:pt x="72" y="28"/>
                  </a:cubicBezTo>
                  <a:cubicBezTo>
                    <a:pt x="72" y="27"/>
                    <a:pt x="71" y="25"/>
                    <a:pt x="71" y="23"/>
                  </a:cubicBezTo>
                  <a:cubicBezTo>
                    <a:pt x="71" y="21"/>
                    <a:pt x="70" y="18"/>
                    <a:pt x="70" y="1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3" y="14"/>
                    <a:pt x="76" y="12"/>
                    <a:pt x="78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1" y="13"/>
                    <a:pt x="83" y="15"/>
                    <a:pt x="84" y="16"/>
                  </a:cubicBezTo>
                  <a:cubicBezTo>
                    <a:pt x="86" y="18"/>
                    <a:pt x="87" y="19"/>
                    <a:pt x="88" y="20"/>
                  </a:cubicBezTo>
                  <a:cubicBezTo>
                    <a:pt x="91" y="19"/>
                    <a:pt x="94" y="18"/>
                    <a:pt x="96" y="18"/>
                  </a:cubicBezTo>
                  <a:cubicBezTo>
                    <a:pt x="96" y="16"/>
                    <a:pt x="96" y="14"/>
                    <a:pt x="97" y="12"/>
                  </a:cubicBezTo>
                  <a:cubicBezTo>
                    <a:pt x="97" y="10"/>
                    <a:pt x="97" y="7"/>
                    <a:pt x="97" y="5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1" y="4"/>
                    <a:pt x="103" y="3"/>
                    <a:pt x="106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9" y="5"/>
                    <a:pt x="110" y="7"/>
                    <a:pt x="111" y="9"/>
                  </a:cubicBezTo>
                  <a:cubicBezTo>
                    <a:pt x="112" y="10"/>
                    <a:pt x="113" y="12"/>
                    <a:pt x="114" y="14"/>
                  </a:cubicBezTo>
                  <a:cubicBezTo>
                    <a:pt x="116" y="13"/>
                    <a:pt x="119" y="13"/>
                    <a:pt x="122" y="13"/>
                  </a:cubicBezTo>
                  <a:cubicBezTo>
                    <a:pt x="123" y="11"/>
                    <a:pt x="123" y="9"/>
                    <a:pt x="124" y="8"/>
                  </a:cubicBezTo>
                  <a:cubicBezTo>
                    <a:pt x="125" y="5"/>
                    <a:pt x="125" y="3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3" y="0"/>
                    <a:pt x="135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3"/>
                    <a:pt x="138" y="5"/>
                    <a:pt x="139" y="7"/>
                  </a:cubicBezTo>
                  <a:cubicBezTo>
                    <a:pt x="139" y="9"/>
                    <a:pt x="140" y="11"/>
                    <a:pt x="140" y="13"/>
                  </a:cubicBezTo>
                  <a:cubicBezTo>
                    <a:pt x="144" y="13"/>
                    <a:pt x="146" y="13"/>
                    <a:pt x="149" y="14"/>
                  </a:cubicBezTo>
                  <a:cubicBezTo>
                    <a:pt x="150" y="12"/>
                    <a:pt x="151" y="10"/>
                    <a:pt x="152" y="9"/>
                  </a:cubicBezTo>
                  <a:cubicBezTo>
                    <a:pt x="153" y="7"/>
                    <a:pt x="154" y="5"/>
                    <a:pt x="155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7" y="2"/>
                    <a:pt x="157" y="2"/>
                    <a:pt x="157" y="2"/>
                  </a:cubicBezTo>
                  <a:cubicBezTo>
                    <a:pt x="159" y="3"/>
                    <a:pt x="162" y="4"/>
                    <a:pt x="165" y="4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6" y="7"/>
                    <a:pt x="166" y="10"/>
                    <a:pt x="166" y="12"/>
                  </a:cubicBezTo>
                  <a:cubicBezTo>
                    <a:pt x="166" y="14"/>
                    <a:pt x="166" y="16"/>
                    <a:pt x="167" y="18"/>
                  </a:cubicBezTo>
                  <a:cubicBezTo>
                    <a:pt x="169" y="18"/>
                    <a:pt x="172" y="19"/>
                    <a:pt x="175" y="20"/>
                  </a:cubicBezTo>
                  <a:cubicBezTo>
                    <a:pt x="176" y="19"/>
                    <a:pt x="177" y="18"/>
                    <a:pt x="179" y="16"/>
                  </a:cubicBezTo>
                  <a:cubicBezTo>
                    <a:pt x="180" y="15"/>
                    <a:pt x="182" y="13"/>
                    <a:pt x="183" y="11"/>
                  </a:cubicBezTo>
                  <a:cubicBezTo>
                    <a:pt x="184" y="11"/>
                    <a:pt x="184" y="11"/>
                    <a:pt x="184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7" y="12"/>
                    <a:pt x="190" y="14"/>
                    <a:pt x="192" y="15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2" y="18"/>
                    <a:pt x="192" y="21"/>
                    <a:pt x="192" y="23"/>
                  </a:cubicBezTo>
                  <a:cubicBezTo>
                    <a:pt x="191" y="25"/>
                    <a:pt x="191" y="27"/>
                    <a:pt x="191" y="28"/>
                  </a:cubicBezTo>
                  <a:cubicBezTo>
                    <a:pt x="194" y="30"/>
                    <a:pt x="196" y="31"/>
                    <a:pt x="198" y="33"/>
                  </a:cubicBezTo>
                  <a:cubicBezTo>
                    <a:pt x="200" y="32"/>
                    <a:pt x="201" y="31"/>
                    <a:pt x="203" y="30"/>
                  </a:cubicBezTo>
                  <a:cubicBezTo>
                    <a:pt x="205" y="28"/>
                    <a:pt x="207" y="27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2" y="28"/>
                    <a:pt x="214" y="29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6" y="35"/>
                    <a:pt x="215" y="37"/>
                    <a:pt x="214" y="39"/>
                  </a:cubicBezTo>
                  <a:cubicBezTo>
                    <a:pt x="214" y="41"/>
                    <a:pt x="213" y="42"/>
                    <a:pt x="212" y="44"/>
                  </a:cubicBezTo>
                  <a:cubicBezTo>
                    <a:pt x="214" y="46"/>
                    <a:pt x="217" y="48"/>
                    <a:pt x="218" y="50"/>
                  </a:cubicBezTo>
                  <a:cubicBezTo>
                    <a:pt x="220" y="50"/>
                    <a:pt x="222" y="49"/>
                    <a:pt x="224" y="48"/>
                  </a:cubicBezTo>
                  <a:cubicBezTo>
                    <a:pt x="226" y="47"/>
                    <a:pt x="228" y="46"/>
                    <a:pt x="230" y="4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3" y="49"/>
                    <a:pt x="235" y="51"/>
                    <a:pt x="237" y="53"/>
                  </a:cubicBezTo>
                  <a:cubicBezTo>
                    <a:pt x="237" y="53"/>
                    <a:pt x="237" y="53"/>
                    <a:pt x="237" y="53"/>
                  </a:cubicBezTo>
                  <a:cubicBezTo>
                    <a:pt x="237" y="54"/>
                    <a:pt x="237" y="54"/>
                    <a:pt x="237" y="54"/>
                  </a:cubicBezTo>
                  <a:cubicBezTo>
                    <a:pt x="235" y="56"/>
                    <a:pt x="234" y="58"/>
                    <a:pt x="233" y="60"/>
                  </a:cubicBezTo>
                  <a:cubicBezTo>
                    <a:pt x="232" y="61"/>
                    <a:pt x="231" y="63"/>
                    <a:pt x="230" y="64"/>
                  </a:cubicBezTo>
                  <a:cubicBezTo>
                    <a:pt x="231" y="67"/>
                    <a:pt x="233" y="69"/>
                    <a:pt x="234" y="72"/>
                  </a:cubicBezTo>
                  <a:cubicBezTo>
                    <a:pt x="236" y="71"/>
                    <a:pt x="238" y="71"/>
                    <a:pt x="240" y="71"/>
                  </a:cubicBezTo>
                  <a:cubicBezTo>
                    <a:pt x="242" y="70"/>
                    <a:pt x="244" y="70"/>
                    <a:pt x="247" y="70"/>
                  </a:cubicBezTo>
                  <a:cubicBezTo>
                    <a:pt x="247" y="70"/>
                    <a:pt x="247" y="70"/>
                    <a:pt x="247" y="70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3"/>
                    <a:pt x="250" y="75"/>
                    <a:pt x="251" y="78"/>
                  </a:cubicBezTo>
                  <a:cubicBezTo>
                    <a:pt x="252" y="79"/>
                    <a:pt x="252" y="79"/>
                    <a:pt x="252" y="79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0" y="81"/>
                    <a:pt x="248" y="82"/>
                    <a:pt x="246" y="84"/>
                  </a:cubicBezTo>
                  <a:cubicBezTo>
                    <a:pt x="245" y="85"/>
                    <a:pt x="243" y="87"/>
                    <a:pt x="242" y="88"/>
                  </a:cubicBezTo>
                  <a:cubicBezTo>
                    <a:pt x="243" y="91"/>
                    <a:pt x="244" y="93"/>
                    <a:pt x="245" y="96"/>
                  </a:cubicBezTo>
                  <a:cubicBezTo>
                    <a:pt x="247" y="96"/>
                    <a:pt x="249" y="96"/>
                    <a:pt x="250" y="96"/>
                  </a:cubicBezTo>
                  <a:cubicBezTo>
                    <a:pt x="253" y="97"/>
                    <a:pt x="255" y="97"/>
                    <a:pt x="257" y="97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9" y="100"/>
                    <a:pt x="260" y="103"/>
                    <a:pt x="260" y="106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58" y="108"/>
                    <a:pt x="256" y="110"/>
                    <a:pt x="254" y="111"/>
                  </a:cubicBezTo>
                  <a:cubicBezTo>
                    <a:pt x="252" y="112"/>
                    <a:pt x="251" y="113"/>
                    <a:pt x="249" y="114"/>
                  </a:cubicBezTo>
                  <a:cubicBezTo>
                    <a:pt x="249" y="116"/>
                    <a:pt x="250" y="119"/>
                    <a:pt x="250" y="122"/>
                  </a:cubicBezTo>
                  <a:cubicBezTo>
                    <a:pt x="252" y="123"/>
                    <a:pt x="253" y="123"/>
                    <a:pt x="255" y="124"/>
                  </a:cubicBezTo>
                  <a:cubicBezTo>
                    <a:pt x="257" y="124"/>
                    <a:pt x="260" y="125"/>
                    <a:pt x="262" y="126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9"/>
                    <a:pt x="263" y="130"/>
                    <a:pt x="263" y="131"/>
                  </a:cubicBezTo>
                  <a:cubicBezTo>
                    <a:pt x="263" y="132"/>
                    <a:pt x="263" y="133"/>
                    <a:pt x="263" y="135"/>
                  </a:cubicBezTo>
                  <a:cubicBezTo>
                    <a:pt x="262" y="136"/>
                    <a:pt x="262" y="136"/>
                    <a:pt x="262" y="136"/>
                  </a:cubicBezTo>
                  <a:cubicBezTo>
                    <a:pt x="262" y="136"/>
                    <a:pt x="262" y="136"/>
                    <a:pt x="262" y="136"/>
                  </a:cubicBezTo>
                  <a:cubicBezTo>
                    <a:pt x="260" y="137"/>
                    <a:pt x="257" y="138"/>
                    <a:pt x="255" y="139"/>
                  </a:cubicBezTo>
                  <a:cubicBezTo>
                    <a:pt x="253" y="139"/>
                    <a:pt x="252" y="140"/>
                    <a:pt x="250" y="140"/>
                  </a:cubicBezTo>
                  <a:cubicBezTo>
                    <a:pt x="250" y="143"/>
                    <a:pt x="249" y="146"/>
                    <a:pt x="249" y="149"/>
                  </a:cubicBezTo>
                  <a:cubicBezTo>
                    <a:pt x="251" y="150"/>
                    <a:pt x="252" y="151"/>
                    <a:pt x="254" y="152"/>
                  </a:cubicBezTo>
                  <a:cubicBezTo>
                    <a:pt x="256" y="153"/>
                    <a:pt x="258" y="154"/>
                    <a:pt x="260" y="155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260" y="159"/>
                    <a:pt x="259" y="162"/>
                    <a:pt x="258" y="164"/>
                  </a:cubicBezTo>
                  <a:cubicBezTo>
                    <a:pt x="258" y="165"/>
                    <a:pt x="258" y="165"/>
                    <a:pt x="258" y="165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55" y="166"/>
                    <a:pt x="253" y="166"/>
                    <a:pt x="250" y="166"/>
                  </a:cubicBezTo>
                  <a:cubicBezTo>
                    <a:pt x="249" y="166"/>
                    <a:pt x="247" y="166"/>
                    <a:pt x="245" y="166"/>
                  </a:cubicBezTo>
                  <a:cubicBezTo>
                    <a:pt x="244" y="169"/>
                    <a:pt x="243" y="172"/>
                    <a:pt x="242" y="175"/>
                  </a:cubicBezTo>
                  <a:cubicBezTo>
                    <a:pt x="243" y="176"/>
                    <a:pt x="245" y="177"/>
                    <a:pt x="246" y="178"/>
                  </a:cubicBezTo>
                  <a:cubicBezTo>
                    <a:pt x="248" y="180"/>
                    <a:pt x="250" y="182"/>
                    <a:pt x="251" y="183"/>
                  </a:cubicBezTo>
                  <a:cubicBezTo>
                    <a:pt x="252" y="184"/>
                    <a:pt x="252" y="184"/>
                    <a:pt x="252" y="184"/>
                  </a:cubicBezTo>
                  <a:cubicBezTo>
                    <a:pt x="251" y="184"/>
                    <a:pt x="251" y="184"/>
                    <a:pt x="251" y="184"/>
                  </a:cubicBezTo>
                  <a:cubicBezTo>
                    <a:pt x="250" y="187"/>
                    <a:pt x="249" y="189"/>
                    <a:pt x="248" y="192"/>
                  </a:cubicBezTo>
                  <a:cubicBezTo>
                    <a:pt x="247" y="193"/>
                    <a:pt x="247" y="193"/>
                    <a:pt x="247" y="193"/>
                  </a:cubicBezTo>
                  <a:cubicBezTo>
                    <a:pt x="247" y="192"/>
                    <a:pt x="247" y="192"/>
                    <a:pt x="247" y="192"/>
                  </a:cubicBezTo>
                  <a:cubicBezTo>
                    <a:pt x="244" y="192"/>
                    <a:pt x="242" y="192"/>
                    <a:pt x="240" y="192"/>
                  </a:cubicBezTo>
                  <a:cubicBezTo>
                    <a:pt x="238" y="191"/>
                    <a:pt x="236" y="191"/>
                    <a:pt x="234" y="191"/>
                  </a:cubicBezTo>
                  <a:cubicBezTo>
                    <a:pt x="233" y="193"/>
                    <a:pt x="231" y="196"/>
                    <a:pt x="230" y="198"/>
                  </a:cubicBezTo>
                  <a:cubicBezTo>
                    <a:pt x="231" y="200"/>
                    <a:pt x="232" y="201"/>
                    <a:pt x="233" y="203"/>
                  </a:cubicBezTo>
                  <a:cubicBezTo>
                    <a:pt x="234" y="205"/>
                    <a:pt x="235" y="207"/>
                    <a:pt x="237" y="208"/>
                  </a:cubicBezTo>
                  <a:cubicBezTo>
                    <a:pt x="237" y="209"/>
                    <a:pt x="237" y="209"/>
                    <a:pt x="237" y="209"/>
                  </a:cubicBezTo>
                  <a:cubicBezTo>
                    <a:pt x="237" y="210"/>
                    <a:pt x="237" y="210"/>
                    <a:pt x="237" y="210"/>
                  </a:cubicBezTo>
                  <a:cubicBezTo>
                    <a:pt x="235" y="212"/>
                    <a:pt x="233" y="214"/>
                    <a:pt x="231" y="216"/>
                  </a:cubicBezTo>
                  <a:cubicBezTo>
                    <a:pt x="231" y="217"/>
                    <a:pt x="231" y="217"/>
                    <a:pt x="231" y="217"/>
                  </a:cubicBezTo>
                  <a:cubicBezTo>
                    <a:pt x="230" y="217"/>
                    <a:pt x="230" y="217"/>
                    <a:pt x="230" y="217"/>
                  </a:cubicBezTo>
                  <a:cubicBezTo>
                    <a:pt x="228" y="216"/>
                    <a:pt x="226" y="215"/>
                    <a:pt x="224" y="214"/>
                  </a:cubicBezTo>
                  <a:cubicBezTo>
                    <a:pt x="222" y="213"/>
                    <a:pt x="220" y="213"/>
                    <a:pt x="218" y="212"/>
                  </a:cubicBezTo>
                  <a:cubicBezTo>
                    <a:pt x="217" y="214"/>
                    <a:pt x="214" y="216"/>
                    <a:pt x="212" y="218"/>
                  </a:cubicBezTo>
                  <a:cubicBezTo>
                    <a:pt x="213" y="220"/>
                    <a:pt x="214" y="222"/>
                    <a:pt x="214" y="223"/>
                  </a:cubicBezTo>
                  <a:cubicBezTo>
                    <a:pt x="215" y="226"/>
                    <a:pt x="216" y="228"/>
                    <a:pt x="217" y="230"/>
                  </a:cubicBezTo>
                  <a:cubicBezTo>
                    <a:pt x="217" y="231"/>
                    <a:pt x="217" y="231"/>
                    <a:pt x="217" y="231"/>
                  </a:cubicBezTo>
                  <a:cubicBezTo>
                    <a:pt x="216" y="231"/>
                    <a:pt x="216" y="231"/>
                    <a:pt x="216" y="231"/>
                  </a:cubicBezTo>
                  <a:cubicBezTo>
                    <a:pt x="214" y="233"/>
                    <a:pt x="212" y="235"/>
                    <a:pt x="210" y="236"/>
                  </a:cubicBezTo>
                  <a:cubicBezTo>
                    <a:pt x="209" y="237"/>
                    <a:pt x="209" y="237"/>
                    <a:pt x="209" y="237"/>
                  </a:cubicBezTo>
                  <a:cubicBezTo>
                    <a:pt x="209" y="236"/>
                    <a:pt x="209" y="236"/>
                    <a:pt x="209" y="236"/>
                  </a:cubicBezTo>
                  <a:cubicBezTo>
                    <a:pt x="207" y="235"/>
                    <a:pt x="205" y="234"/>
                    <a:pt x="203" y="233"/>
                  </a:cubicBezTo>
                  <a:cubicBezTo>
                    <a:pt x="201" y="232"/>
                    <a:pt x="200" y="231"/>
                    <a:pt x="198" y="230"/>
                  </a:cubicBezTo>
                  <a:cubicBezTo>
                    <a:pt x="196" y="231"/>
                    <a:pt x="194" y="233"/>
                    <a:pt x="191" y="234"/>
                  </a:cubicBezTo>
                  <a:cubicBezTo>
                    <a:pt x="191" y="236"/>
                    <a:pt x="191" y="238"/>
                    <a:pt x="192" y="240"/>
                  </a:cubicBezTo>
                  <a:cubicBezTo>
                    <a:pt x="192" y="242"/>
                    <a:pt x="192" y="244"/>
                    <a:pt x="193" y="246"/>
                  </a:cubicBezTo>
                  <a:cubicBezTo>
                    <a:pt x="193" y="247"/>
                    <a:pt x="193" y="247"/>
                    <a:pt x="193" y="247"/>
                  </a:cubicBezTo>
                  <a:cubicBezTo>
                    <a:pt x="192" y="248"/>
                    <a:pt x="192" y="248"/>
                    <a:pt x="192" y="248"/>
                  </a:cubicBezTo>
                  <a:cubicBezTo>
                    <a:pt x="190" y="249"/>
                    <a:pt x="187" y="250"/>
                    <a:pt x="185" y="251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3" y="251"/>
                    <a:pt x="183" y="251"/>
                    <a:pt x="183" y="251"/>
                  </a:cubicBezTo>
                  <a:cubicBezTo>
                    <a:pt x="182" y="249"/>
                    <a:pt x="180" y="248"/>
                    <a:pt x="179" y="246"/>
                  </a:cubicBezTo>
                  <a:cubicBezTo>
                    <a:pt x="177" y="245"/>
                    <a:pt x="176" y="243"/>
                    <a:pt x="175" y="242"/>
                  </a:cubicBezTo>
                  <a:cubicBezTo>
                    <a:pt x="172" y="243"/>
                    <a:pt x="169" y="244"/>
                    <a:pt x="167" y="245"/>
                  </a:cubicBezTo>
                  <a:cubicBezTo>
                    <a:pt x="166" y="247"/>
                    <a:pt x="166" y="248"/>
                    <a:pt x="166" y="250"/>
                  </a:cubicBezTo>
                  <a:cubicBezTo>
                    <a:pt x="166" y="253"/>
                    <a:pt x="166" y="255"/>
                    <a:pt x="165" y="257"/>
                  </a:cubicBezTo>
                  <a:cubicBezTo>
                    <a:pt x="165" y="258"/>
                    <a:pt x="165" y="258"/>
                    <a:pt x="165" y="258"/>
                  </a:cubicBezTo>
                  <a:cubicBezTo>
                    <a:pt x="165" y="258"/>
                    <a:pt x="165" y="258"/>
                    <a:pt x="165" y="258"/>
                  </a:cubicBezTo>
                  <a:cubicBezTo>
                    <a:pt x="162" y="259"/>
                    <a:pt x="159" y="259"/>
                    <a:pt x="156" y="260"/>
                  </a:cubicBezTo>
                  <a:cubicBezTo>
                    <a:pt x="156" y="260"/>
                    <a:pt x="156" y="260"/>
                    <a:pt x="156" y="260"/>
                  </a:cubicBezTo>
                  <a:cubicBezTo>
                    <a:pt x="155" y="259"/>
                    <a:pt x="155" y="259"/>
                    <a:pt x="155" y="259"/>
                  </a:cubicBezTo>
                  <a:cubicBezTo>
                    <a:pt x="154" y="258"/>
                    <a:pt x="153" y="256"/>
                    <a:pt x="152" y="254"/>
                  </a:cubicBezTo>
                  <a:cubicBezTo>
                    <a:pt x="151" y="252"/>
                    <a:pt x="150" y="250"/>
                    <a:pt x="149" y="249"/>
                  </a:cubicBezTo>
                  <a:cubicBezTo>
                    <a:pt x="146" y="249"/>
                    <a:pt x="144" y="250"/>
                    <a:pt x="140" y="250"/>
                  </a:cubicBezTo>
                  <a:cubicBezTo>
                    <a:pt x="140" y="251"/>
                    <a:pt x="139" y="253"/>
                    <a:pt x="139" y="255"/>
                  </a:cubicBezTo>
                  <a:cubicBezTo>
                    <a:pt x="138" y="257"/>
                    <a:pt x="137" y="260"/>
                    <a:pt x="137" y="262"/>
                  </a:cubicBezTo>
                  <a:cubicBezTo>
                    <a:pt x="136" y="262"/>
                    <a:pt x="136" y="262"/>
                    <a:pt x="136" y="262"/>
                  </a:cubicBezTo>
                  <a:cubicBezTo>
                    <a:pt x="135" y="262"/>
                    <a:pt x="135" y="262"/>
                    <a:pt x="135" y="262"/>
                  </a:cubicBezTo>
                  <a:cubicBezTo>
                    <a:pt x="134" y="262"/>
                    <a:pt x="133" y="262"/>
                    <a:pt x="131" y="262"/>
                  </a:cubicBezTo>
                  <a:close/>
                  <a:moveTo>
                    <a:pt x="128" y="260"/>
                  </a:moveTo>
                  <a:cubicBezTo>
                    <a:pt x="128" y="260"/>
                    <a:pt x="128" y="260"/>
                    <a:pt x="128" y="260"/>
                  </a:cubicBezTo>
                  <a:cubicBezTo>
                    <a:pt x="130" y="260"/>
                    <a:pt x="132" y="260"/>
                    <a:pt x="135" y="260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5" y="258"/>
                    <a:pt x="136" y="256"/>
                    <a:pt x="137" y="254"/>
                  </a:cubicBezTo>
                  <a:cubicBezTo>
                    <a:pt x="137" y="252"/>
                    <a:pt x="138" y="250"/>
                    <a:pt x="139" y="248"/>
                  </a:cubicBezTo>
                  <a:cubicBezTo>
                    <a:pt x="139" y="248"/>
                    <a:pt x="139" y="248"/>
                    <a:pt x="139" y="248"/>
                  </a:cubicBezTo>
                  <a:cubicBezTo>
                    <a:pt x="140" y="248"/>
                    <a:pt x="140" y="248"/>
                    <a:pt x="140" y="248"/>
                  </a:cubicBezTo>
                  <a:cubicBezTo>
                    <a:pt x="143" y="247"/>
                    <a:pt x="146" y="247"/>
                    <a:pt x="149" y="247"/>
                  </a:cubicBezTo>
                  <a:cubicBezTo>
                    <a:pt x="150" y="246"/>
                    <a:pt x="150" y="246"/>
                    <a:pt x="150" y="246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9"/>
                    <a:pt x="153" y="251"/>
                    <a:pt x="154" y="253"/>
                  </a:cubicBezTo>
                  <a:cubicBezTo>
                    <a:pt x="155" y="254"/>
                    <a:pt x="156" y="256"/>
                    <a:pt x="157" y="258"/>
                  </a:cubicBezTo>
                  <a:cubicBezTo>
                    <a:pt x="159" y="257"/>
                    <a:pt x="161" y="257"/>
                    <a:pt x="163" y="256"/>
                  </a:cubicBezTo>
                  <a:cubicBezTo>
                    <a:pt x="164" y="254"/>
                    <a:pt x="164" y="252"/>
                    <a:pt x="164" y="250"/>
                  </a:cubicBezTo>
                  <a:cubicBezTo>
                    <a:pt x="164" y="248"/>
                    <a:pt x="164" y="246"/>
                    <a:pt x="164" y="244"/>
                  </a:cubicBezTo>
                  <a:cubicBezTo>
                    <a:pt x="165" y="243"/>
                    <a:pt x="165" y="243"/>
                    <a:pt x="165" y="243"/>
                  </a:cubicBezTo>
                  <a:cubicBezTo>
                    <a:pt x="165" y="243"/>
                    <a:pt x="165" y="243"/>
                    <a:pt x="165" y="243"/>
                  </a:cubicBezTo>
                  <a:cubicBezTo>
                    <a:pt x="168" y="242"/>
                    <a:pt x="171" y="241"/>
                    <a:pt x="175" y="240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6" y="240"/>
                    <a:pt x="176" y="240"/>
                    <a:pt x="176" y="240"/>
                  </a:cubicBezTo>
                  <a:cubicBezTo>
                    <a:pt x="177" y="241"/>
                    <a:pt x="179" y="243"/>
                    <a:pt x="180" y="244"/>
                  </a:cubicBezTo>
                  <a:cubicBezTo>
                    <a:pt x="182" y="246"/>
                    <a:pt x="183" y="247"/>
                    <a:pt x="184" y="249"/>
                  </a:cubicBezTo>
                  <a:cubicBezTo>
                    <a:pt x="186" y="248"/>
                    <a:pt x="188" y="247"/>
                    <a:pt x="190" y="246"/>
                  </a:cubicBezTo>
                  <a:cubicBezTo>
                    <a:pt x="190" y="244"/>
                    <a:pt x="190" y="242"/>
                    <a:pt x="190" y="240"/>
                  </a:cubicBezTo>
                  <a:cubicBezTo>
                    <a:pt x="189" y="238"/>
                    <a:pt x="189" y="236"/>
                    <a:pt x="189" y="234"/>
                  </a:cubicBezTo>
                  <a:cubicBezTo>
                    <a:pt x="189" y="233"/>
                    <a:pt x="189" y="233"/>
                    <a:pt x="189" y="233"/>
                  </a:cubicBezTo>
                  <a:cubicBezTo>
                    <a:pt x="189" y="233"/>
                    <a:pt x="189" y="233"/>
                    <a:pt x="189" y="233"/>
                  </a:cubicBezTo>
                  <a:cubicBezTo>
                    <a:pt x="192" y="231"/>
                    <a:pt x="195" y="229"/>
                    <a:pt x="198" y="227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199" y="227"/>
                    <a:pt x="199" y="227"/>
                    <a:pt x="199" y="227"/>
                  </a:cubicBezTo>
                  <a:cubicBezTo>
                    <a:pt x="200" y="228"/>
                    <a:pt x="202" y="230"/>
                    <a:pt x="204" y="231"/>
                  </a:cubicBezTo>
                  <a:cubicBezTo>
                    <a:pt x="206" y="232"/>
                    <a:pt x="208" y="233"/>
                    <a:pt x="209" y="234"/>
                  </a:cubicBezTo>
                  <a:cubicBezTo>
                    <a:pt x="211" y="233"/>
                    <a:pt x="212" y="232"/>
                    <a:pt x="214" y="230"/>
                  </a:cubicBezTo>
                  <a:cubicBezTo>
                    <a:pt x="214" y="228"/>
                    <a:pt x="213" y="226"/>
                    <a:pt x="212" y="224"/>
                  </a:cubicBezTo>
                  <a:cubicBezTo>
                    <a:pt x="211" y="222"/>
                    <a:pt x="211" y="220"/>
                    <a:pt x="210" y="218"/>
                  </a:cubicBezTo>
                  <a:cubicBezTo>
                    <a:pt x="210" y="218"/>
                    <a:pt x="210" y="218"/>
                    <a:pt x="210" y="218"/>
                  </a:cubicBezTo>
                  <a:cubicBezTo>
                    <a:pt x="210" y="217"/>
                    <a:pt x="210" y="217"/>
                    <a:pt x="210" y="217"/>
                  </a:cubicBezTo>
                  <a:cubicBezTo>
                    <a:pt x="213" y="215"/>
                    <a:pt x="215" y="213"/>
                    <a:pt x="217" y="210"/>
                  </a:cubicBezTo>
                  <a:cubicBezTo>
                    <a:pt x="218" y="210"/>
                    <a:pt x="218" y="210"/>
                    <a:pt x="218" y="210"/>
                  </a:cubicBezTo>
                  <a:cubicBezTo>
                    <a:pt x="219" y="210"/>
                    <a:pt x="219" y="210"/>
                    <a:pt x="219" y="210"/>
                  </a:cubicBezTo>
                  <a:cubicBezTo>
                    <a:pt x="220" y="211"/>
                    <a:pt x="222" y="211"/>
                    <a:pt x="224" y="212"/>
                  </a:cubicBezTo>
                  <a:cubicBezTo>
                    <a:pt x="226" y="213"/>
                    <a:pt x="228" y="214"/>
                    <a:pt x="230" y="214"/>
                  </a:cubicBezTo>
                  <a:cubicBezTo>
                    <a:pt x="232" y="212"/>
                    <a:pt x="233" y="211"/>
                    <a:pt x="234" y="209"/>
                  </a:cubicBezTo>
                  <a:cubicBezTo>
                    <a:pt x="233" y="207"/>
                    <a:pt x="232" y="206"/>
                    <a:pt x="231" y="204"/>
                  </a:cubicBezTo>
                  <a:cubicBezTo>
                    <a:pt x="230" y="202"/>
                    <a:pt x="229" y="200"/>
                    <a:pt x="227" y="199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8" y="197"/>
                    <a:pt x="228" y="197"/>
                    <a:pt x="228" y="197"/>
                  </a:cubicBezTo>
                  <a:cubicBezTo>
                    <a:pt x="229" y="195"/>
                    <a:pt x="231" y="192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9"/>
                    <a:pt x="234" y="189"/>
                    <a:pt x="234" y="189"/>
                  </a:cubicBezTo>
                  <a:cubicBezTo>
                    <a:pt x="236" y="189"/>
                    <a:pt x="238" y="189"/>
                    <a:pt x="240" y="189"/>
                  </a:cubicBezTo>
                  <a:cubicBezTo>
                    <a:pt x="242" y="190"/>
                    <a:pt x="244" y="190"/>
                    <a:pt x="246" y="190"/>
                  </a:cubicBezTo>
                  <a:cubicBezTo>
                    <a:pt x="247" y="188"/>
                    <a:pt x="248" y="186"/>
                    <a:pt x="249" y="184"/>
                  </a:cubicBezTo>
                  <a:cubicBezTo>
                    <a:pt x="248" y="183"/>
                    <a:pt x="246" y="181"/>
                    <a:pt x="245" y="180"/>
                  </a:cubicBezTo>
                  <a:cubicBezTo>
                    <a:pt x="243" y="178"/>
                    <a:pt x="241" y="177"/>
                    <a:pt x="240" y="176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1" y="171"/>
                    <a:pt x="242" y="168"/>
                    <a:pt x="243" y="165"/>
                  </a:cubicBezTo>
                  <a:cubicBezTo>
                    <a:pt x="243" y="164"/>
                    <a:pt x="243" y="164"/>
                    <a:pt x="243" y="164"/>
                  </a:cubicBezTo>
                  <a:cubicBezTo>
                    <a:pt x="244" y="164"/>
                    <a:pt x="244" y="164"/>
                    <a:pt x="244" y="164"/>
                  </a:cubicBezTo>
                  <a:cubicBezTo>
                    <a:pt x="246" y="164"/>
                    <a:pt x="248" y="164"/>
                    <a:pt x="250" y="164"/>
                  </a:cubicBezTo>
                  <a:cubicBezTo>
                    <a:pt x="252" y="164"/>
                    <a:pt x="254" y="163"/>
                    <a:pt x="256" y="163"/>
                  </a:cubicBezTo>
                  <a:cubicBezTo>
                    <a:pt x="257" y="161"/>
                    <a:pt x="257" y="159"/>
                    <a:pt x="258" y="157"/>
                  </a:cubicBezTo>
                  <a:cubicBezTo>
                    <a:pt x="256" y="156"/>
                    <a:pt x="254" y="155"/>
                    <a:pt x="253" y="154"/>
                  </a:cubicBezTo>
                  <a:cubicBezTo>
                    <a:pt x="251" y="152"/>
                    <a:pt x="249" y="151"/>
                    <a:pt x="247" y="150"/>
                  </a:cubicBezTo>
                  <a:cubicBezTo>
                    <a:pt x="247" y="150"/>
                    <a:pt x="247" y="150"/>
                    <a:pt x="247" y="150"/>
                  </a:cubicBezTo>
                  <a:cubicBezTo>
                    <a:pt x="247" y="149"/>
                    <a:pt x="247" y="149"/>
                    <a:pt x="247" y="149"/>
                  </a:cubicBezTo>
                  <a:cubicBezTo>
                    <a:pt x="247" y="146"/>
                    <a:pt x="248" y="143"/>
                    <a:pt x="248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50" y="138"/>
                    <a:pt x="252" y="137"/>
                    <a:pt x="254" y="137"/>
                  </a:cubicBezTo>
                  <a:cubicBezTo>
                    <a:pt x="256" y="136"/>
                    <a:pt x="258" y="135"/>
                    <a:pt x="260" y="135"/>
                  </a:cubicBezTo>
                  <a:cubicBezTo>
                    <a:pt x="260" y="134"/>
                    <a:pt x="260" y="134"/>
                    <a:pt x="260" y="134"/>
                  </a:cubicBezTo>
                  <a:cubicBezTo>
                    <a:pt x="260" y="133"/>
                    <a:pt x="260" y="132"/>
                    <a:pt x="260" y="131"/>
                  </a:cubicBezTo>
                  <a:cubicBezTo>
                    <a:pt x="260" y="130"/>
                    <a:pt x="260" y="129"/>
                    <a:pt x="260" y="128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8" y="127"/>
                    <a:pt x="256" y="126"/>
                    <a:pt x="254" y="126"/>
                  </a:cubicBezTo>
                  <a:cubicBezTo>
                    <a:pt x="252" y="125"/>
                    <a:pt x="250" y="125"/>
                    <a:pt x="249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8" y="123"/>
                    <a:pt x="248" y="123"/>
                    <a:pt x="248" y="123"/>
                  </a:cubicBezTo>
                  <a:cubicBezTo>
                    <a:pt x="248" y="119"/>
                    <a:pt x="247" y="116"/>
                    <a:pt x="247" y="113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49" y="111"/>
                    <a:pt x="251" y="110"/>
                    <a:pt x="253" y="109"/>
                  </a:cubicBezTo>
                  <a:cubicBezTo>
                    <a:pt x="254" y="108"/>
                    <a:pt x="256" y="107"/>
                    <a:pt x="258" y="106"/>
                  </a:cubicBezTo>
                  <a:cubicBezTo>
                    <a:pt x="257" y="103"/>
                    <a:pt x="257" y="101"/>
                    <a:pt x="256" y="99"/>
                  </a:cubicBezTo>
                  <a:cubicBezTo>
                    <a:pt x="254" y="99"/>
                    <a:pt x="252" y="99"/>
                    <a:pt x="250" y="99"/>
                  </a:cubicBezTo>
                  <a:cubicBezTo>
                    <a:pt x="248" y="98"/>
                    <a:pt x="246" y="98"/>
                    <a:pt x="244" y="98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4"/>
                    <a:pt x="241" y="91"/>
                    <a:pt x="240" y="88"/>
                  </a:cubicBezTo>
                  <a:cubicBezTo>
                    <a:pt x="240" y="87"/>
                    <a:pt x="240" y="87"/>
                    <a:pt x="240" y="87"/>
                  </a:cubicBezTo>
                  <a:cubicBezTo>
                    <a:pt x="240" y="87"/>
                    <a:pt x="240" y="87"/>
                    <a:pt x="240" y="87"/>
                  </a:cubicBezTo>
                  <a:cubicBezTo>
                    <a:pt x="241" y="85"/>
                    <a:pt x="243" y="84"/>
                    <a:pt x="245" y="82"/>
                  </a:cubicBezTo>
                  <a:cubicBezTo>
                    <a:pt x="246" y="81"/>
                    <a:pt x="248" y="80"/>
                    <a:pt x="249" y="78"/>
                  </a:cubicBezTo>
                  <a:cubicBezTo>
                    <a:pt x="248" y="76"/>
                    <a:pt x="247" y="74"/>
                    <a:pt x="246" y="72"/>
                  </a:cubicBezTo>
                  <a:cubicBezTo>
                    <a:pt x="244" y="72"/>
                    <a:pt x="242" y="73"/>
                    <a:pt x="240" y="73"/>
                  </a:cubicBezTo>
                  <a:cubicBezTo>
                    <a:pt x="238" y="73"/>
                    <a:pt x="236" y="74"/>
                    <a:pt x="234" y="74"/>
                  </a:cubicBezTo>
                  <a:cubicBezTo>
                    <a:pt x="233" y="74"/>
                    <a:pt x="233" y="74"/>
                    <a:pt x="233" y="74"/>
                  </a:cubicBezTo>
                  <a:cubicBezTo>
                    <a:pt x="233" y="73"/>
                    <a:pt x="233" y="73"/>
                    <a:pt x="233" y="73"/>
                  </a:cubicBezTo>
                  <a:cubicBezTo>
                    <a:pt x="231" y="70"/>
                    <a:pt x="229" y="68"/>
                    <a:pt x="228" y="65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9" y="62"/>
                    <a:pt x="230" y="60"/>
                    <a:pt x="231" y="58"/>
                  </a:cubicBezTo>
                  <a:cubicBezTo>
                    <a:pt x="232" y="57"/>
                    <a:pt x="233" y="55"/>
                    <a:pt x="234" y="53"/>
                  </a:cubicBezTo>
                  <a:cubicBezTo>
                    <a:pt x="233" y="52"/>
                    <a:pt x="232" y="50"/>
                    <a:pt x="230" y="48"/>
                  </a:cubicBezTo>
                  <a:cubicBezTo>
                    <a:pt x="228" y="49"/>
                    <a:pt x="226" y="50"/>
                    <a:pt x="224" y="50"/>
                  </a:cubicBezTo>
                  <a:cubicBezTo>
                    <a:pt x="222" y="51"/>
                    <a:pt x="220" y="52"/>
                    <a:pt x="219" y="53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17" y="52"/>
                    <a:pt x="217" y="52"/>
                    <a:pt x="217" y="52"/>
                  </a:cubicBezTo>
                  <a:cubicBezTo>
                    <a:pt x="215" y="50"/>
                    <a:pt x="213" y="47"/>
                    <a:pt x="210" y="45"/>
                  </a:cubicBezTo>
                  <a:cubicBezTo>
                    <a:pt x="210" y="45"/>
                    <a:pt x="210" y="45"/>
                    <a:pt x="210" y="45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11" y="42"/>
                    <a:pt x="211" y="40"/>
                    <a:pt x="212" y="38"/>
                  </a:cubicBezTo>
                  <a:cubicBezTo>
                    <a:pt x="213" y="36"/>
                    <a:pt x="214" y="34"/>
                    <a:pt x="214" y="33"/>
                  </a:cubicBezTo>
                  <a:cubicBezTo>
                    <a:pt x="212" y="31"/>
                    <a:pt x="211" y="30"/>
                    <a:pt x="209" y="28"/>
                  </a:cubicBezTo>
                  <a:cubicBezTo>
                    <a:pt x="208" y="29"/>
                    <a:pt x="206" y="30"/>
                    <a:pt x="204" y="32"/>
                  </a:cubicBezTo>
                  <a:cubicBezTo>
                    <a:pt x="202" y="33"/>
                    <a:pt x="200" y="34"/>
                    <a:pt x="199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5" y="33"/>
                    <a:pt x="192" y="32"/>
                    <a:pt x="189" y="30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89" y="27"/>
                    <a:pt x="189" y="25"/>
                    <a:pt x="190" y="23"/>
                  </a:cubicBezTo>
                  <a:cubicBezTo>
                    <a:pt x="190" y="20"/>
                    <a:pt x="190" y="18"/>
                    <a:pt x="190" y="16"/>
                  </a:cubicBezTo>
                  <a:cubicBezTo>
                    <a:pt x="188" y="15"/>
                    <a:pt x="186" y="14"/>
                    <a:pt x="184" y="14"/>
                  </a:cubicBezTo>
                  <a:cubicBezTo>
                    <a:pt x="183" y="15"/>
                    <a:pt x="182" y="16"/>
                    <a:pt x="180" y="18"/>
                  </a:cubicBezTo>
                  <a:cubicBezTo>
                    <a:pt x="179" y="20"/>
                    <a:pt x="177" y="21"/>
                    <a:pt x="176" y="22"/>
                  </a:cubicBezTo>
                  <a:cubicBezTo>
                    <a:pt x="175" y="23"/>
                    <a:pt x="175" y="23"/>
                    <a:pt x="175" y="23"/>
                  </a:cubicBezTo>
                  <a:cubicBezTo>
                    <a:pt x="175" y="23"/>
                    <a:pt x="175" y="23"/>
                    <a:pt x="175" y="23"/>
                  </a:cubicBezTo>
                  <a:cubicBezTo>
                    <a:pt x="171" y="21"/>
                    <a:pt x="168" y="20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7"/>
                    <a:pt x="164" y="14"/>
                    <a:pt x="164" y="12"/>
                  </a:cubicBezTo>
                  <a:cubicBezTo>
                    <a:pt x="164" y="10"/>
                    <a:pt x="164" y="8"/>
                    <a:pt x="163" y="6"/>
                  </a:cubicBezTo>
                  <a:cubicBezTo>
                    <a:pt x="161" y="6"/>
                    <a:pt x="159" y="5"/>
                    <a:pt x="157" y="5"/>
                  </a:cubicBezTo>
                  <a:cubicBezTo>
                    <a:pt x="156" y="6"/>
                    <a:pt x="155" y="8"/>
                    <a:pt x="154" y="10"/>
                  </a:cubicBezTo>
                  <a:cubicBezTo>
                    <a:pt x="153" y="12"/>
                    <a:pt x="152" y="14"/>
                    <a:pt x="150" y="15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6" y="15"/>
                    <a:pt x="143" y="15"/>
                    <a:pt x="140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38" y="12"/>
                    <a:pt x="137" y="10"/>
                    <a:pt x="137" y="8"/>
                  </a:cubicBezTo>
                  <a:cubicBezTo>
                    <a:pt x="136" y="6"/>
                    <a:pt x="135" y="4"/>
                    <a:pt x="135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2" y="2"/>
                    <a:pt x="130" y="2"/>
                    <a:pt x="128" y="2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7" y="4"/>
                    <a:pt x="127" y="6"/>
                    <a:pt x="126" y="8"/>
                  </a:cubicBezTo>
                  <a:cubicBezTo>
                    <a:pt x="125" y="10"/>
                    <a:pt x="125" y="12"/>
                    <a:pt x="124" y="14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0" y="15"/>
                    <a:pt x="116" y="15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1" y="14"/>
                    <a:pt x="110" y="12"/>
                    <a:pt x="109" y="10"/>
                  </a:cubicBezTo>
                  <a:cubicBezTo>
                    <a:pt x="108" y="8"/>
                    <a:pt x="107" y="6"/>
                    <a:pt x="106" y="5"/>
                  </a:cubicBezTo>
                  <a:cubicBezTo>
                    <a:pt x="104" y="5"/>
                    <a:pt x="101" y="6"/>
                    <a:pt x="99" y="6"/>
                  </a:cubicBezTo>
                  <a:cubicBezTo>
                    <a:pt x="99" y="8"/>
                    <a:pt x="99" y="10"/>
                    <a:pt x="99" y="12"/>
                  </a:cubicBezTo>
                  <a:cubicBezTo>
                    <a:pt x="99" y="14"/>
                    <a:pt x="98" y="17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4" y="20"/>
                    <a:pt x="91" y="21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1"/>
                    <a:pt x="84" y="20"/>
                    <a:pt x="83" y="18"/>
                  </a:cubicBezTo>
                  <a:cubicBezTo>
                    <a:pt x="81" y="16"/>
                    <a:pt x="80" y="15"/>
                    <a:pt x="78" y="14"/>
                  </a:cubicBezTo>
                  <a:cubicBezTo>
                    <a:pt x="76" y="14"/>
                    <a:pt x="74" y="15"/>
                    <a:pt x="72" y="16"/>
                  </a:cubicBezTo>
                  <a:cubicBezTo>
                    <a:pt x="73" y="18"/>
                    <a:pt x="73" y="20"/>
                    <a:pt x="73" y="23"/>
                  </a:cubicBezTo>
                  <a:cubicBezTo>
                    <a:pt x="74" y="25"/>
                    <a:pt x="74" y="27"/>
                    <a:pt x="74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1" y="32"/>
                    <a:pt x="68" y="33"/>
                    <a:pt x="65" y="35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2" y="34"/>
                    <a:pt x="60" y="33"/>
                    <a:pt x="59" y="32"/>
                  </a:cubicBezTo>
                  <a:cubicBezTo>
                    <a:pt x="57" y="30"/>
                    <a:pt x="55" y="29"/>
                    <a:pt x="54" y="28"/>
                  </a:cubicBezTo>
                  <a:cubicBezTo>
                    <a:pt x="52" y="30"/>
                    <a:pt x="50" y="31"/>
                    <a:pt x="48" y="32"/>
                  </a:cubicBezTo>
                  <a:cubicBezTo>
                    <a:pt x="49" y="34"/>
                    <a:pt x="50" y="36"/>
                    <a:pt x="51" y="38"/>
                  </a:cubicBezTo>
                  <a:cubicBezTo>
                    <a:pt x="51" y="40"/>
                    <a:pt x="52" y="42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0" y="47"/>
                    <a:pt x="48" y="50"/>
                    <a:pt x="45" y="52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2"/>
                    <a:pt x="40" y="51"/>
                    <a:pt x="38" y="50"/>
                  </a:cubicBezTo>
                  <a:cubicBezTo>
                    <a:pt x="36" y="50"/>
                    <a:pt x="34" y="49"/>
                    <a:pt x="33" y="48"/>
                  </a:cubicBezTo>
                  <a:cubicBezTo>
                    <a:pt x="31" y="50"/>
                    <a:pt x="30" y="52"/>
                    <a:pt x="28" y="53"/>
                  </a:cubicBezTo>
                  <a:cubicBezTo>
                    <a:pt x="29" y="55"/>
                    <a:pt x="31" y="57"/>
                    <a:pt x="32" y="59"/>
                  </a:cubicBezTo>
                  <a:cubicBezTo>
                    <a:pt x="33" y="60"/>
                    <a:pt x="34" y="62"/>
                    <a:pt x="35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3" y="68"/>
                    <a:pt x="32" y="70"/>
                    <a:pt x="30" y="73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7" y="74"/>
                    <a:pt x="25" y="73"/>
                    <a:pt x="23" y="73"/>
                  </a:cubicBezTo>
                  <a:cubicBezTo>
                    <a:pt x="21" y="73"/>
                    <a:pt x="19" y="72"/>
                    <a:pt x="17" y="72"/>
                  </a:cubicBezTo>
                  <a:cubicBezTo>
                    <a:pt x="16" y="74"/>
                    <a:pt x="15" y="76"/>
                    <a:pt x="14" y="78"/>
                  </a:cubicBezTo>
                  <a:cubicBezTo>
                    <a:pt x="15" y="80"/>
                    <a:pt x="17" y="81"/>
                    <a:pt x="18" y="82"/>
                  </a:cubicBezTo>
                  <a:cubicBezTo>
                    <a:pt x="20" y="84"/>
                    <a:pt x="21" y="85"/>
                    <a:pt x="23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2" y="91"/>
                    <a:pt x="21" y="94"/>
                    <a:pt x="20" y="97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7" y="98"/>
                    <a:pt x="15" y="98"/>
                    <a:pt x="13" y="99"/>
                  </a:cubicBezTo>
                  <a:cubicBezTo>
                    <a:pt x="10" y="99"/>
                    <a:pt x="8" y="99"/>
                    <a:pt x="6" y="99"/>
                  </a:cubicBezTo>
                  <a:cubicBezTo>
                    <a:pt x="6" y="101"/>
                    <a:pt x="5" y="103"/>
                    <a:pt x="5" y="106"/>
                  </a:cubicBezTo>
                  <a:cubicBezTo>
                    <a:pt x="7" y="107"/>
                    <a:pt x="8" y="108"/>
                    <a:pt x="10" y="109"/>
                  </a:cubicBezTo>
                  <a:cubicBezTo>
                    <a:pt x="12" y="110"/>
                    <a:pt x="14" y="111"/>
                    <a:pt x="16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6"/>
                    <a:pt x="15" y="119"/>
                    <a:pt x="15" y="123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2" y="125"/>
                    <a:pt x="10" y="125"/>
                    <a:pt x="8" y="126"/>
                  </a:cubicBezTo>
                  <a:cubicBezTo>
                    <a:pt x="6" y="126"/>
                    <a:pt x="4" y="127"/>
                    <a:pt x="2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30"/>
                    <a:pt x="2" y="131"/>
                  </a:cubicBezTo>
                  <a:cubicBezTo>
                    <a:pt x="2" y="132"/>
                    <a:pt x="2" y="133"/>
                    <a:pt x="2" y="134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4" y="135"/>
                    <a:pt x="6" y="136"/>
                    <a:pt x="8" y="137"/>
                  </a:cubicBezTo>
                  <a:cubicBezTo>
                    <a:pt x="10" y="137"/>
                    <a:pt x="12" y="138"/>
                    <a:pt x="14" y="138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15" y="143"/>
                    <a:pt x="16" y="146"/>
                    <a:pt x="16" y="149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14" y="151"/>
                    <a:pt x="12" y="152"/>
                    <a:pt x="10" y="154"/>
                  </a:cubicBezTo>
                  <a:cubicBezTo>
                    <a:pt x="8" y="155"/>
                    <a:pt x="7" y="156"/>
                    <a:pt x="5" y="157"/>
                  </a:cubicBezTo>
                  <a:cubicBezTo>
                    <a:pt x="5" y="159"/>
                    <a:pt x="6" y="161"/>
                    <a:pt x="6" y="163"/>
                  </a:cubicBezTo>
                  <a:cubicBezTo>
                    <a:pt x="8" y="163"/>
                    <a:pt x="10" y="164"/>
                    <a:pt x="13" y="164"/>
                  </a:cubicBezTo>
                  <a:cubicBezTo>
                    <a:pt x="15" y="164"/>
                    <a:pt x="17" y="164"/>
                    <a:pt x="19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1" y="168"/>
                    <a:pt x="22" y="171"/>
                    <a:pt x="23" y="174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1" y="177"/>
                    <a:pt x="20" y="178"/>
                    <a:pt x="18" y="180"/>
                  </a:cubicBezTo>
                  <a:cubicBezTo>
                    <a:pt x="17" y="181"/>
                    <a:pt x="15" y="183"/>
                    <a:pt x="14" y="184"/>
                  </a:cubicBezTo>
                  <a:cubicBezTo>
                    <a:pt x="15" y="186"/>
                    <a:pt x="16" y="188"/>
                    <a:pt x="17" y="190"/>
                  </a:cubicBezTo>
                  <a:cubicBezTo>
                    <a:pt x="19" y="190"/>
                    <a:pt x="21" y="190"/>
                    <a:pt x="23" y="189"/>
                  </a:cubicBezTo>
                  <a:cubicBezTo>
                    <a:pt x="25" y="189"/>
                    <a:pt x="27" y="189"/>
                    <a:pt x="29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2" y="192"/>
                    <a:pt x="33" y="195"/>
                    <a:pt x="35" y="197"/>
                  </a:cubicBezTo>
                  <a:cubicBezTo>
                    <a:pt x="36" y="198"/>
                    <a:pt x="36" y="198"/>
                    <a:pt x="36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200"/>
                    <a:pt x="33" y="202"/>
                    <a:pt x="32" y="204"/>
                  </a:cubicBezTo>
                  <a:cubicBezTo>
                    <a:pt x="31" y="206"/>
                    <a:pt x="29" y="207"/>
                    <a:pt x="28" y="209"/>
                  </a:cubicBezTo>
                  <a:cubicBezTo>
                    <a:pt x="30" y="211"/>
                    <a:pt x="31" y="212"/>
                    <a:pt x="33" y="214"/>
                  </a:cubicBezTo>
                  <a:cubicBezTo>
                    <a:pt x="34" y="214"/>
                    <a:pt x="36" y="213"/>
                    <a:pt x="38" y="212"/>
                  </a:cubicBezTo>
                  <a:cubicBezTo>
                    <a:pt x="40" y="211"/>
                    <a:pt x="42" y="211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8" y="213"/>
                    <a:pt x="50" y="215"/>
                    <a:pt x="52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20"/>
                    <a:pt x="51" y="222"/>
                    <a:pt x="51" y="224"/>
                  </a:cubicBezTo>
                  <a:cubicBezTo>
                    <a:pt x="50" y="226"/>
                    <a:pt x="49" y="228"/>
                    <a:pt x="48" y="230"/>
                  </a:cubicBezTo>
                  <a:cubicBezTo>
                    <a:pt x="50" y="232"/>
                    <a:pt x="52" y="233"/>
                    <a:pt x="54" y="234"/>
                  </a:cubicBezTo>
                  <a:cubicBezTo>
                    <a:pt x="55" y="233"/>
                    <a:pt x="57" y="232"/>
                    <a:pt x="59" y="231"/>
                  </a:cubicBezTo>
                  <a:cubicBezTo>
                    <a:pt x="60" y="230"/>
                    <a:pt x="62" y="228"/>
                    <a:pt x="64" y="227"/>
                  </a:cubicBezTo>
                  <a:cubicBezTo>
                    <a:pt x="65" y="227"/>
                    <a:pt x="65" y="227"/>
                    <a:pt x="65" y="227"/>
                  </a:cubicBezTo>
                  <a:cubicBezTo>
                    <a:pt x="65" y="227"/>
                    <a:pt x="65" y="227"/>
                    <a:pt x="65" y="227"/>
                  </a:cubicBezTo>
                  <a:cubicBezTo>
                    <a:pt x="68" y="229"/>
                    <a:pt x="71" y="231"/>
                    <a:pt x="73" y="233"/>
                  </a:cubicBezTo>
                  <a:cubicBezTo>
                    <a:pt x="74" y="233"/>
                    <a:pt x="74" y="233"/>
                    <a:pt x="74" y="233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4" y="236"/>
                    <a:pt x="74" y="238"/>
                    <a:pt x="73" y="240"/>
                  </a:cubicBezTo>
                  <a:cubicBezTo>
                    <a:pt x="73" y="242"/>
                    <a:pt x="73" y="244"/>
                    <a:pt x="72" y="246"/>
                  </a:cubicBezTo>
                  <a:cubicBezTo>
                    <a:pt x="74" y="247"/>
                    <a:pt x="76" y="248"/>
                    <a:pt x="78" y="249"/>
                  </a:cubicBezTo>
                  <a:cubicBezTo>
                    <a:pt x="80" y="247"/>
                    <a:pt x="81" y="246"/>
                    <a:pt x="83" y="244"/>
                  </a:cubicBezTo>
                  <a:cubicBezTo>
                    <a:pt x="84" y="243"/>
                    <a:pt x="86" y="241"/>
                    <a:pt x="87" y="240"/>
                  </a:cubicBezTo>
                  <a:cubicBezTo>
                    <a:pt x="88" y="239"/>
                    <a:pt x="88" y="239"/>
                    <a:pt x="88" y="239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1" y="241"/>
                    <a:pt x="94" y="242"/>
                    <a:pt x="97" y="243"/>
                  </a:cubicBezTo>
                  <a:cubicBezTo>
                    <a:pt x="98" y="243"/>
                    <a:pt x="98" y="243"/>
                    <a:pt x="98" y="243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46"/>
                    <a:pt x="99" y="248"/>
                    <a:pt x="99" y="250"/>
                  </a:cubicBezTo>
                  <a:cubicBezTo>
                    <a:pt x="99" y="252"/>
                    <a:pt x="99" y="254"/>
                    <a:pt x="99" y="256"/>
                  </a:cubicBezTo>
                  <a:cubicBezTo>
                    <a:pt x="101" y="257"/>
                    <a:pt x="104" y="257"/>
                    <a:pt x="106" y="258"/>
                  </a:cubicBezTo>
                  <a:cubicBezTo>
                    <a:pt x="107" y="256"/>
                    <a:pt x="108" y="254"/>
                    <a:pt x="109" y="252"/>
                  </a:cubicBezTo>
                  <a:cubicBezTo>
                    <a:pt x="110" y="251"/>
                    <a:pt x="111" y="249"/>
                    <a:pt x="112" y="247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6" y="247"/>
                    <a:pt x="120" y="247"/>
                    <a:pt x="123" y="248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125" y="250"/>
                    <a:pt x="125" y="252"/>
                    <a:pt x="126" y="254"/>
                  </a:cubicBezTo>
                  <a:cubicBezTo>
                    <a:pt x="127" y="256"/>
                    <a:pt x="127" y="258"/>
                    <a:pt x="128" y="260"/>
                  </a:cubicBezTo>
                  <a:close/>
                  <a:moveTo>
                    <a:pt x="146" y="210"/>
                  </a:moveTo>
                  <a:cubicBezTo>
                    <a:pt x="146" y="209"/>
                    <a:pt x="146" y="209"/>
                    <a:pt x="146" y="209"/>
                  </a:cubicBezTo>
                  <a:cubicBezTo>
                    <a:pt x="142" y="195"/>
                    <a:pt x="139" y="180"/>
                    <a:pt x="138" y="166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43" y="164"/>
                    <a:pt x="146" y="163"/>
                    <a:pt x="149" y="16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60" y="172"/>
                    <a:pt x="169" y="184"/>
                    <a:pt x="176" y="197"/>
                  </a:cubicBezTo>
                  <a:cubicBezTo>
                    <a:pt x="176" y="198"/>
                    <a:pt x="176" y="198"/>
                    <a:pt x="176" y="198"/>
                  </a:cubicBezTo>
                  <a:cubicBezTo>
                    <a:pt x="175" y="198"/>
                    <a:pt x="175" y="198"/>
                    <a:pt x="175" y="198"/>
                  </a:cubicBezTo>
                  <a:cubicBezTo>
                    <a:pt x="167" y="204"/>
                    <a:pt x="157" y="208"/>
                    <a:pt x="147" y="210"/>
                  </a:cubicBezTo>
                  <a:lnTo>
                    <a:pt x="146" y="210"/>
                  </a:lnTo>
                  <a:close/>
                  <a:moveTo>
                    <a:pt x="140" y="167"/>
                  </a:moveTo>
                  <a:cubicBezTo>
                    <a:pt x="141" y="180"/>
                    <a:pt x="144" y="194"/>
                    <a:pt x="148" y="208"/>
                  </a:cubicBezTo>
                  <a:cubicBezTo>
                    <a:pt x="157" y="206"/>
                    <a:pt x="165" y="202"/>
                    <a:pt x="173" y="197"/>
                  </a:cubicBezTo>
                  <a:cubicBezTo>
                    <a:pt x="167" y="185"/>
                    <a:pt x="159" y="174"/>
                    <a:pt x="150" y="163"/>
                  </a:cubicBezTo>
                  <a:cubicBezTo>
                    <a:pt x="147" y="165"/>
                    <a:pt x="144" y="166"/>
                    <a:pt x="140" y="167"/>
                  </a:cubicBezTo>
                  <a:close/>
                  <a:moveTo>
                    <a:pt x="116" y="210"/>
                  </a:moveTo>
                  <a:cubicBezTo>
                    <a:pt x="115" y="210"/>
                    <a:pt x="115" y="210"/>
                    <a:pt x="115" y="210"/>
                  </a:cubicBezTo>
                  <a:cubicBezTo>
                    <a:pt x="105" y="208"/>
                    <a:pt x="96" y="204"/>
                    <a:pt x="87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94" y="183"/>
                    <a:pt x="102" y="171"/>
                    <a:pt x="112" y="161"/>
                  </a:cubicBezTo>
                  <a:cubicBezTo>
                    <a:pt x="112" y="160"/>
                    <a:pt x="112" y="160"/>
                    <a:pt x="112" y="160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16" y="162"/>
                    <a:pt x="120" y="164"/>
                    <a:pt x="123" y="165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3" y="180"/>
                    <a:pt x="120" y="195"/>
                    <a:pt x="116" y="209"/>
                  </a:cubicBezTo>
                  <a:lnTo>
                    <a:pt x="116" y="210"/>
                  </a:lnTo>
                  <a:close/>
                  <a:moveTo>
                    <a:pt x="89" y="197"/>
                  </a:moveTo>
                  <a:cubicBezTo>
                    <a:pt x="97" y="202"/>
                    <a:pt x="105" y="205"/>
                    <a:pt x="114" y="207"/>
                  </a:cubicBezTo>
                  <a:cubicBezTo>
                    <a:pt x="118" y="194"/>
                    <a:pt x="121" y="180"/>
                    <a:pt x="122" y="167"/>
                  </a:cubicBezTo>
                  <a:cubicBezTo>
                    <a:pt x="119" y="166"/>
                    <a:pt x="116" y="165"/>
                    <a:pt x="113" y="163"/>
                  </a:cubicBezTo>
                  <a:cubicBezTo>
                    <a:pt x="104" y="173"/>
                    <a:pt x="96" y="184"/>
                    <a:pt x="89" y="197"/>
                  </a:cubicBezTo>
                  <a:close/>
                  <a:moveTo>
                    <a:pt x="198" y="176"/>
                  </a:moveTo>
                  <a:cubicBezTo>
                    <a:pt x="197" y="176"/>
                    <a:pt x="197" y="176"/>
                    <a:pt x="197" y="176"/>
                  </a:cubicBezTo>
                  <a:cubicBezTo>
                    <a:pt x="184" y="169"/>
                    <a:pt x="171" y="161"/>
                    <a:pt x="161" y="15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3" y="146"/>
                    <a:pt x="164" y="143"/>
                    <a:pt x="165" y="139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80" y="140"/>
                    <a:pt x="195" y="142"/>
                    <a:pt x="209" y="146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8" y="158"/>
                    <a:pt x="204" y="167"/>
                    <a:pt x="198" y="176"/>
                  </a:cubicBezTo>
                  <a:close/>
                  <a:moveTo>
                    <a:pt x="163" y="150"/>
                  </a:moveTo>
                  <a:cubicBezTo>
                    <a:pt x="173" y="159"/>
                    <a:pt x="185" y="167"/>
                    <a:pt x="197" y="173"/>
                  </a:cubicBezTo>
                  <a:cubicBezTo>
                    <a:pt x="202" y="166"/>
                    <a:pt x="206" y="157"/>
                    <a:pt x="208" y="148"/>
                  </a:cubicBezTo>
                  <a:cubicBezTo>
                    <a:pt x="194" y="144"/>
                    <a:pt x="180" y="142"/>
                    <a:pt x="167" y="141"/>
                  </a:cubicBezTo>
                  <a:cubicBezTo>
                    <a:pt x="166" y="144"/>
                    <a:pt x="165" y="147"/>
                    <a:pt x="163" y="150"/>
                  </a:cubicBezTo>
                  <a:close/>
                  <a:moveTo>
                    <a:pt x="65" y="176"/>
                  </a:moveTo>
                  <a:cubicBezTo>
                    <a:pt x="64" y="175"/>
                    <a:pt x="64" y="175"/>
                    <a:pt x="64" y="175"/>
                  </a:cubicBezTo>
                  <a:cubicBezTo>
                    <a:pt x="59" y="167"/>
                    <a:pt x="55" y="157"/>
                    <a:pt x="53" y="147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68" y="141"/>
                    <a:pt x="82" y="139"/>
                    <a:pt x="97" y="138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9"/>
                    <a:pt x="98" y="139"/>
                    <a:pt x="98" y="139"/>
                  </a:cubicBezTo>
                  <a:cubicBezTo>
                    <a:pt x="99" y="143"/>
                    <a:pt x="100" y="146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91" y="160"/>
                    <a:pt x="78" y="168"/>
                    <a:pt x="66" y="176"/>
                  </a:cubicBezTo>
                  <a:lnTo>
                    <a:pt x="65" y="176"/>
                  </a:lnTo>
                  <a:close/>
                  <a:moveTo>
                    <a:pt x="55" y="148"/>
                  </a:moveTo>
                  <a:cubicBezTo>
                    <a:pt x="57" y="157"/>
                    <a:pt x="60" y="165"/>
                    <a:pt x="65" y="173"/>
                  </a:cubicBezTo>
                  <a:cubicBezTo>
                    <a:pt x="78" y="166"/>
                    <a:pt x="89" y="158"/>
                    <a:pt x="100" y="150"/>
                  </a:cubicBezTo>
                  <a:cubicBezTo>
                    <a:pt x="98" y="147"/>
                    <a:pt x="97" y="144"/>
                    <a:pt x="96" y="140"/>
                  </a:cubicBezTo>
                  <a:cubicBezTo>
                    <a:pt x="82" y="141"/>
                    <a:pt x="69" y="144"/>
                    <a:pt x="55" y="148"/>
                  </a:cubicBezTo>
                  <a:close/>
                  <a:moveTo>
                    <a:pt x="131" y="156"/>
                  </a:moveTo>
                  <a:cubicBezTo>
                    <a:pt x="125" y="156"/>
                    <a:pt x="118" y="153"/>
                    <a:pt x="114" y="149"/>
                  </a:cubicBezTo>
                  <a:cubicBezTo>
                    <a:pt x="109" y="144"/>
                    <a:pt x="106" y="138"/>
                    <a:pt x="106" y="131"/>
                  </a:cubicBezTo>
                  <a:cubicBezTo>
                    <a:pt x="106" y="125"/>
                    <a:pt x="109" y="118"/>
                    <a:pt x="114" y="114"/>
                  </a:cubicBezTo>
                  <a:cubicBezTo>
                    <a:pt x="118" y="109"/>
                    <a:pt x="125" y="106"/>
                    <a:pt x="131" y="106"/>
                  </a:cubicBezTo>
                  <a:cubicBezTo>
                    <a:pt x="138" y="106"/>
                    <a:pt x="144" y="109"/>
                    <a:pt x="149" y="114"/>
                  </a:cubicBezTo>
                  <a:cubicBezTo>
                    <a:pt x="159" y="123"/>
                    <a:pt x="159" y="139"/>
                    <a:pt x="149" y="149"/>
                  </a:cubicBezTo>
                  <a:cubicBezTo>
                    <a:pt x="144" y="153"/>
                    <a:pt x="138" y="156"/>
                    <a:pt x="131" y="156"/>
                  </a:cubicBezTo>
                  <a:close/>
                  <a:moveTo>
                    <a:pt x="131" y="109"/>
                  </a:moveTo>
                  <a:cubicBezTo>
                    <a:pt x="125" y="109"/>
                    <a:pt x="120" y="111"/>
                    <a:pt x="115" y="115"/>
                  </a:cubicBezTo>
                  <a:cubicBezTo>
                    <a:pt x="111" y="119"/>
                    <a:pt x="109" y="125"/>
                    <a:pt x="109" y="131"/>
                  </a:cubicBezTo>
                  <a:cubicBezTo>
                    <a:pt x="109" y="137"/>
                    <a:pt x="111" y="143"/>
                    <a:pt x="115" y="147"/>
                  </a:cubicBezTo>
                  <a:cubicBezTo>
                    <a:pt x="120" y="151"/>
                    <a:pt x="125" y="154"/>
                    <a:pt x="131" y="154"/>
                  </a:cubicBezTo>
                  <a:cubicBezTo>
                    <a:pt x="137" y="154"/>
                    <a:pt x="143" y="151"/>
                    <a:pt x="147" y="147"/>
                  </a:cubicBezTo>
                  <a:cubicBezTo>
                    <a:pt x="156" y="138"/>
                    <a:pt x="156" y="124"/>
                    <a:pt x="147" y="115"/>
                  </a:cubicBezTo>
                  <a:cubicBezTo>
                    <a:pt x="143" y="111"/>
                    <a:pt x="137" y="109"/>
                    <a:pt x="131" y="109"/>
                  </a:cubicBezTo>
                  <a:close/>
                  <a:moveTo>
                    <a:pt x="165" y="124"/>
                  </a:moveTo>
                  <a:cubicBezTo>
                    <a:pt x="165" y="124"/>
                    <a:pt x="165" y="124"/>
                    <a:pt x="165" y="124"/>
                  </a:cubicBezTo>
                  <a:cubicBezTo>
                    <a:pt x="164" y="120"/>
                    <a:pt x="163" y="116"/>
                    <a:pt x="161" y="113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72" y="102"/>
                    <a:pt x="184" y="94"/>
                    <a:pt x="197" y="87"/>
                  </a:cubicBezTo>
                  <a:cubicBezTo>
                    <a:pt x="198" y="86"/>
                    <a:pt x="198" y="86"/>
                    <a:pt x="198" y="86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4" y="96"/>
                    <a:pt x="208" y="105"/>
                    <a:pt x="210" y="115"/>
                  </a:cubicBezTo>
                  <a:cubicBezTo>
                    <a:pt x="210" y="116"/>
                    <a:pt x="210" y="116"/>
                    <a:pt x="210" y="116"/>
                  </a:cubicBezTo>
                  <a:cubicBezTo>
                    <a:pt x="209" y="116"/>
                    <a:pt x="209" y="116"/>
                    <a:pt x="209" y="116"/>
                  </a:cubicBezTo>
                  <a:cubicBezTo>
                    <a:pt x="195" y="121"/>
                    <a:pt x="180" y="124"/>
                    <a:pt x="166" y="124"/>
                  </a:cubicBezTo>
                  <a:lnTo>
                    <a:pt x="165" y="124"/>
                  </a:lnTo>
                  <a:close/>
                  <a:moveTo>
                    <a:pt x="163" y="113"/>
                  </a:moveTo>
                  <a:cubicBezTo>
                    <a:pt x="165" y="116"/>
                    <a:pt x="166" y="119"/>
                    <a:pt x="167" y="122"/>
                  </a:cubicBezTo>
                  <a:cubicBezTo>
                    <a:pt x="180" y="121"/>
                    <a:pt x="194" y="119"/>
                    <a:pt x="208" y="115"/>
                  </a:cubicBezTo>
                  <a:cubicBezTo>
                    <a:pt x="206" y="106"/>
                    <a:pt x="202" y="97"/>
                    <a:pt x="197" y="89"/>
                  </a:cubicBezTo>
                  <a:cubicBezTo>
                    <a:pt x="185" y="96"/>
                    <a:pt x="174" y="104"/>
                    <a:pt x="163" y="113"/>
                  </a:cubicBezTo>
                  <a:close/>
                  <a:moveTo>
                    <a:pt x="98" y="124"/>
                  </a:moveTo>
                  <a:cubicBezTo>
                    <a:pt x="97" y="124"/>
                    <a:pt x="97" y="124"/>
                    <a:pt x="97" y="124"/>
                  </a:cubicBezTo>
                  <a:cubicBezTo>
                    <a:pt x="82" y="123"/>
                    <a:pt x="68" y="120"/>
                    <a:pt x="53" y="116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5" y="105"/>
                    <a:pt x="59" y="95"/>
                    <a:pt x="64" y="87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9" y="93"/>
                    <a:pt x="91" y="102"/>
                    <a:pt x="102" y="111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0" y="116"/>
                    <a:pt x="99" y="120"/>
                    <a:pt x="98" y="123"/>
                  </a:cubicBezTo>
                  <a:lnTo>
                    <a:pt x="98" y="124"/>
                  </a:lnTo>
                  <a:close/>
                  <a:moveTo>
                    <a:pt x="55" y="114"/>
                  </a:moveTo>
                  <a:cubicBezTo>
                    <a:pt x="69" y="118"/>
                    <a:pt x="82" y="121"/>
                    <a:pt x="96" y="122"/>
                  </a:cubicBezTo>
                  <a:cubicBezTo>
                    <a:pt x="97" y="118"/>
                    <a:pt x="98" y="115"/>
                    <a:pt x="100" y="112"/>
                  </a:cubicBezTo>
                  <a:cubicBezTo>
                    <a:pt x="90" y="104"/>
                    <a:pt x="78" y="96"/>
                    <a:pt x="66" y="89"/>
                  </a:cubicBezTo>
                  <a:cubicBezTo>
                    <a:pt x="61" y="97"/>
                    <a:pt x="57" y="105"/>
                    <a:pt x="55" y="114"/>
                  </a:cubicBezTo>
                  <a:close/>
                  <a:moveTo>
                    <a:pt x="151" y="102"/>
                  </a:moveTo>
                  <a:cubicBezTo>
                    <a:pt x="150" y="102"/>
                    <a:pt x="150" y="102"/>
                    <a:pt x="150" y="102"/>
                  </a:cubicBezTo>
                  <a:cubicBezTo>
                    <a:pt x="147" y="100"/>
                    <a:pt x="143" y="98"/>
                    <a:pt x="139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40" y="82"/>
                    <a:pt x="142" y="68"/>
                    <a:pt x="146" y="53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8" y="55"/>
                    <a:pt x="167" y="59"/>
                    <a:pt x="176" y="64"/>
                  </a:cubicBezTo>
                  <a:cubicBezTo>
                    <a:pt x="177" y="65"/>
                    <a:pt x="177" y="65"/>
                    <a:pt x="177" y="65"/>
                  </a:cubicBezTo>
                  <a:cubicBezTo>
                    <a:pt x="176" y="66"/>
                    <a:pt x="176" y="66"/>
                    <a:pt x="176" y="66"/>
                  </a:cubicBezTo>
                  <a:cubicBezTo>
                    <a:pt x="169" y="79"/>
                    <a:pt x="161" y="91"/>
                    <a:pt x="151" y="102"/>
                  </a:cubicBezTo>
                  <a:close/>
                  <a:moveTo>
                    <a:pt x="141" y="96"/>
                  </a:moveTo>
                  <a:cubicBezTo>
                    <a:pt x="144" y="97"/>
                    <a:pt x="147" y="98"/>
                    <a:pt x="150" y="100"/>
                  </a:cubicBezTo>
                  <a:cubicBezTo>
                    <a:pt x="159" y="89"/>
                    <a:pt x="167" y="78"/>
                    <a:pt x="174" y="66"/>
                  </a:cubicBezTo>
                  <a:cubicBezTo>
                    <a:pt x="166" y="60"/>
                    <a:pt x="157" y="57"/>
                    <a:pt x="148" y="55"/>
                  </a:cubicBezTo>
                  <a:cubicBezTo>
                    <a:pt x="145" y="68"/>
                    <a:pt x="142" y="82"/>
                    <a:pt x="141" y="96"/>
                  </a:cubicBezTo>
                  <a:close/>
                  <a:moveTo>
                    <a:pt x="113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02" y="90"/>
                    <a:pt x="94" y="78"/>
                    <a:pt x="87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96" y="58"/>
                    <a:pt x="105" y="54"/>
                    <a:pt x="115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21" y="68"/>
                    <a:pt x="124" y="82"/>
                    <a:pt x="125" y="96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0" y="98"/>
                    <a:pt x="117" y="100"/>
                    <a:pt x="113" y="102"/>
                  </a:cubicBezTo>
                  <a:close/>
                  <a:moveTo>
                    <a:pt x="89" y="65"/>
                  </a:moveTo>
                  <a:cubicBezTo>
                    <a:pt x="96" y="77"/>
                    <a:pt x="104" y="89"/>
                    <a:pt x="113" y="99"/>
                  </a:cubicBezTo>
                  <a:cubicBezTo>
                    <a:pt x="116" y="98"/>
                    <a:pt x="119" y="96"/>
                    <a:pt x="122" y="96"/>
                  </a:cubicBezTo>
                  <a:cubicBezTo>
                    <a:pt x="121" y="82"/>
                    <a:pt x="119" y="68"/>
                    <a:pt x="115" y="55"/>
                  </a:cubicBezTo>
                  <a:cubicBezTo>
                    <a:pt x="106" y="57"/>
                    <a:pt x="97" y="60"/>
                    <a:pt x="89" y="6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904E7A01-43F6-CD0B-0EDC-0081D0364D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7763" y="2967038"/>
              <a:ext cx="427038" cy="425450"/>
            </a:xfrm>
            <a:custGeom>
              <a:avLst/>
              <a:gdLst>
                <a:gd name="T0" fmla="*/ 43 w 113"/>
                <a:gd name="T1" fmla="*/ 111 h 113"/>
                <a:gd name="T2" fmla="*/ 30 w 113"/>
                <a:gd name="T3" fmla="*/ 106 h 113"/>
                <a:gd name="T4" fmla="*/ 22 w 113"/>
                <a:gd name="T5" fmla="*/ 94 h 113"/>
                <a:gd name="T6" fmla="*/ 10 w 113"/>
                <a:gd name="T7" fmla="*/ 83 h 113"/>
                <a:gd name="T8" fmla="*/ 2 w 113"/>
                <a:gd name="T9" fmla="*/ 71 h 113"/>
                <a:gd name="T10" fmla="*/ 0 w 113"/>
                <a:gd name="T11" fmla="*/ 57 h 113"/>
                <a:gd name="T12" fmla="*/ 2 w 113"/>
                <a:gd name="T13" fmla="*/ 42 h 113"/>
                <a:gd name="T14" fmla="*/ 10 w 113"/>
                <a:gd name="T15" fmla="*/ 31 h 113"/>
                <a:gd name="T16" fmla="*/ 22 w 113"/>
                <a:gd name="T17" fmla="*/ 19 h 113"/>
                <a:gd name="T18" fmla="*/ 30 w 113"/>
                <a:gd name="T19" fmla="*/ 7 h 113"/>
                <a:gd name="T20" fmla="*/ 43 w 113"/>
                <a:gd name="T21" fmla="*/ 2 h 113"/>
                <a:gd name="T22" fmla="*/ 59 w 113"/>
                <a:gd name="T23" fmla="*/ 0 h 113"/>
                <a:gd name="T24" fmla="*/ 72 w 113"/>
                <a:gd name="T25" fmla="*/ 6 h 113"/>
                <a:gd name="T26" fmla="*/ 86 w 113"/>
                <a:gd name="T27" fmla="*/ 15 h 113"/>
                <a:gd name="T28" fmla="*/ 99 w 113"/>
                <a:gd name="T29" fmla="*/ 20 h 113"/>
                <a:gd name="T30" fmla="*/ 107 w 113"/>
                <a:gd name="T31" fmla="*/ 31 h 113"/>
                <a:gd name="T32" fmla="*/ 112 w 113"/>
                <a:gd name="T33" fmla="*/ 46 h 113"/>
                <a:gd name="T34" fmla="*/ 113 w 113"/>
                <a:gd name="T35" fmla="*/ 59 h 113"/>
                <a:gd name="T36" fmla="*/ 106 w 113"/>
                <a:gd name="T37" fmla="*/ 72 h 113"/>
                <a:gd name="T38" fmla="*/ 100 w 113"/>
                <a:gd name="T39" fmla="*/ 87 h 113"/>
                <a:gd name="T40" fmla="*/ 94 w 113"/>
                <a:gd name="T41" fmla="*/ 99 h 113"/>
                <a:gd name="T42" fmla="*/ 80 w 113"/>
                <a:gd name="T43" fmla="*/ 108 h 113"/>
                <a:gd name="T44" fmla="*/ 67 w 113"/>
                <a:gd name="T45" fmla="*/ 112 h 113"/>
                <a:gd name="T46" fmla="*/ 58 w 113"/>
                <a:gd name="T47" fmla="*/ 112 h 113"/>
                <a:gd name="T48" fmla="*/ 71 w 113"/>
                <a:gd name="T49" fmla="*/ 105 h 113"/>
                <a:gd name="T50" fmla="*/ 82 w 113"/>
                <a:gd name="T51" fmla="*/ 100 h 113"/>
                <a:gd name="T52" fmla="*/ 94 w 113"/>
                <a:gd name="T53" fmla="*/ 90 h 113"/>
                <a:gd name="T54" fmla="*/ 103 w 113"/>
                <a:gd name="T55" fmla="*/ 82 h 113"/>
                <a:gd name="T56" fmla="*/ 111 w 113"/>
                <a:gd name="T57" fmla="*/ 68 h 113"/>
                <a:gd name="T58" fmla="*/ 112 w 113"/>
                <a:gd name="T59" fmla="*/ 55 h 113"/>
                <a:gd name="T60" fmla="*/ 108 w 113"/>
                <a:gd name="T61" fmla="*/ 43 h 113"/>
                <a:gd name="T62" fmla="*/ 101 w 113"/>
                <a:gd name="T63" fmla="*/ 32 h 113"/>
                <a:gd name="T64" fmla="*/ 91 w 113"/>
                <a:gd name="T65" fmla="*/ 20 h 113"/>
                <a:gd name="T66" fmla="*/ 81 w 113"/>
                <a:gd name="T67" fmla="*/ 13 h 113"/>
                <a:gd name="T68" fmla="*/ 71 w 113"/>
                <a:gd name="T69" fmla="*/ 3 h 113"/>
                <a:gd name="T70" fmla="*/ 55 w 113"/>
                <a:gd name="T71" fmla="*/ 1 h 113"/>
                <a:gd name="T72" fmla="*/ 43 w 113"/>
                <a:gd name="T73" fmla="*/ 6 h 113"/>
                <a:gd name="T74" fmla="*/ 32 w 113"/>
                <a:gd name="T75" fmla="*/ 13 h 113"/>
                <a:gd name="T76" fmla="*/ 20 w 113"/>
                <a:gd name="T77" fmla="*/ 23 h 113"/>
                <a:gd name="T78" fmla="*/ 13 w 113"/>
                <a:gd name="T79" fmla="*/ 32 h 113"/>
                <a:gd name="T80" fmla="*/ 3 w 113"/>
                <a:gd name="T81" fmla="*/ 43 h 113"/>
                <a:gd name="T82" fmla="*/ 1 w 113"/>
                <a:gd name="T83" fmla="*/ 57 h 113"/>
                <a:gd name="T84" fmla="*/ 3 w 113"/>
                <a:gd name="T85" fmla="*/ 71 h 113"/>
                <a:gd name="T86" fmla="*/ 13 w 113"/>
                <a:gd name="T87" fmla="*/ 81 h 113"/>
                <a:gd name="T88" fmla="*/ 20 w 113"/>
                <a:gd name="T89" fmla="*/ 91 h 113"/>
                <a:gd name="T90" fmla="*/ 32 w 113"/>
                <a:gd name="T91" fmla="*/ 100 h 113"/>
                <a:gd name="T92" fmla="*/ 43 w 113"/>
                <a:gd name="T93" fmla="*/ 108 h 113"/>
                <a:gd name="T94" fmla="*/ 63 w 113"/>
                <a:gd name="T95" fmla="*/ 91 h 113"/>
                <a:gd name="T96" fmla="*/ 63 w 113"/>
                <a:gd name="T97" fmla="*/ 91 h 113"/>
                <a:gd name="T98" fmla="*/ 49 w 113"/>
                <a:gd name="T99" fmla="*/ 69 h 113"/>
                <a:gd name="T100" fmla="*/ 85 w 113"/>
                <a:gd name="T101" fmla="*/ 76 h 113"/>
                <a:gd name="T102" fmla="*/ 85 w 113"/>
                <a:gd name="T103" fmla="*/ 76 h 113"/>
                <a:gd name="T104" fmla="*/ 42 w 113"/>
                <a:gd name="T105" fmla="*/ 60 h 113"/>
                <a:gd name="T106" fmla="*/ 57 w 113"/>
                <a:gd name="T107" fmla="*/ 67 h 113"/>
                <a:gd name="T108" fmla="*/ 57 w 113"/>
                <a:gd name="T109" fmla="*/ 67 h 113"/>
                <a:gd name="T110" fmla="*/ 91 w 113"/>
                <a:gd name="T111" fmla="*/ 50 h 113"/>
                <a:gd name="T112" fmla="*/ 23 w 113"/>
                <a:gd name="T113" fmla="*/ 50 h 113"/>
                <a:gd name="T114" fmla="*/ 42 w 113"/>
                <a:gd name="T115" fmla="*/ 53 h 113"/>
                <a:gd name="T116" fmla="*/ 76 w 113"/>
                <a:gd name="T117" fmla="*/ 28 h 113"/>
                <a:gd name="T118" fmla="*/ 38 w 113"/>
                <a:gd name="T119" fmla="*/ 28 h 113"/>
                <a:gd name="T120" fmla="*/ 50 w 113"/>
                <a:gd name="T121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" h="113">
                  <a:moveTo>
                    <a:pt x="57" y="113"/>
                  </a:moveTo>
                  <a:cubicBezTo>
                    <a:pt x="56" y="113"/>
                    <a:pt x="56" y="113"/>
                    <a:pt x="55" y="113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4" y="112"/>
                    <a:pt x="54" y="111"/>
                    <a:pt x="54" y="110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2" y="108"/>
                    <a:pt x="50" y="107"/>
                    <a:pt x="49" y="107"/>
                  </a:cubicBezTo>
                  <a:cubicBezTo>
                    <a:pt x="49" y="108"/>
                    <a:pt x="48" y="109"/>
                    <a:pt x="48" y="109"/>
                  </a:cubicBezTo>
                  <a:cubicBezTo>
                    <a:pt x="48" y="110"/>
                    <a:pt x="47" y="111"/>
                    <a:pt x="47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12"/>
                    <a:pt x="44" y="112"/>
                    <a:pt x="43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6"/>
                    <a:pt x="42" y="106"/>
                  </a:cubicBezTo>
                  <a:cubicBezTo>
                    <a:pt x="41" y="105"/>
                    <a:pt x="39" y="105"/>
                    <a:pt x="38" y="104"/>
                  </a:cubicBezTo>
                  <a:cubicBezTo>
                    <a:pt x="38" y="105"/>
                    <a:pt x="37" y="105"/>
                    <a:pt x="37" y="106"/>
                  </a:cubicBezTo>
                  <a:cubicBezTo>
                    <a:pt x="36" y="107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3" y="108"/>
                    <a:pt x="32" y="107"/>
                    <a:pt x="31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1" y="105"/>
                    <a:pt x="31" y="104"/>
                    <a:pt x="31" y="103"/>
                  </a:cubicBezTo>
                  <a:cubicBezTo>
                    <a:pt x="31" y="103"/>
                    <a:pt x="31" y="102"/>
                    <a:pt x="31" y="101"/>
                  </a:cubicBezTo>
                  <a:cubicBezTo>
                    <a:pt x="30" y="100"/>
                    <a:pt x="29" y="100"/>
                    <a:pt x="28" y="99"/>
                  </a:cubicBezTo>
                  <a:cubicBezTo>
                    <a:pt x="27" y="99"/>
                    <a:pt x="27" y="100"/>
                    <a:pt x="26" y="100"/>
                  </a:cubicBezTo>
                  <a:cubicBezTo>
                    <a:pt x="25" y="101"/>
                    <a:pt x="24" y="101"/>
                    <a:pt x="24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2" y="101"/>
                    <a:pt x="21" y="101"/>
                    <a:pt x="20" y="100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8"/>
                    <a:pt x="21" y="97"/>
                    <a:pt x="21" y="96"/>
                  </a:cubicBezTo>
                  <a:cubicBezTo>
                    <a:pt x="21" y="96"/>
                    <a:pt x="22" y="95"/>
                    <a:pt x="22" y="94"/>
                  </a:cubicBezTo>
                  <a:cubicBezTo>
                    <a:pt x="21" y="93"/>
                    <a:pt x="20" y="92"/>
                    <a:pt x="19" y="92"/>
                  </a:cubicBezTo>
                  <a:cubicBezTo>
                    <a:pt x="19" y="92"/>
                    <a:pt x="18" y="92"/>
                    <a:pt x="17" y="92"/>
                  </a:cubicBezTo>
                  <a:cubicBezTo>
                    <a:pt x="16" y="93"/>
                    <a:pt x="15" y="93"/>
                    <a:pt x="14" y="93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2"/>
                    <a:pt x="12" y="91"/>
                    <a:pt x="12" y="91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3" y="88"/>
                    <a:pt x="13" y="87"/>
                  </a:cubicBezTo>
                  <a:cubicBezTo>
                    <a:pt x="14" y="87"/>
                    <a:pt x="14" y="86"/>
                    <a:pt x="15" y="86"/>
                  </a:cubicBezTo>
                  <a:cubicBezTo>
                    <a:pt x="14" y="85"/>
                    <a:pt x="13" y="83"/>
                    <a:pt x="13" y="82"/>
                  </a:cubicBezTo>
                  <a:cubicBezTo>
                    <a:pt x="12" y="82"/>
                    <a:pt x="11" y="83"/>
                    <a:pt x="10" y="83"/>
                  </a:cubicBezTo>
                  <a:cubicBezTo>
                    <a:pt x="9" y="83"/>
                    <a:pt x="8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6" y="82"/>
                    <a:pt x="6" y="81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6" y="78"/>
                    <a:pt x="7" y="78"/>
                    <a:pt x="8" y="77"/>
                  </a:cubicBezTo>
                  <a:cubicBezTo>
                    <a:pt x="8" y="76"/>
                    <a:pt x="9" y="76"/>
                    <a:pt x="9" y="75"/>
                  </a:cubicBezTo>
                  <a:cubicBezTo>
                    <a:pt x="9" y="74"/>
                    <a:pt x="8" y="73"/>
                    <a:pt x="8" y="72"/>
                  </a:cubicBezTo>
                  <a:cubicBezTo>
                    <a:pt x="7" y="72"/>
                    <a:pt x="6" y="72"/>
                    <a:pt x="6" y="72"/>
                  </a:cubicBezTo>
                  <a:cubicBezTo>
                    <a:pt x="5" y="72"/>
                    <a:pt x="4" y="72"/>
                    <a:pt x="3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69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7"/>
                    <a:pt x="3" y="66"/>
                    <a:pt x="4" y="66"/>
                  </a:cubicBezTo>
                  <a:cubicBezTo>
                    <a:pt x="5" y="65"/>
                    <a:pt x="6" y="65"/>
                    <a:pt x="6" y="64"/>
                  </a:cubicBezTo>
                  <a:cubicBezTo>
                    <a:pt x="6" y="63"/>
                    <a:pt x="6" y="62"/>
                    <a:pt x="6" y="61"/>
                  </a:cubicBezTo>
                  <a:cubicBezTo>
                    <a:pt x="5" y="60"/>
                    <a:pt x="4" y="60"/>
                    <a:pt x="4" y="60"/>
                  </a:cubicBezTo>
                  <a:cubicBezTo>
                    <a:pt x="3" y="60"/>
                    <a:pt x="2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7"/>
                    <a:pt x="0" y="57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4"/>
                    <a:pt x="3" y="54"/>
                    <a:pt x="4" y="54"/>
                  </a:cubicBezTo>
                  <a:cubicBezTo>
                    <a:pt x="4" y="53"/>
                    <a:pt x="5" y="53"/>
                    <a:pt x="6" y="53"/>
                  </a:cubicBezTo>
                  <a:cubicBezTo>
                    <a:pt x="6" y="52"/>
                    <a:pt x="6" y="50"/>
                    <a:pt x="6" y="49"/>
                  </a:cubicBezTo>
                  <a:cubicBezTo>
                    <a:pt x="6" y="49"/>
                    <a:pt x="5" y="48"/>
                    <a:pt x="4" y="48"/>
                  </a:cubicBezTo>
                  <a:cubicBezTo>
                    <a:pt x="3" y="48"/>
                    <a:pt x="2" y="47"/>
                    <a:pt x="2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5"/>
                    <a:pt x="2" y="44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5" y="42"/>
                    <a:pt x="6" y="42"/>
                  </a:cubicBezTo>
                  <a:cubicBezTo>
                    <a:pt x="6" y="42"/>
                    <a:pt x="7" y="42"/>
                    <a:pt x="8" y="42"/>
                  </a:cubicBezTo>
                  <a:cubicBezTo>
                    <a:pt x="8" y="41"/>
                    <a:pt x="9" y="39"/>
                    <a:pt x="9" y="38"/>
                  </a:cubicBezTo>
                  <a:cubicBezTo>
                    <a:pt x="9" y="38"/>
                    <a:pt x="8" y="37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3"/>
                    <a:pt x="6" y="32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13" y="30"/>
                    <a:pt x="14" y="29"/>
                    <a:pt x="15" y="28"/>
                  </a:cubicBezTo>
                  <a:cubicBezTo>
                    <a:pt x="14" y="27"/>
                    <a:pt x="14" y="27"/>
                    <a:pt x="13" y="26"/>
                  </a:cubicBezTo>
                  <a:cubicBezTo>
                    <a:pt x="13" y="25"/>
                    <a:pt x="12" y="24"/>
                    <a:pt x="12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2"/>
                    <a:pt x="13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6" y="21"/>
                    <a:pt x="17" y="21"/>
                  </a:cubicBezTo>
                  <a:cubicBezTo>
                    <a:pt x="18" y="21"/>
                    <a:pt x="19" y="22"/>
                    <a:pt x="19" y="22"/>
                  </a:cubicBezTo>
                  <a:cubicBezTo>
                    <a:pt x="20" y="21"/>
                    <a:pt x="21" y="20"/>
                    <a:pt x="22" y="19"/>
                  </a:cubicBezTo>
                  <a:cubicBezTo>
                    <a:pt x="22" y="19"/>
                    <a:pt x="21" y="18"/>
                    <a:pt x="21" y="17"/>
                  </a:cubicBezTo>
                  <a:cubicBezTo>
                    <a:pt x="21" y="16"/>
                    <a:pt x="20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5" y="13"/>
                    <a:pt x="26" y="13"/>
                  </a:cubicBezTo>
                  <a:cubicBezTo>
                    <a:pt x="27" y="14"/>
                    <a:pt x="27" y="14"/>
                    <a:pt x="28" y="15"/>
                  </a:cubicBezTo>
                  <a:cubicBezTo>
                    <a:pt x="29" y="14"/>
                    <a:pt x="30" y="13"/>
                    <a:pt x="31" y="13"/>
                  </a:cubicBezTo>
                  <a:cubicBezTo>
                    <a:pt x="31" y="12"/>
                    <a:pt x="31" y="11"/>
                    <a:pt x="31" y="10"/>
                  </a:cubicBezTo>
                  <a:cubicBezTo>
                    <a:pt x="31" y="9"/>
                    <a:pt x="31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3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6" y="7"/>
                    <a:pt x="37" y="7"/>
                  </a:cubicBezTo>
                  <a:cubicBezTo>
                    <a:pt x="37" y="8"/>
                    <a:pt x="38" y="9"/>
                    <a:pt x="38" y="9"/>
                  </a:cubicBezTo>
                  <a:cubicBezTo>
                    <a:pt x="39" y="9"/>
                    <a:pt x="41" y="8"/>
                    <a:pt x="42" y="8"/>
                  </a:cubicBezTo>
                  <a:cubicBezTo>
                    <a:pt x="42" y="7"/>
                    <a:pt x="42" y="6"/>
                    <a:pt x="42" y="6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2"/>
                    <a:pt x="45" y="2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48" y="5"/>
                    <a:pt x="49" y="6"/>
                    <a:pt x="49" y="6"/>
                  </a:cubicBezTo>
                  <a:cubicBezTo>
                    <a:pt x="50" y="6"/>
                    <a:pt x="52" y="6"/>
                    <a:pt x="53" y="6"/>
                  </a:cubicBezTo>
                  <a:cubicBezTo>
                    <a:pt x="53" y="5"/>
                    <a:pt x="53" y="4"/>
                    <a:pt x="54" y="4"/>
                  </a:cubicBezTo>
                  <a:cubicBezTo>
                    <a:pt x="54" y="3"/>
                    <a:pt x="54" y="2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7" y="0"/>
                    <a:pt x="5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60" y="3"/>
                    <a:pt x="60" y="4"/>
                  </a:cubicBezTo>
                  <a:cubicBezTo>
                    <a:pt x="60" y="4"/>
                    <a:pt x="60" y="5"/>
                    <a:pt x="61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5" y="6"/>
                    <a:pt x="65" y="5"/>
                    <a:pt x="66" y="4"/>
                  </a:cubicBezTo>
                  <a:cubicBezTo>
                    <a:pt x="66" y="3"/>
                    <a:pt x="67" y="2"/>
                    <a:pt x="67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2"/>
                    <a:pt x="70" y="2"/>
                    <a:pt x="71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2" y="4"/>
                    <a:pt x="72" y="5"/>
                    <a:pt x="72" y="6"/>
                  </a:cubicBezTo>
                  <a:cubicBezTo>
                    <a:pt x="72" y="6"/>
                    <a:pt x="72" y="7"/>
                    <a:pt x="72" y="8"/>
                  </a:cubicBezTo>
                  <a:cubicBezTo>
                    <a:pt x="73" y="8"/>
                    <a:pt x="74" y="9"/>
                    <a:pt x="75" y="9"/>
                  </a:cubicBezTo>
                  <a:cubicBezTo>
                    <a:pt x="76" y="9"/>
                    <a:pt x="77" y="8"/>
                    <a:pt x="77" y="7"/>
                  </a:cubicBezTo>
                  <a:cubicBezTo>
                    <a:pt x="78" y="7"/>
                    <a:pt x="78" y="6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6"/>
                    <a:pt x="82" y="6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8"/>
                    <a:pt x="83" y="9"/>
                    <a:pt x="83" y="10"/>
                  </a:cubicBezTo>
                  <a:cubicBezTo>
                    <a:pt x="83" y="11"/>
                    <a:pt x="83" y="12"/>
                    <a:pt x="82" y="13"/>
                  </a:cubicBezTo>
                  <a:cubicBezTo>
                    <a:pt x="84" y="13"/>
                    <a:pt x="85" y="14"/>
                    <a:pt x="86" y="15"/>
                  </a:cubicBezTo>
                  <a:cubicBezTo>
                    <a:pt x="86" y="14"/>
                    <a:pt x="87" y="14"/>
                    <a:pt x="88" y="13"/>
                  </a:cubicBezTo>
                  <a:cubicBezTo>
                    <a:pt x="88" y="13"/>
                    <a:pt x="89" y="12"/>
                    <a:pt x="90" y="12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2" y="13"/>
                    <a:pt x="93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5"/>
                    <a:pt x="93" y="16"/>
                    <a:pt x="92" y="17"/>
                  </a:cubicBezTo>
                  <a:cubicBezTo>
                    <a:pt x="92" y="18"/>
                    <a:pt x="92" y="19"/>
                    <a:pt x="92" y="19"/>
                  </a:cubicBezTo>
                  <a:cubicBezTo>
                    <a:pt x="93" y="20"/>
                    <a:pt x="93" y="21"/>
                    <a:pt x="94" y="22"/>
                  </a:cubicBezTo>
                  <a:cubicBezTo>
                    <a:pt x="95" y="22"/>
                    <a:pt x="96" y="21"/>
                    <a:pt x="96" y="21"/>
                  </a:cubicBezTo>
                  <a:cubicBezTo>
                    <a:pt x="97" y="21"/>
                    <a:pt x="98" y="20"/>
                    <a:pt x="99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1"/>
                    <a:pt x="101" y="22"/>
                    <a:pt x="102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1" y="25"/>
                    <a:pt x="100" y="26"/>
                  </a:cubicBezTo>
                  <a:cubicBezTo>
                    <a:pt x="100" y="27"/>
                    <a:pt x="99" y="27"/>
                    <a:pt x="99" y="28"/>
                  </a:cubicBezTo>
                  <a:cubicBezTo>
                    <a:pt x="100" y="29"/>
                    <a:pt x="100" y="30"/>
                    <a:pt x="101" y="31"/>
                  </a:cubicBezTo>
                  <a:cubicBezTo>
                    <a:pt x="102" y="31"/>
                    <a:pt x="103" y="31"/>
                    <a:pt x="103" y="31"/>
                  </a:cubicBezTo>
                  <a:cubicBezTo>
                    <a:pt x="104" y="31"/>
                    <a:pt x="105" y="31"/>
                    <a:pt x="106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8" y="3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5"/>
                    <a:pt x="107" y="36"/>
                    <a:pt x="106" y="37"/>
                  </a:cubicBezTo>
                  <a:cubicBezTo>
                    <a:pt x="106" y="37"/>
                    <a:pt x="105" y="38"/>
                    <a:pt x="104" y="38"/>
                  </a:cubicBezTo>
                  <a:cubicBezTo>
                    <a:pt x="105" y="39"/>
                    <a:pt x="105" y="41"/>
                    <a:pt x="106" y="42"/>
                  </a:cubicBezTo>
                  <a:cubicBezTo>
                    <a:pt x="106" y="42"/>
                    <a:pt x="107" y="42"/>
                    <a:pt x="108" y="42"/>
                  </a:cubicBezTo>
                  <a:cubicBezTo>
                    <a:pt x="109" y="42"/>
                    <a:pt x="110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2" y="44"/>
                    <a:pt x="112" y="45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1" y="47"/>
                    <a:pt x="110" y="48"/>
                    <a:pt x="109" y="48"/>
                  </a:cubicBezTo>
                  <a:cubicBezTo>
                    <a:pt x="109" y="48"/>
                    <a:pt x="108" y="49"/>
                    <a:pt x="107" y="49"/>
                  </a:cubicBezTo>
                  <a:cubicBezTo>
                    <a:pt x="108" y="50"/>
                    <a:pt x="108" y="52"/>
                    <a:pt x="108" y="53"/>
                  </a:cubicBezTo>
                  <a:cubicBezTo>
                    <a:pt x="108" y="53"/>
                    <a:pt x="109" y="53"/>
                    <a:pt x="110" y="54"/>
                  </a:cubicBezTo>
                  <a:cubicBezTo>
                    <a:pt x="111" y="54"/>
                    <a:pt x="112" y="54"/>
                    <a:pt x="113" y="55"/>
                  </a:cubicBezTo>
                  <a:cubicBezTo>
                    <a:pt x="113" y="55"/>
                    <a:pt x="113" y="55"/>
                    <a:pt x="113" y="55"/>
                  </a:cubicBezTo>
                  <a:cubicBezTo>
                    <a:pt x="113" y="55"/>
                    <a:pt x="113" y="55"/>
                    <a:pt x="113" y="55"/>
                  </a:cubicBezTo>
                  <a:cubicBezTo>
                    <a:pt x="113" y="56"/>
                    <a:pt x="113" y="56"/>
                    <a:pt x="113" y="57"/>
                  </a:cubicBezTo>
                  <a:cubicBezTo>
                    <a:pt x="113" y="57"/>
                    <a:pt x="113" y="58"/>
                    <a:pt x="113" y="58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2" y="59"/>
                    <a:pt x="111" y="60"/>
                    <a:pt x="110" y="60"/>
                  </a:cubicBezTo>
                  <a:cubicBezTo>
                    <a:pt x="109" y="60"/>
                    <a:pt x="108" y="60"/>
                    <a:pt x="108" y="61"/>
                  </a:cubicBezTo>
                  <a:cubicBezTo>
                    <a:pt x="108" y="62"/>
                    <a:pt x="108" y="63"/>
                    <a:pt x="107" y="64"/>
                  </a:cubicBezTo>
                  <a:cubicBezTo>
                    <a:pt x="108" y="65"/>
                    <a:pt x="109" y="65"/>
                    <a:pt x="109" y="66"/>
                  </a:cubicBezTo>
                  <a:cubicBezTo>
                    <a:pt x="110" y="66"/>
                    <a:pt x="111" y="67"/>
                    <a:pt x="112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70"/>
                    <a:pt x="111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2"/>
                    <a:pt x="109" y="72"/>
                    <a:pt x="108" y="72"/>
                  </a:cubicBezTo>
                  <a:cubicBezTo>
                    <a:pt x="107" y="72"/>
                    <a:pt x="106" y="72"/>
                    <a:pt x="106" y="72"/>
                  </a:cubicBezTo>
                  <a:cubicBezTo>
                    <a:pt x="105" y="73"/>
                    <a:pt x="105" y="74"/>
                    <a:pt x="104" y="75"/>
                  </a:cubicBezTo>
                  <a:cubicBezTo>
                    <a:pt x="105" y="76"/>
                    <a:pt x="106" y="76"/>
                    <a:pt x="106" y="77"/>
                  </a:cubicBezTo>
                  <a:cubicBezTo>
                    <a:pt x="107" y="78"/>
                    <a:pt x="108" y="78"/>
                    <a:pt x="108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7" y="82"/>
                    <a:pt x="107" y="83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5" y="83"/>
                    <a:pt x="104" y="83"/>
                    <a:pt x="103" y="83"/>
                  </a:cubicBezTo>
                  <a:cubicBezTo>
                    <a:pt x="103" y="83"/>
                    <a:pt x="102" y="82"/>
                    <a:pt x="101" y="82"/>
                  </a:cubicBezTo>
                  <a:cubicBezTo>
                    <a:pt x="100" y="83"/>
                    <a:pt x="100" y="85"/>
                    <a:pt x="99" y="86"/>
                  </a:cubicBezTo>
                  <a:cubicBezTo>
                    <a:pt x="99" y="86"/>
                    <a:pt x="100" y="87"/>
                    <a:pt x="100" y="87"/>
                  </a:cubicBezTo>
                  <a:cubicBezTo>
                    <a:pt x="101" y="88"/>
                    <a:pt x="102" y="89"/>
                    <a:pt x="102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1" y="91"/>
                    <a:pt x="101" y="92"/>
                    <a:pt x="100" y="93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98" y="93"/>
                    <a:pt x="97" y="93"/>
                    <a:pt x="96" y="92"/>
                  </a:cubicBezTo>
                  <a:cubicBezTo>
                    <a:pt x="96" y="92"/>
                    <a:pt x="95" y="92"/>
                    <a:pt x="94" y="92"/>
                  </a:cubicBezTo>
                  <a:cubicBezTo>
                    <a:pt x="93" y="92"/>
                    <a:pt x="92" y="93"/>
                    <a:pt x="92" y="94"/>
                  </a:cubicBezTo>
                  <a:cubicBezTo>
                    <a:pt x="92" y="95"/>
                    <a:pt x="92" y="96"/>
                    <a:pt x="92" y="96"/>
                  </a:cubicBezTo>
                  <a:cubicBezTo>
                    <a:pt x="93" y="97"/>
                    <a:pt x="93" y="98"/>
                    <a:pt x="93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3" y="100"/>
                    <a:pt x="93" y="100"/>
                    <a:pt x="93" y="100"/>
                  </a:cubicBezTo>
                  <a:cubicBezTo>
                    <a:pt x="92" y="101"/>
                    <a:pt x="91" y="101"/>
                    <a:pt x="91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89" y="101"/>
                    <a:pt x="88" y="101"/>
                    <a:pt x="88" y="100"/>
                  </a:cubicBezTo>
                  <a:cubicBezTo>
                    <a:pt x="87" y="100"/>
                    <a:pt x="86" y="99"/>
                    <a:pt x="86" y="99"/>
                  </a:cubicBezTo>
                  <a:cubicBezTo>
                    <a:pt x="85" y="100"/>
                    <a:pt x="84" y="100"/>
                    <a:pt x="82" y="101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3" y="104"/>
                    <a:pt x="83" y="105"/>
                    <a:pt x="83" y="106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82" y="107"/>
                    <a:pt x="81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8"/>
                    <a:pt x="78" y="107"/>
                    <a:pt x="77" y="106"/>
                  </a:cubicBezTo>
                  <a:cubicBezTo>
                    <a:pt x="77" y="105"/>
                    <a:pt x="76" y="105"/>
                    <a:pt x="75" y="104"/>
                  </a:cubicBezTo>
                  <a:cubicBezTo>
                    <a:pt x="74" y="105"/>
                    <a:pt x="73" y="105"/>
                    <a:pt x="72" y="106"/>
                  </a:cubicBezTo>
                  <a:cubicBezTo>
                    <a:pt x="72" y="106"/>
                    <a:pt x="72" y="107"/>
                    <a:pt x="72" y="108"/>
                  </a:cubicBezTo>
                  <a:cubicBezTo>
                    <a:pt x="72" y="109"/>
                    <a:pt x="72" y="110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0" y="112"/>
                    <a:pt x="69" y="112"/>
                    <a:pt x="68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6" y="110"/>
                    <a:pt x="66" y="109"/>
                  </a:cubicBezTo>
                  <a:cubicBezTo>
                    <a:pt x="65" y="109"/>
                    <a:pt x="65" y="108"/>
                    <a:pt x="64" y="107"/>
                  </a:cubicBezTo>
                  <a:cubicBezTo>
                    <a:pt x="63" y="107"/>
                    <a:pt x="62" y="108"/>
                    <a:pt x="61" y="108"/>
                  </a:cubicBezTo>
                  <a:cubicBezTo>
                    <a:pt x="60" y="108"/>
                    <a:pt x="60" y="109"/>
                    <a:pt x="60" y="110"/>
                  </a:cubicBezTo>
                  <a:cubicBezTo>
                    <a:pt x="60" y="111"/>
                    <a:pt x="59" y="112"/>
                    <a:pt x="59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7" y="113"/>
                    <a:pt x="57" y="113"/>
                  </a:cubicBezTo>
                  <a:close/>
                  <a:moveTo>
                    <a:pt x="55" y="112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56" y="112"/>
                    <a:pt x="57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9" y="111"/>
                    <a:pt x="59" y="110"/>
                    <a:pt x="59" y="110"/>
                  </a:cubicBezTo>
                  <a:cubicBezTo>
                    <a:pt x="59" y="109"/>
                    <a:pt x="60" y="108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2" y="107"/>
                    <a:pt x="63" y="107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5" y="107"/>
                    <a:pt x="66" y="108"/>
                    <a:pt x="66" y="109"/>
                  </a:cubicBezTo>
                  <a:cubicBezTo>
                    <a:pt x="67" y="110"/>
                    <a:pt x="67" y="110"/>
                    <a:pt x="68" y="111"/>
                  </a:cubicBezTo>
                  <a:cubicBezTo>
                    <a:pt x="69" y="111"/>
                    <a:pt x="70" y="111"/>
                    <a:pt x="71" y="110"/>
                  </a:cubicBezTo>
                  <a:cubicBezTo>
                    <a:pt x="71" y="110"/>
                    <a:pt x="71" y="109"/>
                    <a:pt x="71" y="108"/>
                  </a:cubicBezTo>
                  <a:cubicBezTo>
                    <a:pt x="71" y="107"/>
                    <a:pt x="71" y="106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3" y="104"/>
                    <a:pt x="74" y="104"/>
                    <a:pt x="75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6" y="104"/>
                    <a:pt x="77" y="105"/>
                    <a:pt x="78" y="105"/>
                  </a:cubicBezTo>
                  <a:cubicBezTo>
                    <a:pt x="78" y="106"/>
                    <a:pt x="79" y="107"/>
                    <a:pt x="80" y="107"/>
                  </a:cubicBezTo>
                  <a:cubicBezTo>
                    <a:pt x="80" y="107"/>
                    <a:pt x="81" y="106"/>
                    <a:pt x="82" y="106"/>
                  </a:cubicBezTo>
                  <a:cubicBezTo>
                    <a:pt x="82" y="105"/>
                    <a:pt x="82" y="104"/>
                    <a:pt x="82" y="103"/>
                  </a:cubicBezTo>
                  <a:cubicBezTo>
                    <a:pt x="82" y="103"/>
                    <a:pt x="82" y="102"/>
                    <a:pt x="81" y="101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3" y="100"/>
                    <a:pt x="84" y="99"/>
                    <a:pt x="85" y="98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6" y="99"/>
                    <a:pt x="87" y="99"/>
                    <a:pt x="88" y="100"/>
                  </a:cubicBezTo>
                  <a:cubicBezTo>
                    <a:pt x="89" y="100"/>
                    <a:pt x="90" y="101"/>
                    <a:pt x="90" y="101"/>
                  </a:cubicBezTo>
                  <a:cubicBezTo>
                    <a:pt x="91" y="100"/>
                    <a:pt x="92" y="100"/>
                    <a:pt x="92" y="99"/>
                  </a:cubicBezTo>
                  <a:cubicBezTo>
                    <a:pt x="92" y="98"/>
                    <a:pt x="92" y="98"/>
                    <a:pt x="92" y="97"/>
                  </a:cubicBezTo>
                  <a:cubicBezTo>
                    <a:pt x="91" y="96"/>
                    <a:pt x="91" y="95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2" y="93"/>
                    <a:pt x="93" y="92"/>
                    <a:pt x="94" y="91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5" y="91"/>
                    <a:pt x="96" y="91"/>
                    <a:pt x="97" y="92"/>
                  </a:cubicBezTo>
                  <a:cubicBezTo>
                    <a:pt x="98" y="92"/>
                    <a:pt x="98" y="92"/>
                    <a:pt x="99" y="92"/>
                  </a:cubicBezTo>
                  <a:cubicBezTo>
                    <a:pt x="100" y="92"/>
                    <a:pt x="100" y="91"/>
                    <a:pt x="101" y="90"/>
                  </a:cubicBezTo>
                  <a:cubicBezTo>
                    <a:pt x="101" y="90"/>
                    <a:pt x="100" y="89"/>
                    <a:pt x="100" y="88"/>
                  </a:cubicBezTo>
                  <a:cubicBezTo>
                    <a:pt x="99" y="87"/>
                    <a:pt x="99" y="86"/>
                    <a:pt x="98" y="86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9" y="84"/>
                    <a:pt x="100" y="83"/>
                    <a:pt x="100" y="82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2" y="82"/>
                    <a:pt x="103" y="82"/>
                    <a:pt x="103" y="82"/>
                  </a:cubicBezTo>
                  <a:cubicBezTo>
                    <a:pt x="104" y="82"/>
                    <a:pt x="105" y="82"/>
                    <a:pt x="106" y="82"/>
                  </a:cubicBezTo>
                  <a:cubicBezTo>
                    <a:pt x="107" y="81"/>
                    <a:pt x="107" y="80"/>
                    <a:pt x="107" y="80"/>
                  </a:cubicBezTo>
                  <a:cubicBezTo>
                    <a:pt x="107" y="79"/>
                    <a:pt x="106" y="78"/>
                    <a:pt x="105" y="78"/>
                  </a:cubicBezTo>
                  <a:cubicBezTo>
                    <a:pt x="105" y="77"/>
                    <a:pt x="104" y="76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4" y="74"/>
                    <a:pt x="104" y="73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6" y="71"/>
                    <a:pt x="107" y="71"/>
                    <a:pt x="108" y="71"/>
                  </a:cubicBezTo>
                  <a:cubicBezTo>
                    <a:pt x="109" y="71"/>
                    <a:pt x="110" y="71"/>
                    <a:pt x="110" y="71"/>
                  </a:cubicBezTo>
                  <a:cubicBezTo>
                    <a:pt x="111" y="70"/>
                    <a:pt x="111" y="69"/>
                    <a:pt x="111" y="68"/>
                  </a:cubicBezTo>
                  <a:cubicBezTo>
                    <a:pt x="110" y="67"/>
                    <a:pt x="110" y="67"/>
                    <a:pt x="109" y="66"/>
                  </a:cubicBezTo>
                  <a:cubicBezTo>
                    <a:pt x="108" y="66"/>
                    <a:pt x="107" y="65"/>
                    <a:pt x="107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7" y="63"/>
                    <a:pt x="107" y="62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8" y="60"/>
                    <a:pt x="109" y="59"/>
                    <a:pt x="110" y="59"/>
                  </a:cubicBezTo>
                  <a:cubicBezTo>
                    <a:pt x="111" y="59"/>
                    <a:pt x="111" y="59"/>
                    <a:pt x="112" y="58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2" y="58"/>
                    <a:pt x="112" y="57"/>
                    <a:pt x="112" y="57"/>
                  </a:cubicBezTo>
                  <a:cubicBezTo>
                    <a:pt x="112" y="56"/>
                    <a:pt x="112" y="56"/>
                    <a:pt x="112" y="55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1" y="55"/>
                    <a:pt x="111" y="55"/>
                    <a:pt x="110" y="55"/>
                  </a:cubicBezTo>
                  <a:cubicBezTo>
                    <a:pt x="109" y="54"/>
                    <a:pt x="108" y="54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2"/>
                    <a:pt x="107" y="50"/>
                    <a:pt x="106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8"/>
                    <a:pt x="108" y="48"/>
                    <a:pt x="109" y="47"/>
                  </a:cubicBezTo>
                  <a:cubicBezTo>
                    <a:pt x="110" y="47"/>
                    <a:pt x="110" y="46"/>
                    <a:pt x="111" y="46"/>
                  </a:cubicBezTo>
                  <a:cubicBezTo>
                    <a:pt x="111" y="45"/>
                    <a:pt x="111" y="44"/>
                    <a:pt x="110" y="43"/>
                  </a:cubicBezTo>
                  <a:cubicBezTo>
                    <a:pt x="110" y="43"/>
                    <a:pt x="109" y="43"/>
                    <a:pt x="108" y="43"/>
                  </a:cubicBezTo>
                  <a:cubicBezTo>
                    <a:pt x="107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4" y="41"/>
                    <a:pt x="104" y="40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5" y="36"/>
                    <a:pt x="105" y="36"/>
                  </a:cubicBezTo>
                  <a:cubicBezTo>
                    <a:pt x="106" y="35"/>
                    <a:pt x="107" y="35"/>
                    <a:pt x="107" y="34"/>
                  </a:cubicBezTo>
                  <a:cubicBezTo>
                    <a:pt x="107" y="33"/>
                    <a:pt x="107" y="32"/>
                    <a:pt x="106" y="31"/>
                  </a:cubicBezTo>
                  <a:cubicBezTo>
                    <a:pt x="105" y="32"/>
                    <a:pt x="104" y="32"/>
                    <a:pt x="103" y="32"/>
                  </a:cubicBezTo>
                  <a:cubicBezTo>
                    <a:pt x="103" y="32"/>
                    <a:pt x="102" y="32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1"/>
                    <a:pt x="99" y="29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7"/>
                    <a:pt x="99" y="26"/>
                    <a:pt x="100" y="26"/>
                  </a:cubicBezTo>
                  <a:cubicBezTo>
                    <a:pt x="100" y="25"/>
                    <a:pt x="101" y="24"/>
                    <a:pt x="101" y="23"/>
                  </a:cubicBezTo>
                  <a:cubicBezTo>
                    <a:pt x="100" y="23"/>
                    <a:pt x="100" y="22"/>
                    <a:pt x="99" y="21"/>
                  </a:cubicBezTo>
                  <a:cubicBezTo>
                    <a:pt x="98" y="21"/>
                    <a:pt x="98" y="22"/>
                    <a:pt x="97" y="22"/>
                  </a:cubicBezTo>
                  <a:cubicBezTo>
                    <a:pt x="96" y="22"/>
                    <a:pt x="95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3" y="22"/>
                    <a:pt x="92" y="21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8"/>
                    <a:pt x="92" y="17"/>
                  </a:cubicBezTo>
                  <a:cubicBezTo>
                    <a:pt x="92" y="16"/>
                    <a:pt x="92" y="15"/>
                    <a:pt x="92" y="14"/>
                  </a:cubicBezTo>
                  <a:cubicBezTo>
                    <a:pt x="92" y="14"/>
                    <a:pt x="91" y="13"/>
                    <a:pt x="90" y="13"/>
                  </a:cubicBezTo>
                  <a:cubicBezTo>
                    <a:pt x="90" y="13"/>
                    <a:pt x="89" y="14"/>
                    <a:pt x="88" y="14"/>
                  </a:cubicBezTo>
                  <a:cubicBezTo>
                    <a:pt x="87" y="15"/>
                    <a:pt x="86" y="15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15"/>
                    <a:pt x="83" y="14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2"/>
                    <a:pt x="82" y="11"/>
                    <a:pt x="82" y="10"/>
                  </a:cubicBezTo>
                  <a:cubicBezTo>
                    <a:pt x="82" y="9"/>
                    <a:pt x="82" y="8"/>
                    <a:pt x="82" y="8"/>
                  </a:cubicBezTo>
                  <a:cubicBezTo>
                    <a:pt x="81" y="7"/>
                    <a:pt x="80" y="7"/>
                    <a:pt x="80" y="6"/>
                  </a:cubicBezTo>
                  <a:cubicBezTo>
                    <a:pt x="79" y="7"/>
                    <a:pt x="78" y="8"/>
                    <a:pt x="78" y="8"/>
                  </a:cubicBezTo>
                  <a:cubicBezTo>
                    <a:pt x="77" y="9"/>
                    <a:pt x="76" y="10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10"/>
                    <a:pt x="73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7"/>
                    <a:pt x="71" y="6"/>
                  </a:cubicBezTo>
                  <a:cubicBezTo>
                    <a:pt x="71" y="5"/>
                    <a:pt x="71" y="4"/>
                    <a:pt x="71" y="3"/>
                  </a:cubicBezTo>
                  <a:cubicBezTo>
                    <a:pt x="70" y="3"/>
                    <a:pt x="69" y="3"/>
                    <a:pt x="68" y="2"/>
                  </a:cubicBezTo>
                  <a:cubicBezTo>
                    <a:pt x="67" y="3"/>
                    <a:pt x="67" y="4"/>
                    <a:pt x="66" y="5"/>
                  </a:cubicBezTo>
                  <a:cubicBezTo>
                    <a:pt x="66" y="6"/>
                    <a:pt x="65" y="6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7"/>
                    <a:pt x="62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59" y="5"/>
                    <a:pt x="59" y="4"/>
                  </a:cubicBezTo>
                  <a:cubicBezTo>
                    <a:pt x="59" y="3"/>
                    <a:pt x="59" y="2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6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2"/>
                    <a:pt x="55" y="3"/>
                    <a:pt x="55" y="4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7"/>
                    <a:pt x="50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7" y="5"/>
                  </a:cubicBezTo>
                  <a:cubicBezTo>
                    <a:pt x="47" y="4"/>
                    <a:pt x="46" y="3"/>
                    <a:pt x="46" y="2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4"/>
                    <a:pt x="43" y="5"/>
                    <a:pt x="43" y="6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0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7" y="10"/>
                    <a:pt x="37" y="9"/>
                    <a:pt x="36" y="8"/>
                  </a:cubicBezTo>
                  <a:cubicBezTo>
                    <a:pt x="35" y="8"/>
                    <a:pt x="35" y="7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cubicBezTo>
                    <a:pt x="32" y="8"/>
                    <a:pt x="32" y="9"/>
                    <a:pt x="32" y="10"/>
                  </a:cubicBezTo>
                  <a:cubicBezTo>
                    <a:pt x="32" y="11"/>
                    <a:pt x="32" y="12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0" y="15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15"/>
                    <a:pt x="26" y="15"/>
                    <a:pt x="26" y="14"/>
                  </a:cubicBezTo>
                  <a:cubicBezTo>
                    <a:pt x="25" y="14"/>
                    <a:pt x="24" y="13"/>
                    <a:pt x="23" y="13"/>
                  </a:cubicBezTo>
                  <a:cubicBezTo>
                    <a:pt x="23" y="13"/>
                    <a:pt x="22" y="14"/>
                    <a:pt x="21" y="14"/>
                  </a:cubicBezTo>
                  <a:cubicBezTo>
                    <a:pt x="21" y="15"/>
                    <a:pt x="22" y="16"/>
                    <a:pt x="22" y="17"/>
                  </a:cubicBezTo>
                  <a:cubicBezTo>
                    <a:pt x="22" y="18"/>
                    <a:pt x="23" y="19"/>
                    <a:pt x="23" y="19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1"/>
                    <a:pt x="21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8" y="22"/>
                    <a:pt x="17" y="22"/>
                  </a:cubicBezTo>
                  <a:cubicBezTo>
                    <a:pt x="16" y="22"/>
                    <a:pt x="15" y="21"/>
                    <a:pt x="14" y="21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13" y="24"/>
                    <a:pt x="14" y="25"/>
                    <a:pt x="14" y="26"/>
                  </a:cubicBezTo>
                  <a:cubicBezTo>
                    <a:pt x="15" y="26"/>
                    <a:pt x="15" y="27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4" y="31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2"/>
                    <a:pt x="11" y="32"/>
                    <a:pt x="10" y="32"/>
                  </a:cubicBezTo>
                  <a:cubicBezTo>
                    <a:pt x="9" y="32"/>
                    <a:pt x="8" y="32"/>
                    <a:pt x="8" y="31"/>
                  </a:cubicBezTo>
                  <a:cubicBezTo>
                    <a:pt x="7" y="32"/>
                    <a:pt x="7" y="33"/>
                    <a:pt x="6" y="34"/>
                  </a:cubicBezTo>
                  <a:cubicBezTo>
                    <a:pt x="7" y="35"/>
                    <a:pt x="8" y="35"/>
                    <a:pt x="8" y="36"/>
                  </a:cubicBezTo>
                  <a:cubicBezTo>
                    <a:pt x="9" y="36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0"/>
                    <a:pt x="9" y="41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7" y="43"/>
                    <a:pt x="6" y="43"/>
                  </a:cubicBezTo>
                  <a:cubicBezTo>
                    <a:pt x="5" y="43"/>
                    <a:pt x="4" y="43"/>
                    <a:pt x="3" y="43"/>
                  </a:cubicBezTo>
                  <a:cubicBezTo>
                    <a:pt x="3" y="44"/>
                    <a:pt x="3" y="45"/>
                    <a:pt x="3" y="46"/>
                  </a:cubicBezTo>
                  <a:cubicBezTo>
                    <a:pt x="3" y="46"/>
                    <a:pt x="4" y="47"/>
                    <a:pt x="5" y="47"/>
                  </a:cubicBezTo>
                  <a:cubicBezTo>
                    <a:pt x="6" y="48"/>
                    <a:pt x="6" y="48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2"/>
                    <a:pt x="7" y="53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4"/>
                    <a:pt x="5" y="54"/>
                    <a:pt x="4" y="55"/>
                  </a:cubicBezTo>
                  <a:cubicBezTo>
                    <a:pt x="3" y="55"/>
                    <a:pt x="2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7"/>
                  </a:cubicBezTo>
                  <a:cubicBezTo>
                    <a:pt x="1" y="57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5" y="59"/>
                    <a:pt x="6" y="60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2"/>
                    <a:pt x="7" y="63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6"/>
                    <a:pt x="5" y="66"/>
                  </a:cubicBezTo>
                  <a:cubicBezTo>
                    <a:pt x="4" y="67"/>
                    <a:pt x="3" y="67"/>
                    <a:pt x="3" y="68"/>
                  </a:cubicBezTo>
                  <a:cubicBezTo>
                    <a:pt x="3" y="69"/>
                    <a:pt x="3" y="70"/>
                    <a:pt x="3" y="71"/>
                  </a:cubicBezTo>
                  <a:cubicBezTo>
                    <a:pt x="4" y="71"/>
                    <a:pt x="5" y="71"/>
                    <a:pt x="6" y="71"/>
                  </a:cubicBezTo>
                  <a:cubicBezTo>
                    <a:pt x="7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3"/>
                    <a:pt x="10" y="74"/>
                    <a:pt x="10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7"/>
                    <a:pt x="8" y="78"/>
                  </a:cubicBezTo>
                  <a:cubicBezTo>
                    <a:pt x="8" y="78"/>
                    <a:pt x="7" y="79"/>
                    <a:pt x="6" y="80"/>
                  </a:cubicBezTo>
                  <a:cubicBezTo>
                    <a:pt x="7" y="80"/>
                    <a:pt x="7" y="81"/>
                    <a:pt x="8" y="82"/>
                  </a:cubicBezTo>
                  <a:cubicBezTo>
                    <a:pt x="8" y="82"/>
                    <a:pt x="9" y="82"/>
                    <a:pt x="10" y="82"/>
                  </a:cubicBezTo>
                  <a:cubicBezTo>
                    <a:pt x="11" y="82"/>
                    <a:pt x="12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3"/>
                    <a:pt x="15" y="84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5" y="86"/>
                    <a:pt x="15" y="87"/>
                    <a:pt x="14" y="88"/>
                  </a:cubicBezTo>
                  <a:cubicBezTo>
                    <a:pt x="14" y="89"/>
                    <a:pt x="13" y="89"/>
                    <a:pt x="13" y="90"/>
                  </a:cubicBezTo>
                  <a:cubicBezTo>
                    <a:pt x="13" y="91"/>
                    <a:pt x="14" y="92"/>
                    <a:pt x="14" y="92"/>
                  </a:cubicBezTo>
                  <a:cubicBezTo>
                    <a:pt x="15" y="92"/>
                    <a:pt x="16" y="92"/>
                    <a:pt x="17" y="92"/>
                  </a:cubicBezTo>
                  <a:cubicBezTo>
                    <a:pt x="18" y="91"/>
                    <a:pt x="19" y="91"/>
                    <a:pt x="19" y="91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1" y="92"/>
                    <a:pt x="22" y="93"/>
                    <a:pt x="23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5"/>
                    <a:pt x="22" y="96"/>
                    <a:pt x="22" y="97"/>
                  </a:cubicBezTo>
                  <a:cubicBezTo>
                    <a:pt x="22" y="98"/>
                    <a:pt x="21" y="98"/>
                    <a:pt x="21" y="99"/>
                  </a:cubicBezTo>
                  <a:cubicBezTo>
                    <a:pt x="22" y="100"/>
                    <a:pt x="23" y="100"/>
                    <a:pt x="23" y="101"/>
                  </a:cubicBezTo>
                  <a:cubicBezTo>
                    <a:pt x="24" y="101"/>
                    <a:pt x="25" y="100"/>
                    <a:pt x="26" y="100"/>
                  </a:cubicBezTo>
                  <a:cubicBezTo>
                    <a:pt x="26" y="99"/>
                    <a:pt x="27" y="99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2" y="104"/>
                    <a:pt x="32" y="105"/>
                    <a:pt x="31" y="106"/>
                  </a:cubicBezTo>
                  <a:cubicBezTo>
                    <a:pt x="32" y="106"/>
                    <a:pt x="33" y="107"/>
                    <a:pt x="34" y="107"/>
                  </a:cubicBezTo>
                  <a:cubicBezTo>
                    <a:pt x="35" y="107"/>
                    <a:pt x="35" y="106"/>
                    <a:pt x="36" y="105"/>
                  </a:cubicBezTo>
                  <a:cubicBezTo>
                    <a:pt x="37" y="105"/>
                    <a:pt x="37" y="104"/>
                    <a:pt x="38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104"/>
                    <a:pt x="41" y="104"/>
                    <a:pt x="42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6"/>
                    <a:pt x="43" y="107"/>
                    <a:pt x="43" y="108"/>
                  </a:cubicBezTo>
                  <a:cubicBezTo>
                    <a:pt x="43" y="109"/>
                    <a:pt x="43" y="110"/>
                    <a:pt x="43" y="110"/>
                  </a:cubicBezTo>
                  <a:cubicBezTo>
                    <a:pt x="44" y="111"/>
                    <a:pt x="45" y="111"/>
                    <a:pt x="46" y="111"/>
                  </a:cubicBezTo>
                  <a:cubicBezTo>
                    <a:pt x="46" y="110"/>
                    <a:pt x="47" y="110"/>
                    <a:pt x="47" y="109"/>
                  </a:cubicBezTo>
                  <a:cubicBezTo>
                    <a:pt x="48" y="108"/>
                    <a:pt x="48" y="107"/>
                    <a:pt x="49" y="107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50" y="107"/>
                    <a:pt x="52" y="107"/>
                    <a:pt x="53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8"/>
                    <a:pt x="54" y="109"/>
                    <a:pt x="55" y="110"/>
                  </a:cubicBezTo>
                  <a:cubicBezTo>
                    <a:pt x="55" y="110"/>
                    <a:pt x="55" y="111"/>
                    <a:pt x="55" y="112"/>
                  </a:cubicBezTo>
                  <a:close/>
                  <a:moveTo>
                    <a:pt x="63" y="91"/>
                  </a:moveTo>
                  <a:cubicBezTo>
                    <a:pt x="63" y="90"/>
                    <a:pt x="63" y="90"/>
                    <a:pt x="63" y="90"/>
                  </a:cubicBezTo>
                  <a:cubicBezTo>
                    <a:pt x="61" y="84"/>
                    <a:pt x="60" y="78"/>
                    <a:pt x="60" y="72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2" y="71"/>
                    <a:pt x="63" y="70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9" y="74"/>
                    <a:pt x="73" y="80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2" y="88"/>
                    <a:pt x="68" y="90"/>
                    <a:pt x="64" y="91"/>
                  </a:cubicBezTo>
                  <a:lnTo>
                    <a:pt x="63" y="91"/>
                  </a:lnTo>
                  <a:close/>
                  <a:moveTo>
                    <a:pt x="61" y="72"/>
                  </a:moveTo>
                  <a:cubicBezTo>
                    <a:pt x="61" y="78"/>
                    <a:pt x="62" y="84"/>
                    <a:pt x="64" y="90"/>
                  </a:cubicBezTo>
                  <a:cubicBezTo>
                    <a:pt x="68" y="89"/>
                    <a:pt x="71" y="87"/>
                    <a:pt x="75" y="85"/>
                  </a:cubicBezTo>
                  <a:cubicBezTo>
                    <a:pt x="72" y="80"/>
                    <a:pt x="69" y="75"/>
                    <a:pt x="65" y="70"/>
                  </a:cubicBezTo>
                  <a:cubicBezTo>
                    <a:pt x="63" y="71"/>
                    <a:pt x="62" y="72"/>
                    <a:pt x="61" y="72"/>
                  </a:cubicBezTo>
                  <a:close/>
                  <a:moveTo>
                    <a:pt x="50" y="91"/>
                  </a:moveTo>
                  <a:cubicBezTo>
                    <a:pt x="50" y="91"/>
                    <a:pt x="50" y="91"/>
                    <a:pt x="50" y="91"/>
                  </a:cubicBezTo>
                  <a:cubicBezTo>
                    <a:pt x="45" y="90"/>
                    <a:pt x="41" y="88"/>
                    <a:pt x="38" y="86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41" y="79"/>
                    <a:pt x="44" y="74"/>
                    <a:pt x="48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0"/>
                    <a:pt x="52" y="71"/>
                    <a:pt x="53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3" y="78"/>
                    <a:pt x="52" y="84"/>
                    <a:pt x="50" y="90"/>
                  </a:cubicBezTo>
                  <a:lnTo>
                    <a:pt x="50" y="91"/>
                  </a:lnTo>
                  <a:close/>
                  <a:moveTo>
                    <a:pt x="39" y="85"/>
                  </a:moveTo>
                  <a:cubicBezTo>
                    <a:pt x="42" y="87"/>
                    <a:pt x="46" y="89"/>
                    <a:pt x="50" y="90"/>
                  </a:cubicBezTo>
                  <a:cubicBezTo>
                    <a:pt x="51" y="84"/>
                    <a:pt x="52" y="78"/>
                    <a:pt x="53" y="72"/>
                  </a:cubicBezTo>
                  <a:cubicBezTo>
                    <a:pt x="51" y="72"/>
                    <a:pt x="50" y="71"/>
                    <a:pt x="49" y="70"/>
                  </a:cubicBezTo>
                  <a:cubicBezTo>
                    <a:pt x="45" y="75"/>
                    <a:pt x="42" y="80"/>
                    <a:pt x="39" y="85"/>
                  </a:cubicBezTo>
                  <a:close/>
                  <a:moveTo>
                    <a:pt x="85" y="76"/>
                  </a:moveTo>
                  <a:cubicBezTo>
                    <a:pt x="85" y="76"/>
                    <a:pt x="85" y="76"/>
                    <a:pt x="85" y="76"/>
                  </a:cubicBezTo>
                  <a:cubicBezTo>
                    <a:pt x="79" y="73"/>
                    <a:pt x="74" y="69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3"/>
                    <a:pt x="71" y="62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8" y="60"/>
                    <a:pt x="84" y="62"/>
                    <a:pt x="90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8"/>
                    <a:pt x="88" y="72"/>
                    <a:pt x="86" y="76"/>
                  </a:cubicBezTo>
                  <a:lnTo>
                    <a:pt x="85" y="76"/>
                  </a:lnTo>
                  <a:close/>
                  <a:moveTo>
                    <a:pt x="70" y="65"/>
                  </a:moveTo>
                  <a:cubicBezTo>
                    <a:pt x="75" y="69"/>
                    <a:pt x="80" y="72"/>
                    <a:pt x="85" y="75"/>
                  </a:cubicBezTo>
                  <a:cubicBezTo>
                    <a:pt x="87" y="72"/>
                    <a:pt x="89" y="68"/>
                    <a:pt x="90" y="64"/>
                  </a:cubicBezTo>
                  <a:cubicBezTo>
                    <a:pt x="84" y="62"/>
                    <a:pt x="78" y="61"/>
                    <a:pt x="72" y="61"/>
                  </a:cubicBezTo>
                  <a:cubicBezTo>
                    <a:pt x="72" y="62"/>
                    <a:pt x="71" y="64"/>
                    <a:pt x="70" y="65"/>
                  </a:cubicBezTo>
                  <a:close/>
                  <a:moveTo>
                    <a:pt x="28" y="76"/>
                  </a:moveTo>
                  <a:cubicBezTo>
                    <a:pt x="28" y="76"/>
                    <a:pt x="28" y="76"/>
                    <a:pt x="28" y="76"/>
                  </a:cubicBezTo>
                  <a:cubicBezTo>
                    <a:pt x="26" y="72"/>
                    <a:pt x="24" y="68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9" y="61"/>
                    <a:pt x="36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3" y="62"/>
                    <a:pt x="43" y="63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9" y="69"/>
                    <a:pt x="34" y="73"/>
                    <a:pt x="29" y="76"/>
                  </a:cubicBezTo>
                  <a:lnTo>
                    <a:pt x="28" y="76"/>
                  </a:lnTo>
                  <a:close/>
                  <a:moveTo>
                    <a:pt x="24" y="64"/>
                  </a:moveTo>
                  <a:cubicBezTo>
                    <a:pt x="25" y="68"/>
                    <a:pt x="26" y="71"/>
                    <a:pt x="29" y="75"/>
                  </a:cubicBezTo>
                  <a:cubicBezTo>
                    <a:pt x="34" y="72"/>
                    <a:pt x="39" y="68"/>
                    <a:pt x="43" y="65"/>
                  </a:cubicBezTo>
                  <a:cubicBezTo>
                    <a:pt x="42" y="63"/>
                    <a:pt x="42" y="62"/>
                    <a:pt x="42" y="61"/>
                  </a:cubicBezTo>
                  <a:cubicBezTo>
                    <a:pt x="36" y="61"/>
                    <a:pt x="30" y="62"/>
                    <a:pt x="24" y="64"/>
                  </a:cubicBezTo>
                  <a:close/>
                  <a:moveTo>
                    <a:pt x="57" y="67"/>
                  </a:moveTo>
                  <a:cubicBezTo>
                    <a:pt x="54" y="67"/>
                    <a:pt x="51" y="66"/>
                    <a:pt x="49" y="64"/>
                  </a:cubicBezTo>
                  <a:cubicBezTo>
                    <a:pt x="47" y="62"/>
                    <a:pt x="46" y="60"/>
                    <a:pt x="46" y="57"/>
                  </a:cubicBezTo>
                  <a:cubicBezTo>
                    <a:pt x="46" y="54"/>
                    <a:pt x="47" y="51"/>
                    <a:pt x="49" y="49"/>
                  </a:cubicBezTo>
                  <a:cubicBezTo>
                    <a:pt x="51" y="47"/>
                    <a:pt x="54" y="46"/>
                    <a:pt x="57" y="46"/>
                  </a:cubicBezTo>
                  <a:cubicBezTo>
                    <a:pt x="60" y="46"/>
                    <a:pt x="62" y="47"/>
                    <a:pt x="64" y="49"/>
                  </a:cubicBezTo>
                  <a:cubicBezTo>
                    <a:pt x="69" y="53"/>
                    <a:pt x="69" y="60"/>
                    <a:pt x="64" y="64"/>
                  </a:cubicBezTo>
                  <a:cubicBezTo>
                    <a:pt x="62" y="66"/>
                    <a:pt x="60" y="67"/>
                    <a:pt x="57" y="67"/>
                  </a:cubicBezTo>
                  <a:close/>
                  <a:moveTo>
                    <a:pt x="57" y="47"/>
                  </a:moveTo>
                  <a:cubicBezTo>
                    <a:pt x="54" y="47"/>
                    <a:pt x="52" y="48"/>
                    <a:pt x="50" y="50"/>
                  </a:cubicBezTo>
                  <a:cubicBezTo>
                    <a:pt x="48" y="52"/>
                    <a:pt x="47" y="54"/>
                    <a:pt x="47" y="57"/>
                  </a:cubicBezTo>
                  <a:cubicBezTo>
                    <a:pt x="47" y="59"/>
                    <a:pt x="48" y="62"/>
                    <a:pt x="50" y="64"/>
                  </a:cubicBezTo>
                  <a:cubicBezTo>
                    <a:pt x="52" y="66"/>
                    <a:pt x="54" y="67"/>
                    <a:pt x="57" y="67"/>
                  </a:cubicBezTo>
                  <a:cubicBezTo>
                    <a:pt x="59" y="67"/>
                    <a:pt x="62" y="66"/>
                    <a:pt x="64" y="64"/>
                  </a:cubicBezTo>
                  <a:cubicBezTo>
                    <a:pt x="67" y="60"/>
                    <a:pt x="67" y="54"/>
                    <a:pt x="64" y="50"/>
                  </a:cubicBezTo>
                  <a:cubicBezTo>
                    <a:pt x="62" y="48"/>
                    <a:pt x="59" y="47"/>
                    <a:pt x="57" y="47"/>
                  </a:cubicBezTo>
                  <a:close/>
                  <a:moveTo>
                    <a:pt x="71" y="54"/>
                  </a:move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0" y="50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4" y="44"/>
                    <a:pt x="80" y="41"/>
                    <a:pt x="85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8" y="42"/>
                    <a:pt x="90" y="46"/>
                    <a:pt x="91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4" y="52"/>
                    <a:pt x="78" y="54"/>
                    <a:pt x="72" y="54"/>
                  </a:cubicBezTo>
                  <a:lnTo>
                    <a:pt x="71" y="54"/>
                  </a:lnTo>
                  <a:close/>
                  <a:moveTo>
                    <a:pt x="70" y="49"/>
                  </a:moveTo>
                  <a:cubicBezTo>
                    <a:pt x="71" y="50"/>
                    <a:pt x="72" y="51"/>
                    <a:pt x="72" y="53"/>
                  </a:cubicBezTo>
                  <a:cubicBezTo>
                    <a:pt x="78" y="53"/>
                    <a:pt x="84" y="51"/>
                    <a:pt x="90" y="50"/>
                  </a:cubicBezTo>
                  <a:cubicBezTo>
                    <a:pt x="89" y="46"/>
                    <a:pt x="87" y="42"/>
                    <a:pt x="85" y="39"/>
                  </a:cubicBezTo>
                  <a:cubicBezTo>
                    <a:pt x="80" y="42"/>
                    <a:pt x="75" y="45"/>
                    <a:pt x="70" y="49"/>
                  </a:cubicBezTo>
                  <a:close/>
                  <a:moveTo>
                    <a:pt x="42" y="54"/>
                  </a:moveTo>
                  <a:cubicBezTo>
                    <a:pt x="42" y="54"/>
                    <a:pt x="42" y="54"/>
                    <a:pt x="42" y="54"/>
                  </a:cubicBezTo>
                  <a:cubicBezTo>
                    <a:pt x="36" y="53"/>
                    <a:pt x="30" y="52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45"/>
                    <a:pt x="26" y="41"/>
                    <a:pt x="28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4" y="41"/>
                    <a:pt x="40" y="44"/>
                    <a:pt x="44" y="48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3" y="50"/>
                    <a:pt x="43" y="52"/>
                    <a:pt x="42" y="53"/>
                  </a:cubicBezTo>
                  <a:lnTo>
                    <a:pt x="42" y="54"/>
                  </a:lnTo>
                  <a:close/>
                  <a:moveTo>
                    <a:pt x="24" y="50"/>
                  </a:moveTo>
                  <a:cubicBezTo>
                    <a:pt x="30" y="51"/>
                    <a:pt x="36" y="52"/>
                    <a:pt x="42" y="53"/>
                  </a:cubicBezTo>
                  <a:cubicBezTo>
                    <a:pt x="42" y="51"/>
                    <a:pt x="42" y="50"/>
                    <a:pt x="43" y="49"/>
                  </a:cubicBezTo>
                  <a:cubicBezTo>
                    <a:pt x="39" y="45"/>
                    <a:pt x="34" y="41"/>
                    <a:pt x="29" y="39"/>
                  </a:cubicBezTo>
                  <a:cubicBezTo>
                    <a:pt x="26" y="42"/>
                    <a:pt x="25" y="46"/>
                    <a:pt x="24" y="50"/>
                  </a:cubicBezTo>
                  <a:close/>
                  <a:moveTo>
                    <a:pt x="65" y="44"/>
                  </a:moveTo>
                  <a:cubicBezTo>
                    <a:pt x="65" y="44"/>
                    <a:pt x="65" y="44"/>
                    <a:pt x="65" y="44"/>
                  </a:cubicBezTo>
                  <a:cubicBezTo>
                    <a:pt x="63" y="43"/>
                    <a:pt x="62" y="43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36"/>
                    <a:pt x="62" y="29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8" y="24"/>
                    <a:pt x="72" y="26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3" y="34"/>
                    <a:pt x="69" y="40"/>
                    <a:pt x="65" y="44"/>
                  </a:cubicBezTo>
                  <a:close/>
                  <a:moveTo>
                    <a:pt x="61" y="42"/>
                  </a:moveTo>
                  <a:cubicBezTo>
                    <a:pt x="62" y="42"/>
                    <a:pt x="64" y="42"/>
                    <a:pt x="65" y="43"/>
                  </a:cubicBezTo>
                  <a:cubicBezTo>
                    <a:pt x="69" y="39"/>
                    <a:pt x="72" y="34"/>
                    <a:pt x="75" y="29"/>
                  </a:cubicBezTo>
                  <a:cubicBezTo>
                    <a:pt x="72" y="26"/>
                    <a:pt x="68" y="25"/>
                    <a:pt x="64" y="24"/>
                  </a:cubicBezTo>
                  <a:cubicBezTo>
                    <a:pt x="62" y="30"/>
                    <a:pt x="61" y="36"/>
                    <a:pt x="61" y="42"/>
                  </a:cubicBezTo>
                  <a:close/>
                  <a:moveTo>
                    <a:pt x="49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4" y="39"/>
                    <a:pt x="41" y="34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2" y="26"/>
                    <a:pt x="46" y="24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2" y="29"/>
                    <a:pt x="54" y="36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3"/>
                    <a:pt x="50" y="43"/>
                    <a:pt x="49" y="44"/>
                  </a:cubicBezTo>
                  <a:close/>
                  <a:moveTo>
                    <a:pt x="39" y="28"/>
                  </a:moveTo>
                  <a:cubicBezTo>
                    <a:pt x="42" y="34"/>
                    <a:pt x="45" y="39"/>
                    <a:pt x="49" y="43"/>
                  </a:cubicBezTo>
                  <a:cubicBezTo>
                    <a:pt x="50" y="42"/>
                    <a:pt x="52" y="42"/>
                    <a:pt x="53" y="41"/>
                  </a:cubicBezTo>
                  <a:cubicBezTo>
                    <a:pt x="53" y="36"/>
                    <a:pt x="51" y="30"/>
                    <a:pt x="50" y="24"/>
                  </a:cubicBezTo>
                  <a:cubicBezTo>
                    <a:pt x="46" y="25"/>
                    <a:pt x="42" y="26"/>
                    <a:pt x="39" y="2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2700F9FC-4B78-CAEA-C565-B9424A85F2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0863" y="4411663"/>
              <a:ext cx="427038" cy="425450"/>
            </a:xfrm>
            <a:custGeom>
              <a:avLst/>
              <a:gdLst>
                <a:gd name="T0" fmla="*/ 42 w 113"/>
                <a:gd name="T1" fmla="*/ 111 h 113"/>
                <a:gd name="T2" fmla="*/ 30 w 113"/>
                <a:gd name="T3" fmla="*/ 106 h 113"/>
                <a:gd name="T4" fmla="*/ 22 w 113"/>
                <a:gd name="T5" fmla="*/ 94 h 113"/>
                <a:gd name="T6" fmla="*/ 10 w 113"/>
                <a:gd name="T7" fmla="*/ 82 h 113"/>
                <a:gd name="T8" fmla="*/ 2 w 113"/>
                <a:gd name="T9" fmla="*/ 71 h 113"/>
                <a:gd name="T10" fmla="*/ 0 w 113"/>
                <a:gd name="T11" fmla="*/ 56 h 113"/>
                <a:gd name="T12" fmla="*/ 2 w 113"/>
                <a:gd name="T13" fmla="*/ 42 h 113"/>
                <a:gd name="T14" fmla="*/ 10 w 113"/>
                <a:gd name="T15" fmla="*/ 31 h 113"/>
                <a:gd name="T16" fmla="*/ 22 w 113"/>
                <a:gd name="T17" fmla="*/ 19 h 113"/>
                <a:gd name="T18" fmla="*/ 30 w 113"/>
                <a:gd name="T19" fmla="*/ 7 h 113"/>
                <a:gd name="T20" fmla="*/ 42 w 113"/>
                <a:gd name="T21" fmla="*/ 2 h 113"/>
                <a:gd name="T22" fmla="*/ 59 w 113"/>
                <a:gd name="T23" fmla="*/ 0 h 113"/>
                <a:gd name="T24" fmla="*/ 72 w 113"/>
                <a:gd name="T25" fmla="*/ 5 h 113"/>
                <a:gd name="T26" fmla="*/ 85 w 113"/>
                <a:gd name="T27" fmla="*/ 14 h 113"/>
                <a:gd name="T28" fmla="*/ 99 w 113"/>
                <a:gd name="T29" fmla="*/ 20 h 113"/>
                <a:gd name="T30" fmla="*/ 107 w 113"/>
                <a:gd name="T31" fmla="*/ 30 h 113"/>
                <a:gd name="T32" fmla="*/ 112 w 113"/>
                <a:gd name="T33" fmla="*/ 46 h 113"/>
                <a:gd name="T34" fmla="*/ 113 w 113"/>
                <a:gd name="T35" fmla="*/ 59 h 113"/>
                <a:gd name="T36" fmla="*/ 105 w 113"/>
                <a:gd name="T37" fmla="*/ 72 h 113"/>
                <a:gd name="T38" fmla="*/ 100 w 113"/>
                <a:gd name="T39" fmla="*/ 87 h 113"/>
                <a:gd name="T40" fmla="*/ 93 w 113"/>
                <a:gd name="T41" fmla="*/ 99 h 113"/>
                <a:gd name="T42" fmla="*/ 79 w 113"/>
                <a:gd name="T43" fmla="*/ 108 h 113"/>
                <a:gd name="T44" fmla="*/ 67 w 113"/>
                <a:gd name="T45" fmla="*/ 112 h 113"/>
                <a:gd name="T46" fmla="*/ 58 w 113"/>
                <a:gd name="T47" fmla="*/ 112 h 113"/>
                <a:gd name="T48" fmla="*/ 71 w 113"/>
                <a:gd name="T49" fmla="*/ 105 h 113"/>
                <a:gd name="T50" fmla="*/ 81 w 113"/>
                <a:gd name="T51" fmla="*/ 100 h 113"/>
                <a:gd name="T52" fmla="*/ 94 w 113"/>
                <a:gd name="T53" fmla="*/ 90 h 113"/>
                <a:gd name="T54" fmla="*/ 103 w 113"/>
                <a:gd name="T55" fmla="*/ 81 h 113"/>
                <a:gd name="T56" fmla="*/ 111 w 113"/>
                <a:gd name="T57" fmla="*/ 67 h 113"/>
                <a:gd name="T58" fmla="*/ 112 w 113"/>
                <a:gd name="T59" fmla="*/ 55 h 113"/>
                <a:gd name="T60" fmla="*/ 108 w 113"/>
                <a:gd name="T61" fmla="*/ 43 h 113"/>
                <a:gd name="T62" fmla="*/ 100 w 113"/>
                <a:gd name="T63" fmla="*/ 32 h 113"/>
                <a:gd name="T64" fmla="*/ 91 w 113"/>
                <a:gd name="T65" fmla="*/ 20 h 113"/>
                <a:gd name="T66" fmla="*/ 81 w 113"/>
                <a:gd name="T67" fmla="*/ 13 h 113"/>
                <a:gd name="T68" fmla="*/ 70 w 113"/>
                <a:gd name="T69" fmla="*/ 3 h 113"/>
                <a:gd name="T70" fmla="*/ 55 w 113"/>
                <a:gd name="T71" fmla="*/ 1 h 113"/>
                <a:gd name="T72" fmla="*/ 43 w 113"/>
                <a:gd name="T73" fmla="*/ 5 h 113"/>
                <a:gd name="T74" fmla="*/ 32 w 113"/>
                <a:gd name="T75" fmla="*/ 13 h 113"/>
                <a:gd name="T76" fmla="*/ 20 w 113"/>
                <a:gd name="T77" fmla="*/ 23 h 113"/>
                <a:gd name="T78" fmla="*/ 13 w 113"/>
                <a:gd name="T79" fmla="*/ 32 h 113"/>
                <a:gd name="T80" fmla="*/ 3 w 113"/>
                <a:gd name="T81" fmla="*/ 43 h 113"/>
                <a:gd name="T82" fmla="*/ 1 w 113"/>
                <a:gd name="T83" fmla="*/ 56 h 113"/>
                <a:gd name="T84" fmla="*/ 3 w 113"/>
                <a:gd name="T85" fmla="*/ 70 h 113"/>
                <a:gd name="T86" fmla="*/ 13 w 113"/>
                <a:gd name="T87" fmla="*/ 81 h 113"/>
                <a:gd name="T88" fmla="*/ 20 w 113"/>
                <a:gd name="T89" fmla="*/ 90 h 113"/>
                <a:gd name="T90" fmla="*/ 32 w 113"/>
                <a:gd name="T91" fmla="*/ 100 h 113"/>
                <a:gd name="T92" fmla="*/ 43 w 113"/>
                <a:gd name="T93" fmla="*/ 108 h 113"/>
                <a:gd name="T94" fmla="*/ 63 w 113"/>
                <a:gd name="T95" fmla="*/ 90 h 113"/>
                <a:gd name="T96" fmla="*/ 61 w 113"/>
                <a:gd name="T97" fmla="*/ 72 h 113"/>
                <a:gd name="T98" fmla="*/ 49 w 113"/>
                <a:gd name="T99" fmla="*/ 69 h 113"/>
                <a:gd name="T100" fmla="*/ 69 w 113"/>
                <a:gd name="T101" fmla="*/ 65 h 113"/>
                <a:gd name="T102" fmla="*/ 89 w 113"/>
                <a:gd name="T103" fmla="*/ 64 h 113"/>
                <a:gd name="T104" fmla="*/ 44 w 113"/>
                <a:gd name="T105" fmla="*/ 65 h 113"/>
                <a:gd name="T106" fmla="*/ 57 w 113"/>
                <a:gd name="T107" fmla="*/ 46 h 113"/>
                <a:gd name="T108" fmla="*/ 71 w 113"/>
                <a:gd name="T109" fmla="*/ 54 h 113"/>
                <a:gd name="T110" fmla="*/ 71 w 113"/>
                <a:gd name="T111" fmla="*/ 54 h 113"/>
                <a:gd name="T112" fmla="*/ 28 w 113"/>
                <a:gd name="T113" fmla="*/ 37 h 113"/>
                <a:gd name="T114" fmla="*/ 64 w 113"/>
                <a:gd name="T115" fmla="*/ 44 h 113"/>
                <a:gd name="T116" fmla="*/ 65 w 113"/>
                <a:gd name="T117" fmla="*/ 43 h 113"/>
                <a:gd name="T118" fmla="*/ 54 w 113"/>
                <a:gd name="T119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" h="113">
                  <a:moveTo>
                    <a:pt x="57" y="113"/>
                  </a:moveTo>
                  <a:cubicBezTo>
                    <a:pt x="56" y="113"/>
                    <a:pt x="56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1"/>
                    <a:pt x="53" y="110"/>
                  </a:cubicBezTo>
                  <a:cubicBezTo>
                    <a:pt x="53" y="109"/>
                    <a:pt x="53" y="108"/>
                    <a:pt x="53" y="107"/>
                  </a:cubicBezTo>
                  <a:cubicBezTo>
                    <a:pt x="51" y="107"/>
                    <a:pt x="50" y="107"/>
                    <a:pt x="49" y="107"/>
                  </a:cubicBezTo>
                  <a:cubicBezTo>
                    <a:pt x="49" y="108"/>
                    <a:pt x="48" y="108"/>
                    <a:pt x="48" y="109"/>
                  </a:cubicBezTo>
                  <a:cubicBezTo>
                    <a:pt x="47" y="110"/>
                    <a:pt x="47" y="111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12"/>
                    <a:pt x="43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6"/>
                    <a:pt x="41" y="105"/>
                  </a:cubicBezTo>
                  <a:cubicBezTo>
                    <a:pt x="40" y="105"/>
                    <a:pt x="39" y="105"/>
                    <a:pt x="38" y="104"/>
                  </a:cubicBezTo>
                  <a:cubicBezTo>
                    <a:pt x="37" y="105"/>
                    <a:pt x="37" y="105"/>
                    <a:pt x="36" y="106"/>
                  </a:cubicBezTo>
                  <a:cubicBezTo>
                    <a:pt x="36" y="107"/>
                    <a:pt x="35" y="107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3" y="108"/>
                    <a:pt x="32" y="107"/>
                    <a:pt x="31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5"/>
                    <a:pt x="31" y="104"/>
                    <a:pt x="31" y="103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0" y="100"/>
                    <a:pt x="29" y="99"/>
                    <a:pt x="28" y="99"/>
                  </a:cubicBezTo>
                  <a:cubicBezTo>
                    <a:pt x="27" y="99"/>
                    <a:pt x="27" y="100"/>
                    <a:pt x="26" y="100"/>
                  </a:cubicBezTo>
                  <a:cubicBezTo>
                    <a:pt x="25" y="101"/>
                    <a:pt x="24" y="101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2" y="101"/>
                    <a:pt x="21" y="100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8"/>
                    <a:pt x="21" y="97"/>
                    <a:pt x="21" y="96"/>
                  </a:cubicBezTo>
                  <a:cubicBezTo>
                    <a:pt x="21" y="95"/>
                    <a:pt x="22" y="95"/>
                    <a:pt x="22" y="94"/>
                  </a:cubicBezTo>
                  <a:cubicBezTo>
                    <a:pt x="21" y="93"/>
                    <a:pt x="20" y="92"/>
                    <a:pt x="19" y="91"/>
                  </a:cubicBezTo>
                  <a:cubicBezTo>
                    <a:pt x="19" y="92"/>
                    <a:pt x="18" y="92"/>
                    <a:pt x="17" y="92"/>
                  </a:cubicBezTo>
                  <a:cubicBezTo>
                    <a:pt x="16" y="92"/>
                    <a:pt x="15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2"/>
                    <a:pt x="12" y="91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2" y="89"/>
                    <a:pt x="12" y="88"/>
                    <a:pt x="13" y="87"/>
                  </a:cubicBezTo>
                  <a:cubicBezTo>
                    <a:pt x="14" y="87"/>
                    <a:pt x="14" y="86"/>
                    <a:pt x="14" y="85"/>
                  </a:cubicBezTo>
                  <a:cubicBezTo>
                    <a:pt x="14" y="84"/>
                    <a:pt x="13" y="83"/>
                    <a:pt x="12" y="82"/>
                  </a:cubicBezTo>
                  <a:cubicBezTo>
                    <a:pt x="12" y="82"/>
                    <a:pt x="11" y="82"/>
                    <a:pt x="10" y="82"/>
                  </a:cubicBezTo>
                  <a:cubicBezTo>
                    <a:pt x="9" y="83"/>
                    <a:pt x="8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6" y="82"/>
                    <a:pt x="6" y="80"/>
                    <a:pt x="5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6" y="78"/>
                    <a:pt x="7" y="77"/>
                    <a:pt x="7" y="77"/>
                  </a:cubicBezTo>
                  <a:cubicBezTo>
                    <a:pt x="8" y="76"/>
                    <a:pt x="8" y="76"/>
                    <a:pt x="9" y="75"/>
                  </a:cubicBezTo>
                  <a:cubicBezTo>
                    <a:pt x="9" y="74"/>
                    <a:pt x="8" y="73"/>
                    <a:pt x="8" y="72"/>
                  </a:cubicBezTo>
                  <a:cubicBezTo>
                    <a:pt x="7" y="72"/>
                    <a:pt x="6" y="71"/>
                    <a:pt x="5" y="71"/>
                  </a:cubicBezTo>
                  <a:cubicBezTo>
                    <a:pt x="4" y="71"/>
                    <a:pt x="3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69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6"/>
                    <a:pt x="3" y="66"/>
                    <a:pt x="4" y="65"/>
                  </a:cubicBezTo>
                  <a:cubicBezTo>
                    <a:pt x="5" y="65"/>
                    <a:pt x="5" y="64"/>
                    <a:pt x="6" y="64"/>
                  </a:cubicBezTo>
                  <a:cubicBezTo>
                    <a:pt x="6" y="63"/>
                    <a:pt x="6" y="62"/>
                    <a:pt x="6" y="60"/>
                  </a:cubicBezTo>
                  <a:cubicBezTo>
                    <a:pt x="5" y="60"/>
                    <a:pt x="4" y="60"/>
                    <a:pt x="4" y="60"/>
                  </a:cubicBezTo>
                  <a:cubicBezTo>
                    <a:pt x="3" y="59"/>
                    <a:pt x="1" y="59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3" y="54"/>
                    <a:pt x="3" y="53"/>
                  </a:cubicBezTo>
                  <a:cubicBezTo>
                    <a:pt x="4" y="53"/>
                    <a:pt x="5" y="53"/>
                    <a:pt x="6" y="53"/>
                  </a:cubicBezTo>
                  <a:cubicBezTo>
                    <a:pt x="6" y="51"/>
                    <a:pt x="6" y="50"/>
                    <a:pt x="6" y="49"/>
                  </a:cubicBezTo>
                  <a:cubicBezTo>
                    <a:pt x="5" y="49"/>
                    <a:pt x="5" y="48"/>
                    <a:pt x="4" y="48"/>
                  </a:cubicBezTo>
                  <a:cubicBezTo>
                    <a:pt x="3" y="47"/>
                    <a:pt x="2" y="47"/>
                    <a:pt x="2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4"/>
                    <a:pt x="2" y="43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4" y="42"/>
                    <a:pt x="6" y="42"/>
                  </a:cubicBezTo>
                  <a:cubicBezTo>
                    <a:pt x="6" y="42"/>
                    <a:pt x="7" y="41"/>
                    <a:pt x="8" y="41"/>
                  </a:cubicBezTo>
                  <a:cubicBezTo>
                    <a:pt x="8" y="40"/>
                    <a:pt x="9" y="39"/>
                    <a:pt x="9" y="38"/>
                  </a:cubicBezTo>
                  <a:cubicBezTo>
                    <a:pt x="9" y="37"/>
                    <a:pt x="8" y="37"/>
                    <a:pt x="7" y="36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3"/>
                    <a:pt x="6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9" y="30"/>
                    <a:pt x="10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3" y="30"/>
                    <a:pt x="14" y="29"/>
                    <a:pt x="14" y="28"/>
                  </a:cubicBezTo>
                  <a:cubicBezTo>
                    <a:pt x="14" y="27"/>
                    <a:pt x="14" y="26"/>
                    <a:pt x="13" y="26"/>
                  </a:cubicBezTo>
                  <a:cubicBezTo>
                    <a:pt x="12" y="25"/>
                    <a:pt x="12" y="24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3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6" y="21"/>
                    <a:pt x="17" y="21"/>
                  </a:cubicBezTo>
                  <a:cubicBezTo>
                    <a:pt x="18" y="21"/>
                    <a:pt x="19" y="21"/>
                    <a:pt x="19" y="22"/>
                  </a:cubicBezTo>
                  <a:cubicBezTo>
                    <a:pt x="20" y="21"/>
                    <a:pt x="21" y="20"/>
                    <a:pt x="22" y="19"/>
                  </a:cubicBezTo>
                  <a:cubicBezTo>
                    <a:pt x="22" y="18"/>
                    <a:pt x="21" y="18"/>
                    <a:pt x="21" y="17"/>
                  </a:cubicBezTo>
                  <a:cubicBezTo>
                    <a:pt x="21" y="16"/>
                    <a:pt x="20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3"/>
                    <a:pt x="22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9" y="14"/>
                    <a:pt x="30" y="13"/>
                    <a:pt x="31" y="12"/>
                  </a:cubicBezTo>
                  <a:cubicBezTo>
                    <a:pt x="31" y="12"/>
                    <a:pt x="31" y="11"/>
                    <a:pt x="31" y="10"/>
                  </a:cubicBezTo>
                  <a:cubicBezTo>
                    <a:pt x="31" y="9"/>
                    <a:pt x="30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3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7" y="8"/>
                    <a:pt x="37" y="8"/>
                    <a:pt x="38" y="9"/>
                  </a:cubicBezTo>
                  <a:cubicBezTo>
                    <a:pt x="39" y="8"/>
                    <a:pt x="40" y="8"/>
                    <a:pt x="41" y="8"/>
                  </a:cubicBezTo>
                  <a:cubicBezTo>
                    <a:pt x="42" y="7"/>
                    <a:pt x="42" y="6"/>
                    <a:pt x="42" y="5"/>
                  </a:cubicBezTo>
                  <a:cubicBezTo>
                    <a:pt x="42" y="4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2"/>
                    <a:pt x="45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2"/>
                    <a:pt x="47" y="3"/>
                    <a:pt x="48" y="4"/>
                  </a:cubicBezTo>
                  <a:cubicBezTo>
                    <a:pt x="48" y="5"/>
                    <a:pt x="49" y="5"/>
                    <a:pt x="49" y="6"/>
                  </a:cubicBezTo>
                  <a:cubicBezTo>
                    <a:pt x="50" y="6"/>
                    <a:pt x="51" y="6"/>
                    <a:pt x="53" y="6"/>
                  </a:cubicBezTo>
                  <a:cubicBezTo>
                    <a:pt x="53" y="5"/>
                    <a:pt x="53" y="4"/>
                    <a:pt x="53" y="3"/>
                  </a:cubicBezTo>
                  <a:cubicBezTo>
                    <a:pt x="54" y="2"/>
                    <a:pt x="54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7" y="0"/>
                    <a:pt x="5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60" y="2"/>
                    <a:pt x="60" y="3"/>
                  </a:cubicBezTo>
                  <a:cubicBezTo>
                    <a:pt x="60" y="4"/>
                    <a:pt x="60" y="5"/>
                    <a:pt x="61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5" y="5"/>
                    <a:pt x="65" y="5"/>
                    <a:pt x="65" y="4"/>
                  </a:cubicBezTo>
                  <a:cubicBezTo>
                    <a:pt x="66" y="3"/>
                    <a:pt x="66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9" y="1"/>
                    <a:pt x="70" y="2"/>
                    <a:pt x="71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3"/>
                    <a:pt x="71" y="4"/>
                    <a:pt x="72" y="5"/>
                  </a:cubicBezTo>
                  <a:cubicBezTo>
                    <a:pt x="72" y="6"/>
                    <a:pt x="72" y="7"/>
                    <a:pt x="72" y="8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76" y="8"/>
                    <a:pt x="76" y="8"/>
                    <a:pt x="77" y="7"/>
                  </a:cubicBezTo>
                  <a:cubicBezTo>
                    <a:pt x="78" y="6"/>
                    <a:pt x="78" y="6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8"/>
                    <a:pt x="83" y="9"/>
                    <a:pt x="83" y="10"/>
                  </a:cubicBezTo>
                  <a:cubicBezTo>
                    <a:pt x="82" y="11"/>
                    <a:pt x="82" y="12"/>
                    <a:pt x="82" y="12"/>
                  </a:cubicBezTo>
                  <a:cubicBezTo>
                    <a:pt x="83" y="13"/>
                    <a:pt x="84" y="14"/>
                    <a:pt x="85" y="14"/>
                  </a:cubicBezTo>
                  <a:cubicBezTo>
                    <a:pt x="86" y="14"/>
                    <a:pt x="87" y="13"/>
                    <a:pt x="87" y="13"/>
                  </a:cubicBezTo>
                  <a:cubicBezTo>
                    <a:pt x="88" y="12"/>
                    <a:pt x="89" y="12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1" y="12"/>
                    <a:pt x="92" y="13"/>
                    <a:pt x="93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5"/>
                    <a:pt x="93" y="16"/>
                    <a:pt x="92" y="17"/>
                  </a:cubicBezTo>
                  <a:cubicBezTo>
                    <a:pt x="92" y="18"/>
                    <a:pt x="92" y="18"/>
                    <a:pt x="91" y="19"/>
                  </a:cubicBezTo>
                  <a:cubicBezTo>
                    <a:pt x="92" y="20"/>
                    <a:pt x="93" y="21"/>
                    <a:pt x="94" y="22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7" y="21"/>
                    <a:pt x="98" y="20"/>
                    <a:pt x="99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1"/>
                    <a:pt x="101" y="22"/>
                    <a:pt x="102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1" y="24"/>
                    <a:pt x="101" y="25"/>
                    <a:pt x="100" y="26"/>
                  </a:cubicBezTo>
                  <a:cubicBezTo>
                    <a:pt x="100" y="26"/>
                    <a:pt x="99" y="27"/>
                    <a:pt x="99" y="28"/>
                  </a:cubicBezTo>
                  <a:cubicBezTo>
                    <a:pt x="100" y="29"/>
                    <a:pt x="100" y="30"/>
                    <a:pt x="101" y="31"/>
                  </a:cubicBezTo>
                  <a:cubicBezTo>
                    <a:pt x="102" y="31"/>
                    <a:pt x="102" y="31"/>
                    <a:pt x="103" y="31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7" y="31"/>
                    <a:pt x="108" y="3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7" y="35"/>
                    <a:pt x="107" y="36"/>
                    <a:pt x="106" y="36"/>
                  </a:cubicBezTo>
                  <a:cubicBezTo>
                    <a:pt x="105" y="37"/>
                    <a:pt x="105" y="37"/>
                    <a:pt x="104" y="38"/>
                  </a:cubicBezTo>
                  <a:cubicBezTo>
                    <a:pt x="105" y="39"/>
                    <a:pt x="105" y="40"/>
                    <a:pt x="105" y="41"/>
                  </a:cubicBezTo>
                  <a:cubicBezTo>
                    <a:pt x="106" y="41"/>
                    <a:pt x="107" y="42"/>
                    <a:pt x="108" y="42"/>
                  </a:cubicBezTo>
                  <a:cubicBezTo>
                    <a:pt x="109" y="42"/>
                    <a:pt x="110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3"/>
                    <a:pt x="112" y="44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1" y="47"/>
                    <a:pt x="110" y="47"/>
                    <a:pt x="109" y="48"/>
                  </a:cubicBezTo>
                  <a:cubicBezTo>
                    <a:pt x="108" y="48"/>
                    <a:pt x="108" y="49"/>
                    <a:pt x="107" y="49"/>
                  </a:cubicBezTo>
                  <a:cubicBezTo>
                    <a:pt x="107" y="50"/>
                    <a:pt x="107" y="51"/>
                    <a:pt x="108" y="53"/>
                  </a:cubicBezTo>
                  <a:cubicBezTo>
                    <a:pt x="108" y="53"/>
                    <a:pt x="109" y="53"/>
                    <a:pt x="110" y="53"/>
                  </a:cubicBezTo>
                  <a:cubicBezTo>
                    <a:pt x="111" y="54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3" y="55"/>
                    <a:pt x="113" y="55"/>
                    <a:pt x="113" y="55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7"/>
                    <a:pt x="113" y="57"/>
                    <a:pt x="113" y="58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2" y="59"/>
                    <a:pt x="111" y="59"/>
                    <a:pt x="110" y="60"/>
                  </a:cubicBezTo>
                  <a:cubicBezTo>
                    <a:pt x="109" y="60"/>
                    <a:pt x="108" y="60"/>
                    <a:pt x="108" y="60"/>
                  </a:cubicBezTo>
                  <a:cubicBezTo>
                    <a:pt x="107" y="62"/>
                    <a:pt x="107" y="63"/>
                    <a:pt x="107" y="64"/>
                  </a:cubicBezTo>
                  <a:cubicBezTo>
                    <a:pt x="108" y="64"/>
                    <a:pt x="108" y="65"/>
                    <a:pt x="109" y="65"/>
                  </a:cubicBezTo>
                  <a:cubicBezTo>
                    <a:pt x="110" y="66"/>
                    <a:pt x="111" y="66"/>
                    <a:pt x="112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1"/>
                    <a:pt x="109" y="71"/>
                    <a:pt x="108" y="71"/>
                  </a:cubicBezTo>
                  <a:cubicBezTo>
                    <a:pt x="107" y="71"/>
                    <a:pt x="106" y="72"/>
                    <a:pt x="105" y="72"/>
                  </a:cubicBezTo>
                  <a:cubicBezTo>
                    <a:pt x="105" y="73"/>
                    <a:pt x="105" y="74"/>
                    <a:pt x="104" y="75"/>
                  </a:cubicBezTo>
                  <a:cubicBezTo>
                    <a:pt x="105" y="76"/>
                    <a:pt x="105" y="76"/>
                    <a:pt x="106" y="77"/>
                  </a:cubicBezTo>
                  <a:cubicBezTo>
                    <a:pt x="107" y="77"/>
                    <a:pt x="107" y="78"/>
                    <a:pt x="108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8" y="80"/>
                    <a:pt x="107" y="82"/>
                    <a:pt x="107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5" y="83"/>
                    <a:pt x="104" y="83"/>
                    <a:pt x="103" y="82"/>
                  </a:cubicBezTo>
                  <a:cubicBezTo>
                    <a:pt x="102" y="82"/>
                    <a:pt x="102" y="82"/>
                    <a:pt x="101" y="82"/>
                  </a:cubicBezTo>
                  <a:cubicBezTo>
                    <a:pt x="100" y="83"/>
                    <a:pt x="100" y="84"/>
                    <a:pt x="99" y="85"/>
                  </a:cubicBezTo>
                  <a:cubicBezTo>
                    <a:pt x="99" y="86"/>
                    <a:pt x="100" y="87"/>
                    <a:pt x="100" y="87"/>
                  </a:cubicBezTo>
                  <a:cubicBezTo>
                    <a:pt x="101" y="88"/>
                    <a:pt x="101" y="89"/>
                    <a:pt x="102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1" y="91"/>
                    <a:pt x="100" y="92"/>
                    <a:pt x="100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98" y="93"/>
                    <a:pt x="97" y="92"/>
                    <a:pt x="96" y="92"/>
                  </a:cubicBezTo>
                  <a:cubicBezTo>
                    <a:pt x="95" y="92"/>
                    <a:pt x="95" y="92"/>
                    <a:pt x="94" y="91"/>
                  </a:cubicBezTo>
                  <a:cubicBezTo>
                    <a:pt x="93" y="92"/>
                    <a:pt x="92" y="93"/>
                    <a:pt x="91" y="94"/>
                  </a:cubicBezTo>
                  <a:cubicBezTo>
                    <a:pt x="92" y="95"/>
                    <a:pt x="92" y="95"/>
                    <a:pt x="92" y="96"/>
                  </a:cubicBezTo>
                  <a:cubicBezTo>
                    <a:pt x="93" y="97"/>
                    <a:pt x="93" y="98"/>
                    <a:pt x="93" y="99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2" y="100"/>
                    <a:pt x="91" y="101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89" y="101"/>
                    <a:pt x="88" y="101"/>
                    <a:pt x="87" y="100"/>
                  </a:cubicBezTo>
                  <a:cubicBezTo>
                    <a:pt x="87" y="100"/>
                    <a:pt x="86" y="99"/>
                    <a:pt x="85" y="99"/>
                  </a:cubicBezTo>
                  <a:cubicBezTo>
                    <a:pt x="84" y="99"/>
                    <a:pt x="83" y="100"/>
                    <a:pt x="82" y="101"/>
                  </a:cubicBezTo>
                  <a:cubicBezTo>
                    <a:pt x="82" y="101"/>
                    <a:pt x="82" y="102"/>
                    <a:pt x="83" y="103"/>
                  </a:cubicBezTo>
                  <a:cubicBezTo>
                    <a:pt x="83" y="104"/>
                    <a:pt x="83" y="105"/>
                    <a:pt x="83" y="106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2" y="107"/>
                    <a:pt x="81" y="108"/>
                    <a:pt x="79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7"/>
                    <a:pt x="78" y="107"/>
                    <a:pt x="77" y="106"/>
                  </a:cubicBezTo>
                  <a:cubicBezTo>
                    <a:pt x="76" y="105"/>
                    <a:pt x="76" y="105"/>
                    <a:pt x="75" y="104"/>
                  </a:cubicBezTo>
                  <a:cubicBezTo>
                    <a:pt x="74" y="105"/>
                    <a:pt x="73" y="105"/>
                    <a:pt x="72" y="105"/>
                  </a:cubicBezTo>
                  <a:cubicBezTo>
                    <a:pt x="72" y="106"/>
                    <a:pt x="72" y="107"/>
                    <a:pt x="72" y="108"/>
                  </a:cubicBezTo>
                  <a:cubicBezTo>
                    <a:pt x="71" y="109"/>
                    <a:pt x="71" y="110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0" y="111"/>
                    <a:pt x="69" y="112"/>
                    <a:pt x="67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6" y="111"/>
                    <a:pt x="66" y="110"/>
                    <a:pt x="65" y="109"/>
                  </a:cubicBezTo>
                  <a:cubicBezTo>
                    <a:pt x="65" y="108"/>
                    <a:pt x="65" y="108"/>
                    <a:pt x="64" y="107"/>
                  </a:cubicBezTo>
                  <a:cubicBezTo>
                    <a:pt x="63" y="107"/>
                    <a:pt x="62" y="107"/>
                    <a:pt x="61" y="107"/>
                  </a:cubicBezTo>
                  <a:cubicBezTo>
                    <a:pt x="60" y="108"/>
                    <a:pt x="60" y="109"/>
                    <a:pt x="60" y="110"/>
                  </a:cubicBezTo>
                  <a:cubicBezTo>
                    <a:pt x="60" y="111"/>
                    <a:pt x="59" y="112"/>
                    <a:pt x="59" y="112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7" y="113"/>
                    <a:pt x="57" y="113"/>
                  </a:cubicBezTo>
                  <a:close/>
                  <a:moveTo>
                    <a:pt x="55" y="112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56" y="112"/>
                    <a:pt x="57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1"/>
                    <a:pt x="59" y="110"/>
                    <a:pt x="59" y="109"/>
                  </a:cubicBezTo>
                  <a:cubicBezTo>
                    <a:pt x="59" y="108"/>
                    <a:pt x="59" y="108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2" y="106"/>
                    <a:pt x="63" y="106"/>
                    <a:pt x="64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107"/>
                    <a:pt x="66" y="108"/>
                    <a:pt x="66" y="109"/>
                  </a:cubicBezTo>
                  <a:cubicBezTo>
                    <a:pt x="67" y="109"/>
                    <a:pt x="67" y="110"/>
                    <a:pt x="68" y="111"/>
                  </a:cubicBezTo>
                  <a:cubicBezTo>
                    <a:pt x="69" y="111"/>
                    <a:pt x="69" y="110"/>
                    <a:pt x="70" y="110"/>
                  </a:cubicBezTo>
                  <a:cubicBezTo>
                    <a:pt x="70" y="109"/>
                    <a:pt x="71" y="108"/>
                    <a:pt x="71" y="108"/>
                  </a:cubicBezTo>
                  <a:cubicBezTo>
                    <a:pt x="71" y="107"/>
                    <a:pt x="71" y="106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2" y="104"/>
                    <a:pt x="74" y="104"/>
                    <a:pt x="75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6" y="104"/>
                    <a:pt x="77" y="104"/>
                    <a:pt x="78" y="105"/>
                  </a:cubicBezTo>
                  <a:cubicBezTo>
                    <a:pt x="78" y="106"/>
                    <a:pt x="79" y="106"/>
                    <a:pt x="79" y="107"/>
                  </a:cubicBezTo>
                  <a:cubicBezTo>
                    <a:pt x="80" y="107"/>
                    <a:pt x="81" y="106"/>
                    <a:pt x="82" y="106"/>
                  </a:cubicBezTo>
                  <a:cubicBezTo>
                    <a:pt x="82" y="105"/>
                    <a:pt x="82" y="104"/>
                    <a:pt x="82" y="103"/>
                  </a:cubicBezTo>
                  <a:cubicBezTo>
                    <a:pt x="81" y="102"/>
                    <a:pt x="81" y="101"/>
                    <a:pt x="81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6" y="98"/>
                    <a:pt x="87" y="99"/>
                    <a:pt x="88" y="99"/>
                  </a:cubicBezTo>
                  <a:cubicBezTo>
                    <a:pt x="89" y="100"/>
                    <a:pt x="89" y="100"/>
                    <a:pt x="90" y="101"/>
                  </a:cubicBezTo>
                  <a:cubicBezTo>
                    <a:pt x="91" y="100"/>
                    <a:pt x="91" y="100"/>
                    <a:pt x="92" y="99"/>
                  </a:cubicBezTo>
                  <a:cubicBezTo>
                    <a:pt x="92" y="98"/>
                    <a:pt x="92" y="97"/>
                    <a:pt x="91" y="96"/>
                  </a:cubicBezTo>
                  <a:cubicBezTo>
                    <a:pt x="91" y="96"/>
                    <a:pt x="91" y="95"/>
                    <a:pt x="90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2" y="92"/>
                    <a:pt x="93" y="91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91"/>
                    <a:pt x="96" y="91"/>
                    <a:pt x="97" y="91"/>
                  </a:cubicBezTo>
                  <a:cubicBezTo>
                    <a:pt x="97" y="92"/>
                    <a:pt x="98" y="92"/>
                    <a:pt x="99" y="92"/>
                  </a:cubicBezTo>
                  <a:cubicBezTo>
                    <a:pt x="100" y="91"/>
                    <a:pt x="100" y="91"/>
                    <a:pt x="101" y="90"/>
                  </a:cubicBezTo>
                  <a:cubicBezTo>
                    <a:pt x="100" y="89"/>
                    <a:pt x="100" y="88"/>
                    <a:pt x="99" y="88"/>
                  </a:cubicBezTo>
                  <a:cubicBezTo>
                    <a:pt x="99" y="87"/>
                    <a:pt x="98" y="86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9" y="84"/>
                    <a:pt x="99" y="83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1"/>
                    <a:pt x="102" y="81"/>
                    <a:pt x="103" y="81"/>
                  </a:cubicBezTo>
                  <a:cubicBezTo>
                    <a:pt x="104" y="82"/>
                    <a:pt x="105" y="82"/>
                    <a:pt x="106" y="82"/>
                  </a:cubicBezTo>
                  <a:cubicBezTo>
                    <a:pt x="106" y="81"/>
                    <a:pt x="107" y="80"/>
                    <a:pt x="107" y="79"/>
                  </a:cubicBezTo>
                  <a:cubicBezTo>
                    <a:pt x="107" y="79"/>
                    <a:pt x="106" y="78"/>
                    <a:pt x="105" y="77"/>
                  </a:cubicBezTo>
                  <a:cubicBezTo>
                    <a:pt x="105" y="77"/>
                    <a:pt x="104" y="76"/>
                    <a:pt x="103" y="76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4" y="74"/>
                    <a:pt x="104" y="72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6" y="71"/>
                    <a:pt x="107" y="71"/>
                    <a:pt x="108" y="70"/>
                  </a:cubicBezTo>
                  <a:cubicBezTo>
                    <a:pt x="109" y="70"/>
                    <a:pt x="109" y="70"/>
                    <a:pt x="110" y="70"/>
                  </a:cubicBezTo>
                  <a:cubicBezTo>
                    <a:pt x="111" y="69"/>
                    <a:pt x="111" y="68"/>
                    <a:pt x="111" y="67"/>
                  </a:cubicBezTo>
                  <a:cubicBezTo>
                    <a:pt x="110" y="67"/>
                    <a:pt x="109" y="67"/>
                    <a:pt x="109" y="66"/>
                  </a:cubicBezTo>
                  <a:cubicBezTo>
                    <a:pt x="108" y="66"/>
                    <a:pt x="107" y="65"/>
                    <a:pt x="10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3"/>
                    <a:pt x="107" y="62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8" y="59"/>
                    <a:pt x="109" y="59"/>
                    <a:pt x="109" y="59"/>
                  </a:cubicBezTo>
                  <a:cubicBezTo>
                    <a:pt x="110" y="59"/>
                    <a:pt x="111" y="58"/>
                    <a:pt x="112" y="58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2" y="57"/>
                    <a:pt x="112" y="57"/>
                    <a:pt x="112" y="56"/>
                  </a:cubicBezTo>
                  <a:cubicBezTo>
                    <a:pt x="112" y="56"/>
                    <a:pt x="112" y="56"/>
                    <a:pt x="112" y="55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1" y="55"/>
                    <a:pt x="110" y="54"/>
                    <a:pt x="109" y="54"/>
                  </a:cubicBezTo>
                  <a:cubicBezTo>
                    <a:pt x="109" y="54"/>
                    <a:pt x="108" y="54"/>
                    <a:pt x="107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1"/>
                    <a:pt x="106" y="50"/>
                    <a:pt x="106" y="49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7" y="48"/>
                    <a:pt x="108" y="47"/>
                    <a:pt x="109" y="47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1" y="45"/>
                    <a:pt x="111" y="44"/>
                    <a:pt x="110" y="43"/>
                  </a:cubicBezTo>
                  <a:cubicBezTo>
                    <a:pt x="109" y="43"/>
                    <a:pt x="109" y="43"/>
                    <a:pt x="108" y="43"/>
                  </a:cubicBezTo>
                  <a:cubicBezTo>
                    <a:pt x="107" y="42"/>
                    <a:pt x="106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4" y="37"/>
                    <a:pt x="105" y="36"/>
                    <a:pt x="105" y="36"/>
                  </a:cubicBezTo>
                  <a:cubicBezTo>
                    <a:pt x="106" y="35"/>
                    <a:pt x="107" y="34"/>
                    <a:pt x="107" y="34"/>
                  </a:cubicBezTo>
                  <a:cubicBezTo>
                    <a:pt x="107" y="33"/>
                    <a:pt x="106" y="32"/>
                    <a:pt x="106" y="31"/>
                  </a:cubicBezTo>
                  <a:cubicBezTo>
                    <a:pt x="105" y="31"/>
                    <a:pt x="104" y="31"/>
                    <a:pt x="103" y="32"/>
                  </a:cubicBezTo>
                  <a:cubicBezTo>
                    <a:pt x="102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0"/>
                    <a:pt x="99" y="29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7"/>
                    <a:pt x="99" y="26"/>
                    <a:pt x="99" y="25"/>
                  </a:cubicBezTo>
                  <a:cubicBezTo>
                    <a:pt x="100" y="25"/>
                    <a:pt x="100" y="24"/>
                    <a:pt x="101" y="23"/>
                  </a:cubicBezTo>
                  <a:cubicBezTo>
                    <a:pt x="100" y="22"/>
                    <a:pt x="100" y="22"/>
                    <a:pt x="99" y="21"/>
                  </a:cubicBezTo>
                  <a:cubicBezTo>
                    <a:pt x="98" y="21"/>
                    <a:pt x="97" y="21"/>
                    <a:pt x="97" y="22"/>
                  </a:cubicBezTo>
                  <a:cubicBezTo>
                    <a:pt x="96" y="22"/>
                    <a:pt x="95" y="22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3" y="22"/>
                    <a:pt x="92" y="21"/>
                    <a:pt x="91" y="20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8"/>
                    <a:pt x="91" y="17"/>
                    <a:pt x="91" y="17"/>
                  </a:cubicBezTo>
                  <a:cubicBezTo>
                    <a:pt x="92" y="16"/>
                    <a:pt x="92" y="15"/>
                    <a:pt x="92" y="14"/>
                  </a:cubicBezTo>
                  <a:cubicBezTo>
                    <a:pt x="91" y="13"/>
                    <a:pt x="91" y="13"/>
                    <a:pt x="90" y="12"/>
                  </a:cubicBezTo>
                  <a:cubicBezTo>
                    <a:pt x="89" y="13"/>
                    <a:pt x="89" y="13"/>
                    <a:pt x="88" y="14"/>
                  </a:cubicBezTo>
                  <a:cubicBezTo>
                    <a:pt x="87" y="14"/>
                    <a:pt x="86" y="15"/>
                    <a:pt x="86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14"/>
                    <a:pt x="83" y="14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2"/>
                    <a:pt x="81" y="11"/>
                    <a:pt x="82" y="10"/>
                  </a:cubicBezTo>
                  <a:cubicBezTo>
                    <a:pt x="82" y="9"/>
                    <a:pt x="82" y="8"/>
                    <a:pt x="82" y="7"/>
                  </a:cubicBezTo>
                  <a:cubicBezTo>
                    <a:pt x="81" y="7"/>
                    <a:pt x="80" y="6"/>
                    <a:pt x="79" y="6"/>
                  </a:cubicBezTo>
                  <a:cubicBezTo>
                    <a:pt x="79" y="7"/>
                    <a:pt x="78" y="7"/>
                    <a:pt x="78" y="8"/>
                  </a:cubicBezTo>
                  <a:cubicBezTo>
                    <a:pt x="77" y="9"/>
                    <a:pt x="76" y="9"/>
                    <a:pt x="76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9"/>
                    <a:pt x="72" y="9"/>
                    <a:pt x="71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7"/>
                    <a:pt x="71" y="6"/>
                    <a:pt x="71" y="5"/>
                  </a:cubicBezTo>
                  <a:cubicBezTo>
                    <a:pt x="71" y="5"/>
                    <a:pt x="70" y="4"/>
                    <a:pt x="70" y="3"/>
                  </a:cubicBezTo>
                  <a:cubicBezTo>
                    <a:pt x="69" y="3"/>
                    <a:pt x="69" y="2"/>
                    <a:pt x="68" y="2"/>
                  </a:cubicBezTo>
                  <a:cubicBezTo>
                    <a:pt x="67" y="3"/>
                    <a:pt x="67" y="4"/>
                    <a:pt x="66" y="4"/>
                  </a:cubicBezTo>
                  <a:cubicBezTo>
                    <a:pt x="66" y="5"/>
                    <a:pt x="65" y="6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2" y="7"/>
                    <a:pt x="60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5"/>
                    <a:pt x="59" y="5"/>
                    <a:pt x="59" y="4"/>
                  </a:cubicBezTo>
                  <a:cubicBezTo>
                    <a:pt x="59" y="3"/>
                    <a:pt x="58" y="2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6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2"/>
                    <a:pt x="55" y="3"/>
                    <a:pt x="54" y="4"/>
                  </a:cubicBezTo>
                  <a:cubicBezTo>
                    <a:pt x="54" y="5"/>
                    <a:pt x="54" y="5"/>
                    <a:pt x="54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7"/>
                    <a:pt x="50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7" y="4"/>
                    <a:pt x="46" y="3"/>
                    <a:pt x="46" y="2"/>
                  </a:cubicBezTo>
                  <a:cubicBezTo>
                    <a:pt x="45" y="2"/>
                    <a:pt x="44" y="3"/>
                    <a:pt x="43" y="3"/>
                  </a:cubicBezTo>
                  <a:cubicBezTo>
                    <a:pt x="43" y="4"/>
                    <a:pt x="43" y="5"/>
                    <a:pt x="43" y="5"/>
                  </a:cubicBezTo>
                  <a:cubicBezTo>
                    <a:pt x="43" y="6"/>
                    <a:pt x="42" y="7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39" y="9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7" y="9"/>
                    <a:pt x="36" y="9"/>
                    <a:pt x="36" y="8"/>
                  </a:cubicBezTo>
                  <a:cubicBezTo>
                    <a:pt x="35" y="7"/>
                    <a:pt x="34" y="7"/>
                    <a:pt x="34" y="6"/>
                  </a:cubicBezTo>
                  <a:cubicBezTo>
                    <a:pt x="33" y="6"/>
                    <a:pt x="32" y="7"/>
                    <a:pt x="31" y="7"/>
                  </a:cubicBezTo>
                  <a:cubicBezTo>
                    <a:pt x="31" y="8"/>
                    <a:pt x="32" y="9"/>
                    <a:pt x="32" y="10"/>
                  </a:cubicBezTo>
                  <a:cubicBezTo>
                    <a:pt x="32" y="11"/>
                    <a:pt x="32" y="12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29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6" y="14"/>
                    <a:pt x="25" y="14"/>
                  </a:cubicBezTo>
                  <a:cubicBezTo>
                    <a:pt x="25" y="13"/>
                    <a:pt x="24" y="13"/>
                    <a:pt x="23" y="12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1" y="15"/>
                    <a:pt x="22" y="16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1"/>
                    <a:pt x="21" y="22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6" y="21"/>
                    <a:pt x="15" y="21"/>
                    <a:pt x="14" y="21"/>
                  </a:cubicBezTo>
                  <a:cubicBezTo>
                    <a:pt x="14" y="22"/>
                    <a:pt x="13" y="22"/>
                    <a:pt x="12" y="23"/>
                  </a:cubicBezTo>
                  <a:cubicBezTo>
                    <a:pt x="13" y="24"/>
                    <a:pt x="13" y="25"/>
                    <a:pt x="14" y="25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4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2"/>
                    <a:pt x="11" y="32"/>
                    <a:pt x="10" y="32"/>
                  </a:cubicBezTo>
                  <a:cubicBezTo>
                    <a:pt x="9" y="31"/>
                    <a:pt x="8" y="31"/>
                    <a:pt x="7" y="31"/>
                  </a:cubicBezTo>
                  <a:cubicBezTo>
                    <a:pt x="7" y="32"/>
                    <a:pt x="6" y="33"/>
                    <a:pt x="6" y="34"/>
                  </a:cubicBezTo>
                  <a:cubicBezTo>
                    <a:pt x="7" y="34"/>
                    <a:pt x="7" y="35"/>
                    <a:pt x="8" y="36"/>
                  </a:cubicBezTo>
                  <a:cubicBezTo>
                    <a:pt x="9" y="36"/>
                    <a:pt x="9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9" y="41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6" y="42"/>
                    <a:pt x="6" y="43"/>
                  </a:cubicBezTo>
                  <a:cubicBezTo>
                    <a:pt x="5" y="43"/>
                    <a:pt x="4" y="43"/>
                    <a:pt x="3" y="43"/>
                  </a:cubicBezTo>
                  <a:cubicBezTo>
                    <a:pt x="3" y="44"/>
                    <a:pt x="3" y="45"/>
                    <a:pt x="2" y="46"/>
                  </a:cubicBezTo>
                  <a:cubicBezTo>
                    <a:pt x="3" y="46"/>
                    <a:pt x="4" y="46"/>
                    <a:pt x="5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1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4"/>
                    <a:pt x="5" y="54"/>
                    <a:pt x="4" y="54"/>
                  </a:cubicBezTo>
                  <a:cubicBezTo>
                    <a:pt x="3" y="54"/>
                    <a:pt x="2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8"/>
                    <a:pt x="3" y="59"/>
                    <a:pt x="4" y="59"/>
                  </a:cubicBezTo>
                  <a:cubicBezTo>
                    <a:pt x="5" y="59"/>
                    <a:pt x="6" y="59"/>
                    <a:pt x="6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2"/>
                    <a:pt x="7" y="63"/>
                    <a:pt x="7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5" y="66"/>
                    <a:pt x="5" y="66"/>
                  </a:cubicBezTo>
                  <a:cubicBezTo>
                    <a:pt x="4" y="67"/>
                    <a:pt x="3" y="67"/>
                    <a:pt x="2" y="67"/>
                  </a:cubicBezTo>
                  <a:cubicBezTo>
                    <a:pt x="3" y="68"/>
                    <a:pt x="3" y="69"/>
                    <a:pt x="3" y="70"/>
                  </a:cubicBezTo>
                  <a:cubicBezTo>
                    <a:pt x="4" y="70"/>
                    <a:pt x="5" y="70"/>
                    <a:pt x="6" y="70"/>
                  </a:cubicBezTo>
                  <a:cubicBezTo>
                    <a:pt x="6" y="71"/>
                    <a:pt x="7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2"/>
                    <a:pt x="9" y="74"/>
                    <a:pt x="1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7"/>
                    <a:pt x="8" y="77"/>
                  </a:cubicBezTo>
                  <a:cubicBezTo>
                    <a:pt x="7" y="78"/>
                    <a:pt x="7" y="79"/>
                    <a:pt x="6" y="79"/>
                  </a:cubicBezTo>
                  <a:cubicBezTo>
                    <a:pt x="6" y="80"/>
                    <a:pt x="7" y="81"/>
                    <a:pt x="7" y="82"/>
                  </a:cubicBezTo>
                  <a:cubicBezTo>
                    <a:pt x="8" y="82"/>
                    <a:pt x="9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4" y="83"/>
                    <a:pt x="15" y="84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6"/>
                    <a:pt x="14" y="87"/>
                    <a:pt x="14" y="88"/>
                  </a:cubicBezTo>
                  <a:cubicBezTo>
                    <a:pt x="13" y="88"/>
                    <a:pt x="13" y="89"/>
                    <a:pt x="12" y="90"/>
                  </a:cubicBezTo>
                  <a:cubicBezTo>
                    <a:pt x="13" y="91"/>
                    <a:pt x="14" y="91"/>
                    <a:pt x="14" y="92"/>
                  </a:cubicBezTo>
                  <a:cubicBezTo>
                    <a:pt x="15" y="92"/>
                    <a:pt x="16" y="92"/>
                    <a:pt x="17" y="91"/>
                  </a:cubicBezTo>
                  <a:cubicBezTo>
                    <a:pt x="18" y="91"/>
                    <a:pt x="18" y="91"/>
                    <a:pt x="19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1" y="91"/>
                    <a:pt x="22" y="92"/>
                    <a:pt x="23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5"/>
                    <a:pt x="22" y="96"/>
                    <a:pt x="22" y="96"/>
                  </a:cubicBezTo>
                  <a:cubicBezTo>
                    <a:pt x="22" y="97"/>
                    <a:pt x="21" y="98"/>
                    <a:pt x="21" y="99"/>
                  </a:cubicBezTo>
                  <a:cubicBezTo>
                    <a:pt x="22" y="100"/>
                    <a:pt x="23" y="100"/>
                    <a:pt x="23" y="101"/>
                  </a:cubicBezTo>
                  <a:cubicBezTo>
                    <a:pt x="24" y="100"/>
                    <a:pt x="25" y="100"/>
                    <a:pt x="25" y="99"/>
                  </a:cubicBezTo>
                  <a:cubicBezTo>
                    <a:pt x="26" y="99"/>
                    <a:pt x="27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9" y="99"/>
                    <a:pt x="31" y="99"/>
                    <a:pt x="32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01"/>
                    <a:pt x="32" y="102"/>
                    <a:pt x="32" y="103"/>
                  </a:cubicBezTo>
                  <a:cubicBezTo>
                    <a:pt x="32" y="104"/>
                    <a:pt x="31" y="105"/>
                    <a:pt x="31" y="106"/>
                  </a:cubicBezTo>
                  <a:cubicBezTo>
                    <a:pt x="32" y="106"/>
                    <a:pt x="33" y="107"/>
                    <a:pt x="34" y="107"/>
                  </a:cubicBezTo>
                  <a:cubicBezTo>
                    <a:pt x="34" y="106"/>
                    <a:pt x="35" y="106"/>
                    <a:pt x="36" y="105"/>
                  </a:cubicBezTo>
                  <a:cubicBezTo>
                    <a:pt x="36" y="104"/>
                    <a:pt x="37" y="104"/>
                    <a:pt x="38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9" y="104"/>
                    <a:pt x="41" y="104"/>
                    <a:pt x="42" y="104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6"/>
                    <a:pt x="43" y="107"/>
                    <a:pt x="43" y="108"/>
                  </a:cubicBezTo>
                  <a:cubicBezTo>
                    <a:pt x="43" y="108"/>
                    <a:pt x="43" y="109"/>
                    <a:pt x="43" y="110"/>
                  </a:cubicBezTo>
                  <a:cubicBezTo>
                    <a:pt x="44" y="110"/>
                    <a:pt x="45" y="111"/>
                    <a:pt x="46" y="111"/>
                  </a:cubicBezTo>
                  <a:cubicBezTo>
                    <a:pt x="46" y="110"/>
                    <a:pt x="47" y="109"/>
                    <a:pt x="47" y="109"/>
                  </a:cubicBezTo>
                  <a:cubicBezTo>
                    <a:pt x="47" y="108"/>
                    <a:pt x="48" y="107"/>
                    <a:pt x="48" y="106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50" y="106"/>
                    <a:pt x="52" y="106"/>
                    <a:pt x="53" y="106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8"/>
                    <a:pt x="54" y="108"/>
                    <a:pt x="54" y="109"/>
                  </a:cubicBezTo>
                  <a:cubicBezTo>
                    <a:pt x="55" y="110"/>
                    <a:pt x="55" y="111"/>
                    <a:pt x="55" y="112"/>
                  </a:cubicBezTo>
                  <a:close/>
                  <a:moveTo>
                    <a:pt x="63" y="90"/>
                  </a:moveTo>
                  <a:cubicBezTo>
                    <a:pt x="63" y="90"/>
                    <a:pt x="63" y="90"/>
                    <a:pt x="63" y="90"/>
                  </a:cubicBezTo>
                  <a:cubicBezTo>
                    <a:pt x="61" y="84"/>
                    <a:pt x="60" y="78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1" y="71"/>
                    <a:pt x="63" y="70"/>
                    <a:pt x="64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74"/>
                    <a:pt x="73" y="7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2" y="88"/>
                    <a:pt x="68" y="89"/>
                    <a:pt x="63" y="90"/>
                  </a:cubicBezTo>
                  <a:close/>
                  <a:moveTo>
                    <a:pt x="61" y="72"/>
                  </a:moveTo>
                  <a:cubicBezTo>
                    <a:pt x="61" y="78"/>
                    <a:pt x="62" y="83"/>
                    <a:pt x="64" y="89"/>
                  </a:cubicBezTo>
                  <a:cubicBezTo>
                    <a:pt x="68" y="88"/>
                    <a:pt x="71" y="87"/>
                    <a:pt x="75" y="85"/>
                  </a:cubicBezTo>
                  <a:cubicBezTo>
                    <a:pt x="72" y="80"/>
                    <a:pt x="68" y="75"/>
                    <a:pt x="65" y="70"/>
                  </a:cubicBezTo>
                  <a:cubicBezTo>
                    <a:pt x="63" y="71"/>
                    <a:pt x="62" y="71"/>
                    <a:pt x="61" y="72"/>
                  </a:cubicBezTo>
                  <a:close/>
                  <a:moveTo>
                    <a:pt x="50" y="90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45" y="89"/>
                    <a:pt x="41" y="88"/>
                    <a:pt x="38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0" y="79"/>
                    <a:pt x="44" y="74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0"/>
                    <a:pt x="52" y="71"/>
                    <a:pt x="53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3" y="78"/>
                    <a:pt x="52" y="84"/>
                    <a:pt x="50" y="90"/>
                  </a:cubicBezTo>
                  <a:close/>
                  <a:moveTo>
                    <a:pt x="38" y="85"/>
                  </a:moveTo>
                  <a:cubicBezTo>
                    <a:pt x="42" y="87"/>
                    <a:pt x="45" y="88"/>
                    <a:pt x="49" y="89"/>
                  </a:cubicBezTo>
                  <a:cubicBezTo>
                    <a:pt x="51" y="83"/>
                    <a:pt x="52" y="78"/>
                    <a:pt x="53" y="72"/>
                  </a:cubicBezTo>
                  <a:cubicBezTo>
                    <a:pt x="51" y="71"/>
                    <a:pt x="50" y="71"/>
                    <a:pt x="49" y="70"/>
                  </a:cubicBezTo>
                  <a:cubicBezTo>
                    <a:pt x="45" y="74"/>
                    <a:pt x="41" y="79"/>
                    <a:pt x="38" y="85"/>
                  </a:cubicBezTo>
                  <a:close/>
                  <a:moveTo>
                    <a:pt x="85" y="76"/>
                  </a:moveTo>
                  <a:cubicBezTo>
                    <a:pt x="85" y="76"/>
                    <a:pt x="85" y="76"/>
                    <a:pt x="85" y="76"/>
                  </a:cubicBezTo>
                  <a:cubicBezTo>
                    <a:pt x="79" y="73"/>
                    <a:pt x="74" y="69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0" y="63"/>
                    <a:pt x="71" y="62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8" y="60"/>
                    <a:pt x="84" y="61"/>
                    <a:pt x="9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8"/>
                    <a:pt x="88" y="72"/>
                    <a:pt x="85" y="76"/>
                  </a:cubicBezTo>
                  <a:close/>
                  <a:moveTo>
                    <a:pt x="70" y="65"/>
                  </a:moveTo>
                  <a:cubicBezTo>
                    <a:pt x="75" y="68"/>
                    <a:pt x="79" y="72"/>
                    <a:pt x="85" y="75"/>
                  </a:cubicBezTo>
                  <a:cubicBezTo>
                    <a:pt x="87" y="71"/>
                    <a:pt x="89" y="68"/>
                    <a:pt x="89" y="64"/>
                  </a:cubicBezTo>
                  <a:cubicBezTo>
                    <a:pt x="84" y="62"/>
                    <a:pt x="78" y="61"/>
                    <a:pt x="72" y="61"/>
                  </a:cubicBezTo>
                  <a:cubicBezTo>
                    <a:pt x="71" y="62"/>
                    <a:pt x="71" y="63"/>
                    <a:pt x="70" y="65"/>
                  </a:cubicBezTo>
                  <a:close/>
                  <a:moveTo>
                    <a:pt x="28" y="76"/>
                  </a:moveTo>
                  <a:cubicBezTo>
                    <a:pt x="28" y="75"/>
                    <a:pt x="28" y="75"/>
                    <a:pt x="28" y="75"/>
                  </a:cubicBezTo>
                  <a:cubicBezTo>
                    <a:pt x="25" y="72"/>
                    <a:pt x="24" y="68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9" y="61"/>
                    <a:pt x="36" y="60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3" y="61"/>
                    <a:pt x="43" y="63"/>
                    <a:pt x="44" y="6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9" y="69"/>
                    <a:pt x="34" y="73"/>
                    <a:pt x="28" y="76"/>
                  </a:cubicBezTo>
                  <a:close/>
                  <a:moveTo>
                    <a:pt x="24" y="64"/>
                  </a:moveTo>
                  <a:cubicBezTo>
                    <a:pt x="25" y="67"/>
                    <a:pt x="26" y="71"/>
                    <a:pt x="28" y="75"/>
                  </a:cubicBezTo>
                  <a:cubicBezTo>
                    <a:pt x="34" y="72"/>
                    <a:pt x="38" y="68"/>
                    <a:pt x="43" y="64"/>
                  </a:cubicBezTo>
                  <a:cubicBezTo>
                    <a:pt x="42" y="63"/>
                    <a:pt x="42" y="62"/>
                    <a:pt x="41" y="60"/>
                  </a:cubicBezTo>
                  <a:cubicBezTo>
                    <a:pt x="36" y="61"/>
                    <a:pt x="30" y="62"/>
                    <a:pt x="24" y="64"/>
                  </a:cubicBezTo>
                  <a:close/>
                  <a:moveTo>
                    <a:pt x="57" y="67"/>
                  </a:moveTo>
                  <a:cubicBezTo>
                    <a:pt x="54" y="67"/>
                    <a:pt x="51" y="66"/>
                    <a:pt x="49" y="64"/>
                  </a:cubicBezTo>
                  <a:cubicBezTo>
                    <a:pt x="47" y="62"/>
                    <a:pt x="46" y="59"/>
                    <a:pt x="46" y="56"/>
                  </a:cubicBezTo>
                  <a:cubicBezTo>
                    <a:pt x="46" y="54"/>
                    <a:pt x="47" y="51"/>
                    <a:pt x="49" y="49"/>
                  </a:cubicBezTo>
                  <a:cubicBezTo>
                    <a:pt x="51" y="47"/>
                    <a:pt x="54" y="46"/>
                    <a:pt x="57" y="46"/>
                  </a:cubicBezTo>
                  <a:cubicBezTo>
                    <a:pt x="59" y="46"/>
                    <a:pt x="62" y="47"/>
                    <a:pt x="64" y="49"/>
                  </a:cubicBezTo>
                  <a:cubicBezTo>
                    <a:pt x="68" y="53"/>
                    <a:pt x="68" y="60"/>
                    <a:pt x="64" y="64"/>
                  </a:cubicBezTo>
                  <a:cubicBezTo>
                    <a:pt x="62" y="66"/>
                    <a:pt x="59" y="67"/>
                    <a:pt x="57" y="67"/>
                  </a:cubicBezTo>
                  <a:close/>
                  <a:moveTo>
                    <a:pt x="57" y="47"/>
                  </a:moveTo>
                  <a:cubicBezTo>
                    <a:pt x="54" y="47"/>
                    <a:pt x="52" y="48"/>
                    <a:pt x="50" y="50"/>
                  </a:cubicBezTo>
                  <a:cubicBezTo>
                    <a:pt x="48" y="51"/>
                    <a:pt x="47" y="54"/>
                    <a:pt x="47" y="56"/>
                  </a:cubicBezTo>
                  <a:cubicBezTo>
                    <a:pt x="47" y="59"/>
                    <a:pt x="48" y="62"/>
                    <a:pt x="50" y="63"/>
                  </a:cubicBezTo>
                  <a:cubicBezTo>
                    <a:pt x="52" y="65"/>
                    <a:pt x="54" y="66"/>
                    <a:pt x="57" y="66"/>
                  </a:cubicBezTo>
                  <a:cubicBezTo>
                    <a:pt x="59" y="66"/>
                    <a:pt x="62" y="65"/>
                    <a:pt x="63" y="63"/>
                  </a:cubicBezTo>
                  <a:cubicBezTo>
                    <a:pt x="67" y="60"/>
                    <a:pt x="67" y="53"/>
                    <a:pt x="63" y="50"/>
                  </a:cubicBezTo>
                  <a:cubicBezTo>
                    <a:pt x="62" y="48"/>
                    <a:pt x="59" y="47"/>
                    <a:pt x="57" y="47"/>
                  </a:cubicBezTo>
                  <a:close/>
                  <a:moveTo>
                    <a:pt x="71" y="54"/>
                  </a:move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0" y="50"/>
                    <a:pt x="69" y="49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4" y="44"/>
                    <a:pt x="79" y="40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8" y="41"/>
                    <a:pt x="90" y="45"/>
                    <a:pt x="90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4" y="52"/>
                    <a:pt x="78" y="53"/>
                    <a:pt x="72" y="54"/>
                  </a:cubicBezTo>
                  <a:lnTo>
                    <a:pt x="71" y="54"/>
                  </a:lnTo>
                  <a:close/>
                  <a:moveTo>
                    <a:pt x="70" y="49"/>
                  </a:moveTo>
                  <a:cubicBezTo>
                    <a:pt x="71" y="50"/>
                    <a:pt x="72" y="51"/>
                    <a:pt x="72" y="53"/>
                  </a:cubicBezTo>
                  <a:cubicBezTo>
                    <a:pt x="78" y="52"/>
                    <a:pt x="84" y="51"/>
                    <a:pt x="89" y="49"/>
                  </a:cubicBezTo>
                  <a:cubicBezTo>
                    <a:pt x="89" y="46"/>
                    <a:pt x="87" y="42"/>
                    <a:pt x="85" y="38"/>
                  </a:cubicBezTo>
                  <a:cubicBezTo>
                    <a:pt x="80" y="41"/>
                    <a:pt x="75" y="45"/>
                    <a:pt x="70" y="49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36" y="53"/>
                    <a:pt x="29" y="52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5"/>
                    <a:pt x="25" y="41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4" y="40"/>
                    <a:pt x="39" y="44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3" y="50"/>
                    <a:pt x="43" y="51"/>
                    <a:pt x="42" y="53"/>
                  </a:cubicBezTo>
                  <a:close/>
                  <a:moveTo>
                    <a:pt x="24" y="49"/>
                  </a:moveTo>
                  <a:cubicBezTo>
                    <a:pt x="30" y="51"/>
                    <a:pt x="36" y="52"/>
                    <a:pt x="41" y="52"/>
                  </a:cubicBezTo>
                  <a:cubicBezTo>
                    <a:pt x="42" y="51"/>
                    <a:pt x="42" y="50"/>
                    <a:pt x="43" y="48"/>
                  </a:cubicBezTo>
                  <a:cubicBezTo>
                    <a:pt x="39" y="45"/>
                    <a:pt x="34" y="41"/>
                    <a:pt x="28" y="38"/>
                  </a:cubicBezTo>
                  <a:cubicBezTo>
                    <a:pt x="26" y="42"/>
                    <a:pt x="25" y="45"/>
                    <a:pt x="24" y="49"/>
                  </a:cubicBezTo>
                  <a:close/>
                  <a:moveTo>
                    <a:pt x="65" y="44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3" y="43"/>
                    <a:pt x="62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35"/>
                    <a:pt x="61" y="29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8" y="24"/>
                    <a:pt x="72" y="25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3" y="34"/>
                    <a:pt x="69" y="39"/>
                    <a:pt x="65" y="44"/>
                  </a:cubicBezTo>
                  <a:close/>
                  <a:moveTo>
                    <a:pt x="61" y="41"/>
                  </a:moveTo>
                  <a:cubicBezTo>
                    <a:pt x="62" y="42"/>
                    <a:pt x="63" y="42"/>
                    <a:pt x="65" y="43"/>
                  </a:cubicBezTo>
                  <a:cubicBezTo>
                    <a:pt x="69" y="39"/>
                    <a:pt x="72" y="34"/>
                    <a:pt x="75" y="28"/>
                  </a:cubicBezTo>
                  <a:cubicBezTo>
                    <a:pt x="71" y="26"/>
                    <a:pt x="68" y="25"/>
                    <a:pt x="64" y="24"/>
                  </a:cubicBezTo>
                  <a:cubicBezTo>
                    <a:pt x="62" y="30"/>
                    <a:pt x="61" y="35"/>
                    <a:pt x="61" y="41"/>
                  </a:cubicBezTo>
                  <a:close/>
                  <a:moveTo>
                    <a:pt x="49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4" y="39"/>
                    <a:pt x="41" y="34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1" y="25"/>
                    <a:pt x="45" y="24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2" y="29"/>
                    <a:pt x="53" y="35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2" y="42"/>
                    <a:pt x="50" y="43"/>
                    <a:pt x="49" y="44"/>
                  </a:cubicBezTo>
                  <a:close/>
                  <a:moveTo>
                    <a:pt x="39" y="28"/>
                  </a:moveTo>
                  <a:cubicBezTo>
                    <a:pt x="42" y="33"/>
                    <a:pt x="45" y="38"/>
                    <a:pt x="49" y="43"/>
                  </a:cubicBezTo>
                  <a:cubicBezTo>
                    <a:pt x="50" y="42"/>
                    <a:pt x="51" y="42"/>
                    <a:pt x="53" y="41"/>
                  </a:cubicBezTo>
                  <a:cubicBezTo>
                    <a:pt x="52" y="35"/>
                    <a:pt x="51" y="30"/>
                    <a:pt x="50" y="24"/>
                  </a:cubicBezTo>
                  <a:cubicBezTo>
                    <a:pt x="46" y="25"/>
                    <a:pt x="42" y="26"/>
                    <a:pt x="39" y="2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DFF22063-C7E6-59C5-6C5D-F48B11628E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175" y="2435225"/>
              <a:ext cx="660400" cy="655638"/>
            </a:xfrm>
            <a:custGeom>
              <a:avLst/>
              <a:gdLst>
                <a:gd name="T0" fmla="*/ 72 w 175"/>
                <a:gd name="T1" fmla="*/ 173 h 174"/>
                <a:gd name="T2" fmla="*/ 48 w 175"/>
                <a:gd name="T3" fmla="*/ 166 h 174"/>
                <a:gd name="T4" fmla="*/ 28 w 175"/>
                <a:gd name="T5" fmla="*/ 151 h 174"/>
                <a:gd name="T6" fmla="*/ 12 w 175"/>
                <a:gd name="T7" fmla="*/ 132 h 174"/>
                <a:gd name="T8" fmla="*/ 3 w 175"/>
                <a:gd name="T9" fmla="*/ 109 h 174"/>
                <a:gd name="T10" fmla="*/ 0 w 175"/>
                <a:gd name="T11" fmla="*/ 87 h 174"/>
                <a:gd name="T12" fmla="*/ 3 w 175"/>
                <a:gd name="T13" fmla="*/ 66 h 174"/>
                <a:gd name="T14" fmla="*/ 12 w 175"/>
                <a:gd name="T15" fmla="*/ 43 h 174"/>
                <a:gd name="T16" fmla="*/ 28 w 175"/>
                <a:gd name="T17" fmla="*/ 23 h 174"/>
                <a:gd name="T18" fmla="*/ 48 w 175"/>
                <a:gd name="T19" fmla="*/ 9 h 174"/>
                <a:gd name="T20" fmla="*/ 72 w 175"/>
                <a:gd name="T21" fmla="*/ 1 h 174"/>
                <a:gd name="T22" fmla="*/ 97 w 175"/>
                <a:gd name="T23" fmla="*/ 0 h 174"/>
                <a:gd name="T24" fmla="*/ 121 w 175"/>
                <a:gd name="T25" fmla="*/ 6 h 174"/>
                <a:gd name="T26" fmla="*/ 143 w 175"/>
                <a:gd name="T27" fmla="*/ 19 h 174"/>
                <a:gd name="T28" fmla="*/ 159 w 175"/>
                <a:gd name="T29" fmla="*/ 37 h 174"/>
                <a:gd name="T30" fmla="*/ 171 w 175"/>
                <a:gd name="T31" fmla="*/ 60 h 174"/>
                <a:gd name="T32" fmla="*/ 175 w 175"/>
                <a:gd name="T33" fmla="*/ 84 h 174"/>
                <a:gd name="T34" fmla="*/ 173 w 175"/>
                <a:gd name="T35" fmla="*/ 108 h 174"/>
                <a:gd name="T36" fmla="*/ 163 w 175"/>
                <a:gd name="T37" fmla="*/ 132 h 174"/>
                <a:gd name="T38" fmla="*/ 148 w 175"/>
                <a:gd name="T39" fmla="*/ 151 h 174"/>
                <a:gd name="T40" fmla="*/ 127 w 175"/>
                <a:gd name="T41" fmla="*/ 165 h 174"/>
                <a:gd name="T42" fmla="*/ 104 w 175"/>
                <a:gd name="T43" fmla="*/ 173 h 174"/>
                <a:gd name="T44" fmla="*/ 90 w 175"/>
                <a:gd name="T45" fmla="*/ 160 h 174"/>
                <a:gd name="T46" fmla="*/ 111 w 175"/>
                <a:gd name="T47" fmla="*/ 157 h 174"/>
                <a:gd name="T48" fmla="*/ 129 w 175"/>
                <a:gd name="T49" fmla="*/ 147 h 174"/>
                <a:gd name="T50" fmla="*/ 145 w 175"/>
                <a:gd name="T51" fmla="*/ 133 h 174"/>
                <a:gd name="T52" fmla="*/ 155 w 175"/>
                <a:gd name="T53" fmla="*/ 115 h 174"/>
                <a:gd name="T54" fmla="*/ 160 w 175"/>
                <a:gd name="T55" fmla="*/ 95 h 174"/>
                <a:gd name="T56" fmla="*/ 160 w 175"/>
                <a:gd name="T57" fmla="*/ 80 h 174"/>
                <a:gd name="T58" fmla="*/ 155 w 175"/>
                <a:gd name="T59" fmla="*/ 60 h 174"/>
                <a:gd name="T60" fmla="*/ 145 w 175"/>
                <a:gd name="T61" fmla="*/ 42 h 174"/>
                <a:gd name="T62" fmla="*/ 129 w 175"/>
                <a:gd name="T63" fmla="*/ 27 h 174"/>
                <a:gd name="T64" fmla="*/ 111 w 175"/>
                <a:gd name="T65" fmla="*/ 18 h 174"/>
                <a:gd name="T66" fmla="*/ 90 w 175"/>
                <a:gd name="T67" fmla="*/ 14 h 174"/>
                <a:gd name="T68" fmla="*/ 70 w 175"/>
                <a:gd name="T69" fmla="*/ 16 h 174"/>
                <a:gd name="T70" fmla="*/ 51 w 175"/>
                <a:gd name="T71" fmla="*/ 24 h 174"/>
                <a:gd name="T72" fmla="*/ 34 w 175"/>
                <a:gd name="T73" fmla="*/ 37 h 174"/>
                <a:gd name="T74" fmla="*/ 22 w 175"/>
                <a:gd name="T75" fmla="*/ 54 h 174"/>
                <a:gd name="T76" fmla="*/ 16 w 175"/>
                <a:gd name="T77" fmla="*/ 74 h 174"/>
                <a:gd name="T78" fmla="*/ 15 w 175"/>
                <a:gd name="T79" fmla="*/ 94 h 174"/>
                <a:gd name="T80" fmla="*/ 20 w 175"/>
                <a:gd name="T81" fmla="*/ 115 h 174"/>
                <a:gd name="T82" fmla="*/ 30 w 175"/>
                <a:gd name="T83" fmla="*/ 133 h 174"/>
                <a:gd name="T84" fmla="*/ 45 w 175"/>
                <a:gd name="T85" fmla="*/ 147 h 174"/>
                <a:gd name="T86" fmla="*/ 64 w 175"/>
                <a:gd name="T87" fmla="*/ 156 h 174"/>
                <a:gd name="T88" fmla="*/ 85 w 175"/>
                <a:gd name="T89" fmla="*/ 149 h 174"/>
                <a:gd name="T90" fmla="*/ 88 w 175"/>
                <a:gd name="T91" fmla="*/ 150 h 174"/>
                <a:gd name="T92" fmla="*/ 41 w 175"/>
                <a:gd name="T93" fmla="*/ 129 h 174"/>
                <a:gd name="T94" fmla="*/ 65 w 175"/>
                <a:gd name="T95" fmla="*/ 144 h 174"/>
                <a:gd name="T96" fmla="*/ 110 w 175"/>
                <a:gd name="T97" fmla="*/ 87 h 174"/>
                <a:gd name="T98" fmla="*/ 130 w 175"/>
                <a:gd name="T99" fmla="*/ 131 h 174"/>
                <a:gd name="T100" fmla="*/ 25 w 175"/>
                <a:gd name="T101" fmla="*/ 85 h 174"/>
                <a:gd name="T102" fmla="*/ 31 w 175"/>
                <a:gd name="T103" fmla="*/ 111 h 174"/>
                <a:gd name="T104" fmla="*/ 88 w 175"/>
                <a:gd name="T105" fmla="*/ 76 h 174"/>
                <a:gd name="T106" fmla="*/ 97 w 175"/>
                <a:gd name="T107" fmla="*/ 87 h 174"/>
                <a:gd name="T108" fmla="*/ 102 w 175"/>
                <a:gd name="T109" fmla="*/ 69 h 174"/>
                <a:gd name="T110" fmla="*/ 149 w 175"/>
                <a:gd name="T111" fmla="*/ 87 h 174"/>
                <a:gd name="T112" fmla="*/ 45 w 175"/>
                <a:gd name="T113" fmla="*/ 41 h 174"/>
                <a:gd name="T114" fmla="*/ 64 w 175"/>
                <a:gd name="T115" fmla="*/ 89 h 174"/>
                <a:gd name="T116" fmla="*/ 88 w 175"/>
                <a:gd name="T117" fmla="*/ 25 h 174"/>
                <a:gd name="T118" fmla="*/ 70 w 175"/>
                <a:gd name="T119" fmla="*/ 71 h 174"/>
                <a:gd name="T120" fmla="*/ 85 w 175"/>
                <a:gd name="T121" fmla="*/ 64 h 174"/>
                <a:gd name="T122" fmla="*/ 131 w 175"/>
                <a:gd name="T123" fmla="*/ 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" h="174">
                  <a:moveTo>
                    <a:pt x="96" y="174"/>
                  </a:moveTo>
                  <a:cubicBezTo>
                    <a:pt x="96" y="174"/>
                    <a:pt x="96" y="174"/>
                    <a:pt x="96" y="174"/>
                  </a:cubicBezTo>
                  <a:cubicBezTo>
                    <a:pt x="95" y="172"/>
                    <a:pt x="94" y="170"/>
                    <a:pt x="93" y="168"/>
                  </a:cubicBezTo>
                  <a:cubicBezTo>
                    <a:pt x="92" y="166"/>
                    <a:pt x="91" y="164"/>
                    <a:pt x="90" y="162"/>
                  </a:cubicBezTo>
                  <a:cubicBezTo>
                    <a:pt x="88" y="162"/>
                    <a:pt x="87" y="162"/>
                    <a:pt x="85" y="162"/>
                  </a:cubicBezTo>
                  <a:cubicBezTo>
                    <a:pt x="84" y="164"/>
                    <a:pt x="83" y="166"/>
                    <a:pt x="82" y="168"/>
                  </a:cubicBezTo>
                  <a:cubicBezTo>
                    <a:pt x="81" y="170"/>
                    <a:pt x="80" y="172"/>
                    <a:pt x="79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6" y="174"/>
                    <a:pt x="74" y="174"/>
                    <a:pt x="72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1"/>
                    <a:pt x="71" y="169"/>
                    <a:pt x="70" y="167"/>
                  </a:cubicBezTo>
                  <a:cubicBezTo>
                    <a:pt x="70" y="164"/>
                    <a:pt x="69" y="161"/>
                    <a:pt x="69" y="159"/>
                  </a:cubicBezTo>
                  <a:cubicBezTo>
                    <a:pt x="67" y="159"/>
                    <a:pt x="66" y="159"/>
                    <a:pt x="64" y="158"/>
                  </a:cubicBezTo>
                  <a:cubicBezTo>
                    <a:pt x="63" y="159"/>
                    <a:pt x="61" y="161"/>
                    <a:pt x="59" y="163"/>
                  </a:cubicBezTo>
                  <a:cubicBezTo>
                    <a:pt x="58" y="165"/>
                    <a:pt x="56" y="167"/>
                    <a:pt x="55" y="168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2" y="167"/>
                    <a:pt x="50" y="167"/>
                    <a:pt x="48" y="166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3"/>
                    <a:pt x="48" y="161"/>
                    <a:pt x="49" y="158"/>
                  </a:cubicBezTo>
                  <a:cubicBezTo>
                    <a:pt x="49" y="156"/>
                    <a:pt x="49" y="153"/>
                    <a:pt x="49" y="151"/>
                  </a:cubicBezTo>
                  <a:cubicBezTo>
                    <a:pt x="48" y="150"/>
                    <a:pt x="47" y="150"/>
                    <a:pt x="45" y="149"/>
                  </a:cubicBezTo>
                  <a:cubicBezTo>
                    <a:pt x="43" y="150"/>
                    <a:pt x="41" y="151"/>
                    <a:pt x="39" y="152"/>
                  </a:cubicBezTo>
                  <a:cubicBezTo>
                    <a:pt x="37" y="153"/>
                    <a:pt x="35" y="155"/>
                    <a:pt x="33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1" y="154"/>
                    <a:pt x="29" y="153"/>
                    <a:pt x="28" y="151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28" y="149"/>
                    <a:pt x="29" y="147"/>
                    <a:pt x="30" y="145"/>
                  </a:cubicBezTo>
                  <a:cubicBezTo>
                    <a:pt x="31" y="142"/>
                    <a:pt x="32" y="140"/>
                    <a:pt x="33" y="138"/>
                  </a:cubicBezTo>
                  <a:cubicBezTo>
                    <a:pt x="32" y="137"/>
                    <a:pt x="31" y="135"/>
                    <a:pt x="30" y="134"/>
                  </a:cubicBezTo>
                  <a:cubicBezTo>
                    <a:pt x="28" y="135"/>
                    <a:pt x="25" y="135"/>
                    <a:pt x="23" y="136"/>
                  </a:cubicBezTo>
                  <a:cubicBezTo>
                    <a:pt x="21" y="137"/>
                    <a:pt x="18" y="137"/>
                    <a:pt x="16" y="138"/>
                  </a:cubicBezTo>
                  <a:cubicBezTo>
                    <a:pt x="16" y="138"/>
                    <a:pt x="16" y="138"/>
                    <a:pt x="16" y="138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4" y="136"/>
                    <a:pt x="13" y="134"/>
                    <a:pt x="12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3" y="130"/>
                    <a:pt x="15" y="128"/>
                    <a:pt x="16" y="126"/>
                  </a:cubicBezTo>
                  <a:cubicBezTo>
                    <a:pt x="18" y="124"/>
                    <a:pt x="20" y="122"/>
                    <a:pt x="21" y="121"/>
                  </a:cubicBezTo>
                  <a:cubicBezTo>
                    <a:pt x="20" y="119"/>
                    <a:pt x="19" y="117"/>
                    <a:pt x="19" y="116"/>
                  </a:cubicBezTo>
                  <a:cubicBezTo>
                    <a:pt x="17" y="116"/>
                    <a:pt x="14" y="116"/>
                    <a:pt x="12" y="116"/>
                  </a:cubicBezTo>
                  <a:cubicBezTo>
                    <a:pt x="9" y="116"/>
                    <a:pt x="7" y="116"/>
                    <a:pt x="5" y="116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3"/>
                    <a:pt x="3" y="111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4" y="107"/>
                    <a:pt x="6" y="106"/>
                    <a:pt x="8" y="105"/>
                  </a:cubicBezTo>
                  <a:cubicBezTo>
                    <a:pt x="10" y="103"/>
                    <a:pt x="13" y="102"/>
                    <a:pt x="14" y="100"/>
                  </a:cubicBezTo>
                  <a:cubicBezTo>
                    <a:pt x="14" y="99"/>
                    <a:pt x="14" y="97"/>
                    <a:pt x="14" y="95"/>
                  </a:cubicBezTo>
                  <a:cubicBezTo>
                    <a:pt x="12" y="95"/>
                    <a:pt x="9" y="94"/>
                    <a:pt x="7" y="93"/>
                  </a:cubicBezTo>
                  <a:cubicBezTo>
                    <a:pt x="5" y="93"/>
                    <a:pt x="2" y="92"/>
                    <a:pt x="1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9"/>
                    <a:pt x="0" y="88"/>
                    <a:pt x="0" y="87"/>
                  </a:cubicBezTo>
                  <a:cubicBezTo>
                    <a:pt x="0" y="86"/>
                    <a:pt x="0" y="85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2" y="83"/>
                    <a:pt x="5" y="82"/>
                    <a:pt x="7" y="81"/>
                  </a:cubicBezTo>
                  <a:cubicBezTo>
                    <a:pt x="9" y="81"/>
                    <a:pt x="12" y="80"/>
                    <a:pt x="14" y="79"/>
                  </a:cubicBezTo>
                  <a:cubicBezTo>
                    <a:pt x="14" y="78"/>
                    <a:pt x="14" y="76"/>
                    <a:pt x="14" y="74"/>
                  </a:cubicBezTo>
                  <a:cubicBezTo>
                    <a:pt x="13" y="73"/>
                    <a:pt x="10" y="71"/>
                    <a:pt x="8" y="70"/>
                  </a:cubicBezTo>
                  <a:cubicBezTo>
                    <a:pt x="6" y="69"/>
                    <a:pt x="4" y="68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4"/>
                    <a:pt x="4" y="62"/>
                    <a:pt x="4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7" y="59"/>
                    <a:pt x="9" y="59"/>
                    <a:pt x="12" y="59"/>
                  </a:cubicBezTo>
                  <a:cubicBezTo>
                    <a:pt x="14" y="59"/>
                    <a:pt x="17" y="59"/>
                    <a:pt x="19" y="59"/>
                  </a:cubicBezTo>
                  <a:cubicBezTo>
                    <a:pt x="19" y="57"/>
                    <a:pt x="20" y="56"/>
                    <a:pt x="21" y="54"/>
                  </a:cubicBezTo>
                  <a:cubicBezTo>
                    <a:pt x="20" y="52"/>
                    <a:pt x="18" y="50"/>
                    <a:pt x="16" y="48"/>
                  </a:cubicBezTo>
                  <a:cubicBezTo>
                    <a:pt x="15" y="47"/>
                    <a:pt x="13" y="45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1"/>
                    <a:pt x="14" y="39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8" y="37"/>
                    <a:pt x="21" y="38"/>
                    <a:pt x="23" y="39"/>
                  </a:cubicBezTo>
                  <a:cubicBezTo>
                    <a:pt x="25" y="39"/>
                    <a:pt x="28" y="40"/>
                    <a:pt x="30" y="40"/>
                  </a:cubicBezTo>
                  <a:cubicBezTo>
                    <a:pt x="31" y="39"/>
                    <a:pt x="32" y="38"/>
                    <a:pt x="33" y="37"/>
                  </a:cubicBezTo>
                  <a:cubicBezTo>
                    <a:pt x="32" y="35"/>
                    <a:pt x="31" y="32"/>
                    <a:pt x="30" y="30"/>
                  </a:cubicBezTo>
                  <a:cubicBezTo>
                    <a:pt x="29" y="28"/>
                    <a:pt x="28" y="26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31" y="20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5" y="20"/>
                    <a:pt x="37" y="21"/>
                    <a:pt x="39" y="22"/>
                  </a:cubicBezTo>
                  <a:cubicBezTo>
                    <a:pt x="41" y="24"/>
                    <a:pt x="43" y="25"/>
                    <a:pt x="45" y="26"/>
                  </a:cubicBezTo>
                  <a:cubicBezTo>
                    <a:pt x="47" y="25"/>
                    <a:pt x="48" y="24"/>
                    <a:pt x="49" y="23"/>
                  </a:cubicBezTo>
                  <a:cubicBezTo>
                    <a:pt x="49" y="21"/>
                    <a:pt x="49" y="19"/>
                    <a:pt x="49" y="16"/>
                  </a:cubicBezTo>
                  <a:cubicBezTo>
                    <a:pt x="48" y="14"/>
                    <a:pt x="48" y="12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0" y="8"/>
                    <a:pt x="52" y="7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8"/>
                    <a:pt x="58" y="10"/>
                    <a:pt x="59" y="11"/>
                  </a:cubicBezTo>
                  <a:cubicBezTo>
                    <a:pt x="61" y="13"/>
                    <a:pt x="63" y="15"/>
                    <a:pt x="64" y="17"/>
                  </a:cubicBezTo>
                  <a:cubicBezTo>
                    <a:pt x="66" y="16"/>
                    <a:pt x="67" y="16"/>
                    <a:pt x="69" y="15"/>
                  </a:cubicBezTo>
                  <a:cubicBezTo>
                    <a:pt x="69" y="13"/>
                    <a:pt x="70" y="11"/>
                    <a:pt x="70" y="8"/>
                  </a:cubicBezTo>
                  <a:cubicBezTo>
                    <a:pt x="71" y="6"/>
                    <a:pt x="71" y="4"/>
                    <a:pt x="71" y="2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4" y="1"/>
                    <a:pt x="76" y="0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80" y="2"/>
                    <a:pt x="81" y="4"/>
                    <a:pt x="82" y="6"/>
                  </a:cubicBezTo>
                  <a:cubicBezTo>
                    <a:pt x="83" y="9"/>
                    <a:pt x="84" y="11"/>
                    <a:pt x="85" y="13"/>
                  </a:cubicBezTo>
                  <a:cubicBezTo>
                    <a:pt x="87" y="13"/>
                    <a:pt x="88" y="13"/>
                    <a:pt x="90" y="13"/>
                  </a:cubicBezTo>
                  <a:cubicBezTo>
                    <a:pt x="91" y="11"/>
                    <a:pt x="92" y="9"/>
                    <a:pt x="93" y="6"/>
                  </a:cubicBezTo>
                  <a:cubicBezTo>
                    <a:pt x="94" y="4"/>
                    <a:pt x="95" y="2"/>
                    <a:pt x="96" y="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1" y="1"/>
                    <a:pt x="103" y="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4"/>
                    <a:pt x="105" y="6"/>
                    <a:pt x="105" y="8"/>
                  </a:cubicBezTo>
                  <a:cubicBezTo>
                    <a:pt x="105" y="11"/>
                    <a:pt x="106" y="13"/>
                    <a:pt x="106" y="15"/>
                  </a:cubicBezTo>
                  <a:cubicBezTo>
                    <a:pt x="108" y="16"/>
                    <a:pt x="109" y="16"/>
                    <a:pt x="111" y="17"/>
                  </a:cubicBezTo>
                  <a:cubicBezTo>
                    <a:pt x="113" y="15"/>
                    <a:pt x="114" y="13"/>
                    <a:pt x="116" y="11"/>
                  </a:cubicBezTo>
                  <a:cubicBezTo>
                    <a:pt x="117" y="10"/>
                    <a:pt x="119" y="8"/>
                    <a:pt x="120" y="7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3" y="7"/>
                    <a:pt x="125" y="8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2"/>
                    <a:pt x="127" y="14"/>
                    <a:pt x="126" y="16"/>
                  </a:cubicBezTo>
                  <a:cubicBezTo>
                    <a:pt x="126" y="19"/>
                    <a:pt x="126" y="21"/>
                    <a:pt x="126" y="23"/>
                  </a:cubicBezTo>
                  <a:cubicBezTo>
                    <a:pt x="127" y="24"/>
                    <a:pt x="129" y="25"/>
                    <a:pt x="130" y="26"/>
                  </a:cubicBezTo>
                  <a:cubicBezTo>
                    <a:pt x="132" y="25"/>
                    <a:pt x="134" y="24"/>
                    <a:pt x="136" y="22"/>
                  </a:cubicBezTo>
                  <a:cubicBezTo>
                    <a:pt x="138" y="21"/>
                    <a:pt x="140" y="20"/>
                    <a:pt x="142" y="19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4" y="20"/>
                    <a:pt x="146" y="22"/>
                    <a:pt x="147" y="23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6"/>
                    <a:pt x="146" y="28"/>
                    <a:pt x="145" y="30"/>
                  </a:cubicBezTo>
                  <a:cubicBezTo>
                    <a:pt x="144" y="32"/>
                    <a:pt x="143" y="35"/>
                    <a:pt x="142" y="37"/>
                  </a:cubicBezTo>
                  <a:cubicBezTo>
                    <a:pt x="143" y="38"/>
                    <a:pt x="144" y="39"/>
                    <a:pt x="145" y="40"/>
                  </a:cubicBezTo>
                  <a:cubicBezTo>
                    <a:pt x="148" y="40"/>
                    <a:pt x="150" y="39"/>
                    <a:pt x="152" y="39"/>
                  </a:cubicBezTo>
                  <a:cubicBezTo>
                    <a:pt x="155" y="38"/>
                    <a:pt x="157" y="37"/>
                    <a:pt x="159" y="37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61" y="39"/>
                    <a:pt x="162" y="41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2" y="45"/>
                    <a:pt x="160" y="47"/>
                    <a:pt x="159" y="48"/>
                  </a:cubicBezTo>
                  <a:cubicBezTo>
                    <a:pt x="157" y="50"/>
                    <a:pt x="155" y="52"/>
                    <a:pt x="154" y="54"/>
                  </a:cubicBezTo>
                  <a:cubicBezTo>
                    <a:pt x="155" y="56"/>
                    <a:pt x="156" y="57"/>
                    <a:pt x="156" y="59"/>
                  </a:cubicBezTo>
                  <a:cubicBezTo>
                    <a:pt x="158" y="59"/>
                    <a:pt x="161" y="59"/>
                    <a:pt x="164" y="59"/>
                  </a:cubicBezTo>
                  <a:cubicBezTo>
                    <a:pt x="166" y="59"/>
                    <a:pt x="168" y="59"/>
                    <a:pt x="170" y="59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1" y="62"/>
                    <a:pt x="172" y="64"/>
                    <a:pt x="172" y="66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71" y="68"/>
                    <a:pt x="169" y="69"/>
                    <a:pt x="167" y="70"/>
                  </a:cubicBezTo>
                  <a:cubicBezTo>
                    <a:pt x="165" y="71"/>
                    <a:pt x="163" y="73"/>
                    <a:pt x="161" y="74"/>
                  </a:cubicBezTo>
                  <a:cubicBezTo>
                    <a:pt x="161" y="76"/>
                    <a:pt x="161" y="78"/>
                    <a:pt x="162" y="79"/>
                  </a:cubicBezTo>
                  <a:cubicBezTo>
                    <a:pt x="164" y="80"/>
                    <a:pt x="166" y="81"/>
                    <a:pt x="168" y="81"/>
                  </a:cubicBezTo>
                  <a:cubicBezTo>
                    <a:pt x="171" y="82"/>
                    <a:pt x="173" y="83"/>
                    <a:pt x="175" y="83"/>
                  </a:cubicBezTo>
                  <a:cubicBezTo>
                    <a:pt x="175" y="84"/>
                    <a:pt x="175" y="84"/>
                    <a:pt x="175" y="84"/>
                  </a:cubicBezTo>
                  <a:cubicBezTo>
                    <a:pt x="175" y="84"/>
                    <a:pt x="175" y="84"/>
                    <a:pt x="175" y="84"/>
                  </a:cubicBezTo>
                  <a:cubicBezTo>
                    <a:pt x="175" y="85"/>
                    <a:pt x="175" y="86"/>
                    <a:pt x="175" y="87"/>
                  </a:cubicBezTo>
                  <a:cubicBezTo>
                    <a:pt x="175" y="88"/>
                    <a:pt x="175" y="89"/>
                    <a:pt x="175" y="90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73" y="92"/>
                    <a:pt x="171" y="93"/>
                    <a:pt x="168" y="93"/>
                  </a:cubicBezTo>
                  <a:cubicBezTo>
                    <a:pt x="166" y="94"/>
                    <a:pt x="164" y="95"/>
                    <a:pt x="162" y="95"/>
                  </a:cubicBezTo>
                  <a:cubicBezTo>
                    <a:pt x="161" y="97"/>
                    <a:pt x="161" y="99"/>
                    <a:pt x="161" y="100"/>
                  </a:cubicBezTo>
                  <a:cubicBezTo>
                    <a:pt x="163" y="102"/>
                    <a:pt x="165" y="103"/>
                    <a:pt x="167" y="105"/>
                  </a:cubicBezTo>
                  <a:cubicBezTo>
                    <a:pt x="169" y="106"/>
                    <a:pt x="171" y="107"/>
                    <a:pt x="172" y="108"/>
                  </a:cubicBezTo>
                  <a:cubicBezTo>
                    <a:pt x="173" y="108"/>
                    <a:pt x="173" y="108"/>
                    <a:pt x="173" y="108"/>
                  </a:cubicBezTo>
                  <a:cubicBezTo>
                    <a:pt x="172" y="109"/>
                    <a:pt x="172" y="109"/>
                    <a:pt x="172" y="109"/>
                  </a:cubicBezTo>
                  <a:cubicBezTo>
                    <a:pt x="172" y="111"/>
                    <a:pt x="171" y="113"/>
                    <a:pt x="171" y="115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68" y="116"/>
                    <a:pt x="166" y="116"/>
                    <a:pt x="164" y="116"/>
                  </a:cubicBezTo>
                  <a:cubicBezTo>
                    <a:pt x="161" y="116"/>
                    <a:pt x="158" y="116"/>
                    <a:pt x="156" y="116"/>
                  </a:cubicBezTo>
                  <a:cubicBezTo>
                    <a:pt x="156" y="117"/>
                    <a:pt x="155" y="119"/>
                    <a:pt x="154" y="121"/>
                  </a:cubicBezTo>
                  <a:cubicBezTo>
                    <a:pt x="155" y="122"/>
                    <a:pt x="157" y="124"/>
                    <a:pt x="159" y="126"/>
                  </a:cubicBezTo>
                  <a:cubicBezTo>
                    <a:pt x="160" y="128"/>
                    <a:pt x="162" y="130"/>
                    <a:pt x="163" y="131"/>
                  </a:cubicBezTo>
                  <a:cubicBezTo>
                    <a:pt x="163" y="132"/>
                    <a:pt x="163" y="132"/>
                    <a:pt x="163" y="132"/>
                  </a:cubicBezTo>
                  <a:cubicBezTo>
                    <a:pt x="163" y="132"/>
                    <a:pt x="163" y="132"/>
                    <a:pt x="163" y="132"/>
                  </a:cubicBezTo>
                  <a:cubicBezTo>
                    <a:pt x="162" y="134"/>
                    <a:pt x="161" y="136"/>
                    <a:pt x="159" y="137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7" y="137"/>
                    <a:pt x="155" y="137"/>
                    <a:pt x="152" y="136"/>
                  </a:cubicBezTo>
                  <a:cubicBezTo>
                    <a:pt x="150" y="135"/>
                    <a:pt x="148" y="135"/>
                    <a:pt x="145" y="134"/>
                  </a:cubicBezTo>
                  <a:cubicBezTo>
                    <a:pt x="144" y="135"/>
                    <a:pt x="143" y="137"/>
                    <a:pt x="142" y="138"/>
                  </a:cubicBezTo>
                  <a:cubicBezTo>
                    <a:pt x="143" y="140"/>
                    <a:pt x="144" y="142"/>
                    <a:pt x="145" y="145"/>
                  </a:cubicBezTo>
                  <a:cubicBezTo>
                    <a:pt x="146" y="147"/>
                    <a:pt x="147" y="149"/>
                    <a:pt x="147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6" y="153"/>
                    <a:pt x="144" y="154"/>
                    <a:pt x="143" y="156"/>
                  </a:cubicBezTo>
                  <a:cubicBezTo>
                    <a:pt x="142" y="156"/>
                    <a:pt x="142" y="156"/>
                    <a:pt x="142" y="156"/>
                  </a:cubicBezTo>
                  <a:cubicBezTo>
                    <a:pt x="142" y="156"/>
                    <a:pt x="142" y="156"/>
                    <a:pt x="142" y="156"/>
                  </a:cubicBezTo>
                  <a:cubicBezTo>
                    <a:pt x="140" y="155"/>
                    <a:pt x="138" y="153"/>
                    <a:pt x="136" y="152"/>
                  </a:cubicBezTo>
                  <a:cubicBezTo>
                    <a:pt x="134" y="151"/>
                    <a:pt x="132" y="150"/>
                    <a:pt x="130" y="149"/>
                  </a:cubicBezTo>
                  <a:cubicBezTo>
                    <a:pt x="129" y="150"/>
                    <a:pt x="127" y="150"/>
                    <a:pt x="126" y="151"/>
                  </a:cubicBezTo>
                  <a:cubicBezTo>
                    <a:pt x="126" y="153"/>
                    <a:pt x="126" y="156"/>
                    <a:pt x="126" y="158"/>
                  </a:cubicBezTo>
                  <a:cubicBezTo>
                    <a:pt x="127" y="161"/>
                    <a:pt x="127" y="163"/>
                    <a:pt x="127" y="16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5" y="167"/>
                    <a:pt x="123" y="167"/>
                    <a:pt x="121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9" y="167"/>
                    <a:pt x="117" y="165"/>
                    <a:pt x="116" y="163"/>
                  </a:cubicBezTo>
                  <a:cubicBezTo>
                    <a:pt x="114" y="161"/>
                    <a:pt x="113" y="159"/>
                    <a:pt x="111" y="158"/>
                  </a:cubicBezTo>
                  <a:cubicBezTo>
                    <a:pt x="109" y="159"/>
                    <a:pt x="108" y="159"/>
                    <a:pt x="106" y="159"/>
                  </a:cubicBezTo>
                  <a:cubicBezTo>
                    <a:pt x="106" y="161"/>
                    <a:pt x="105" y="164"/>
                    <a:pt x="105" y="166"/>
                  </a:cubicBezTo>
                  <a:cubicBezTo>
                    <a:pt x="105" y="169"/>
                    <a:pt x="104" y="171"/>
                    <a:pt x="104" y="173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101" y="174"/>
                    <a:pt x="99" y="174"/>
                    <a:pt x="97" y="174"/>
                  </a:cubicBezTo>
                  <a:lnTo>
                    <a:pt x="96" y="174"/>
                  </a:lnTo>
                  <a:close/>
                  <a:moveTo>
                    <a:pt x="73" y="172"/>
                  </a:moveTo>
                  <a:cubicBezTo>
                    <a:pt x="75" y="172"/>
                    <a:pt x="76" y="173"/>
                    <a:pt x="78" y="173"/>
                  </a:cubicBezTo>
                  <a:cubicBezTo>
                    <a:pt x="79" y="171"/>
                    <a:pt x="80" y="170"/>
                    <a:pt x="80" y="168"/>
                  </a:cubicBezTo>
                  <a:cubicBezTo>
                    <a:pt x="82" y="165"/>
                    <a:pt x="83" y="163"/>
                    <a:pt x="84" y="161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7" y="160"/>
                    <a:pt x="89" y="160"/>
                    <a:pt x="90" y="160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3"/>
                    <a:pt x="94" y="165"/>
                    <a:pt x="95" y="168"/>
                  </a:cubicBezTo>
                  <a:cubicBezTo>
                    <a:pt x="96" y="170"/>
                    <a:pt x="96" y="171"/>
                    <a:pt x="97" y="173"/>
                  </a:cubicBezTo>
                  <a:cubicBezTo>
                    <a:pt x="99" y="173"/>
                    <a:pt x="101" y="172"/>
                    <a:pt x="102" y="172"/>
                  </a:cubicBezTo>
                  <a:cubicBezTo>
                    <a:pt x="103" y="170"/>
                    <a:pt x="103" y="168"/>
                    <a:pt x="103" y="166"/>
                  </a:cubicBezTo>
                  <a:cubicBezTo>
                    <a:pt x="104" y="164"/>
                    <a:pt x="104" y="161"/>
                    <a:pt x="105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7" y="158"/>
                    <a:pt x="109" y="157"/>
                    <a:pt x="111" y="157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13" y="158"/>
                    <a:pt x="115" y="160"/>
                    <a:pt x="117" y="162"/>
                  </a:cubicBezTo>
                  <a:cubicBezTo>
                    <a:pt x="118" y="164"/>
                    <a:pt x="120" y="165"/>
                    <a:pt x="121" y="167"/>
                  </a:cubicBezTo>
                  <a:cubicBezTo>
                    <a:pt x="123" y="166"/>
                    <a:pt x="124" y="165"/>
                    <a:pt x="126" y="165"/>
                  </a:cubicBezTo>
                  <a:cubicBezTo>
                    <a:pt x="126" y="163"/>
                    <a:pt x="125" y="161"/>
                    <a:pt x="125" y="159"/>
                  </a:cubicBezTo>
                  <a:cubicBezTo>
                    <a:pt x="125" y="156"/>
                    <a:pt x="124" y="153"/>
                    <a:pt x="124" y="151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49"/>
                    <a:pt x="128" y="148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2" y="148"/>
                    <a:pt x="135" y="150"/>
                    <a:pt x="137" y="151"/>
                  </a:cubicBezTo>
                  <a:cubicBezTo>
                    <a:pt x="139" y="152"/>
                    <a:pt x="140" y="153"/>
                    <a:pt x="142" y="154"/>
                  </a:cubicBezTo>
                  <a:cubicBezTo>
                    <a:pt x="143" y="153"/>
                    <a:pt x="145" y="152"/>
                    <a:pt x="146" y="151"/>
                  </a:cubicBezTo>
                  <a:cubicBezTo>
                    <a:pt x="145" y="149"/>
                    <a:pt x="144" y="147"/>
                    <a:pt x="144" y="145"/>
                  </a:cubicBezTo>
                  <a:cubicBezTo>
                    <a:pt x="143" y="143"/>
                    <a:pt x="141" y="140"/>
                    <a:pt x="141" y="138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2" y="136"/>
                    <a:pt x="143" y="134"/>
                    <a:pt x="145" y="133"/>
                  </a:cubicBezTo>
                  <a:cubicBezTo>
                    <a:pt x="145" y="133"/>
                    <a:pt x="145" y="133"/>
                    <a:pt x="145" y="133"/>
                  </a:cubicBezTo>
                  <a:cubicBezTo>
                    <a:pt x="145" y="133"/>
                    <a:pt x="145" y="133"/>
                    <a:pt x="145" y="133"/>
                  </a:cubicBezTo>
                  <a:cubicBezTo>
                    <a:pt x="147" y="133"/>
                    <a:pt x="150" y="134"/>
                    <a:pt x="153" y="135"/>
                  </a:cubicBezTo>
                  <a:cubicBezTo>
                    <a:pt x="155" y="135"/>
                    <a:pt x="157" y="136"/>
                    <a:pt x="159" y="136"/>
                  </a:cubicBezTo>
                  <a:cubicBezTo>
                    <a:pt x="160" y="135"/>
                    <a:pt x="161" y="133"/>
                    <a:pt x="161" y="132"/>
                  </a:cubicBezTo>
                  <a:cubicBezTo>
                    <a:pt x="160" y="130"/>
                    <a:pt x="159" y="129"/>
                    <a:pt x="158" y="127"/>
                  </a:cubicBezTo>
                  <a:cubicBezTo>
                    <a:pt x="156" y="125"/>
                    <a:pt x="154" y="123"/>
                    <a:pt x="153" y="121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4" y="119"/>
                    <a:pt x="154" y="117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58" y="114"/>
                    <a:pt x="161" y="114"/>
                    <a:pt x="164" y="114"/>
                  </a:cubicBezTo>
                  <a:cubicBezTo>
                    <a:pt x="166" y="114"/>
                    <a:pt x="168" y="114"/>
                    <a:pt x="169" y="114"/>
                  </a:cubicBezTo>
                  <a:cubicBezTo>
                    <a:pt x="170" y="112"/>
                    <a:pt x="171" y="111"/>
                    <a:pt x="171" y="109"/>
                  </a:cubicBezTo>
                  <a:cubicBezTo>
                    <a:pt x="170" y="108"/>
                    <a:pt x="168" y="107"/>
                    <a:pt x="166" y="106"/>
                  </a:cubicBezTo>
                  <a:cubicBezTo>
                    <a:pt x="164" y="104"/>
                    <a:pt x="161" y="103"/>
                    <a:pt x="160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60" y="99"/>
                    <a:pt x="160" y="97"/>
                    <a:pt x="160" y="95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3" y="93"/>
                    <a:pt x="165" y="93"/>
                    <a:pt x="168" y="92"/>
                  </a:cubicBezTo>
                  <a:cubicBezTo>
                    <a:pt x="170" y="91"/>
                    <a:pt x="172" y="91"/>
                    <a:pt x="174" y="90"/>
                  </a:cubicBezTo>
                  <a:cubicBezTo>
                    <a:pt x="174" y="89"/>
                    <a:pt x="174" y="88"/>
                    <a:pt x="174" y="87"/>
                  </a:cubicBezTo>
                  <a:cubicBezTo>
                    <a:pt x="174" y="86"/>
                    <a:pt x="174" y="86"/>
                    <a:pt x="174" y="85"/>
                  </a:cubicBezTo>
                  <a:cubicBezTo>
                    <a:pt x="172" y="84"/>
                    <a:pt x="170" y="83"/>
                    <a:pt x="168" y="83"/>
                  </a:cubicBezTo>
                  <a:cubicBezTo>
                    <a:pt x="165" y="82"/>
                    <a:pt x="163" y="81"/>
                    <a:pt x="161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78"/>
                    <a:pt x="160" y="76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1" y="72"/>
                    <a:pt x="164" y="70"/>
                    <a:pt x="166" y="69"/>
                  </a:cubicBezTo>
                  <a:cubicBezTo>
                    <a:pt x="168" y="68"/>
                    <a:pt x="170" y="67"/>
                    <a:pt x="171" y="66"/>
                  </a:cubicBezTo>
                  <a:cubicBezTo>
                    <a:pt x="171" y="64"/>
                    <a:pt x="170" y="62"/>
                    <a:pt x="169" y="61"/>
                  </a:cubicBezTo>
                  <a:cubicBezTo>
                    <a:pt x="168" y="60"/>
                    <a:pt x="166" y="60"/>
                    <a:pt x="164" y="60"/>
                  </a:cubicBezTo>
                  <a:cubicBezTo>
                    <a:pt x="161" y="60"/>
                    <a:pt x="158" y="60"/>
                    <a:pt x="156" y="60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4" y="58"/>
                    <a:pt x="154" y="56"/>
                    <a:pt x="153" y="54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4" y="52"/>
                    <a:pt x="156" y="50"/>
                    <a:pt x="158" y="47"/>
                  </a:cubicBezTo>
                  <a:cubicBezTo>
                    <a:pt x="159" y="46"/>
                    <a:pt x="160" y="44"/>
                    <a:pt x="161" y="43"/>
                  </a:cubicBezTo>
                  <a:cubicBezTo>
                    <a:pt x="161" y="42"/>
                    <a:pt x="160" y="40"/>
                    <a:pt x="159" y="39"/>
                  </a:cubicBezTo>
                  <a:cubicBezTo>
                    <a:pt x="157" y="39"/>
                    <a:pt x="155" y="40"/>
                    <a:pt x="153" y="40"/>
                  </a:cubicBezTo>
                  <a:cubicBezTo>
                    <a:pt x="150" y="41"/>
                    <a:pt x="147" y="42"/>
                    <a:pt x="145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3" y="40"/>
                    <a:pt x="142" y="39"/>
                    <a:pt x="141" y="37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35"/>
                    <a:pt x="143" y="32"/>
                    <a:pt x="144" y="29"/>
                  </a:cubicBezTo>
                  <a:cubicBezTo>
                    <a:pt x="144" y="28"/>
                    <a:pt x="145" y="26"/>
                    <a:pt x="146" y="24"/>
                  </a:cubicBezTo>
                  <a:cubicBezTo>
                    <a:pt x="145" y="23"/>
                    <a:pt x="143" y="22"/>
                    <a:pt x="142" y="21"/>
                  </a:cubicBezTo>
                  <a:cubicBezTo>
                    <a:pt x="140" y="21"/>
                    <a:pt x="139" y="23"/>
                    <a:pt x="137" y="24"/>
                  </a:cubicBezTo>
                  <a:cubicBezTo>
                    <a:pt x="135" y="25"/>
                    <a:pt x="132" y="27"/>
                    <a:pt x="130" y="28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6"/>
                    <a:pt x="126" y="25"/>
                    <a:pt x="125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4" y="22"/>
                    <a:pt x="125" y="19"/>
                    <a:pt x="125" y="16"/>
                  </a:cubicBezTo>
                  <a:cubicBezTo>
                    <a:pt x="125" y="14"/>
                    <a:pt x="126" y="12"/>
                    <a:pt x="126" y="10"/>
                  </a:cubicBezTo>
                  <a:cubicBezTo>
                    <a:pt x="124" y="9"/>
                    <a:pt x="123" y="9"/>
                    <a:pt x="121" y="8"/>
                  </a:cubicBezTo>
                  <a:cubicBezTo>
                    <a:pt x="120" y="9"/>
                    <a:pt x="118" y="11"/>
                    <a:pt x="117" y="12"/>
                  </a:cubicBezTo>
                  <a:cubicBezTo>
                    <a:pt x="115" y="14"/>
                    <a:pt x="113" y="16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9" y="17"/>
                    <a:pt x="107" y="17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4"/>
                    <a:pt x="104" y="11"/>
                    <a:pt x="103" y="8"/>
                  </a:cubicBezTo>
                  <a:cubicBezTo>
                    <a:pt x="103" y="6"/>
                    <a:pt x="103" y="4"/>
                    <a:pt x="102" y="2"/>
                  </a:cubicBezTo>
                  <a:cubicBezTo>
                    <a:pt x="101" y="2"/>
                    <a:pt x="99" y="2"/>
                    <a:pt x="97" y="2"/>
                  </a:cubicBezTo>
                  <a:cubicBezTo>
                    <a:pt x="96" y="3"/>
                    <a:pt x="96" y="5"/>
                    <a:pt x="95" y="7"/>
                  </a:cubicBezTo>
                  <a:cubicBezTo>
                    <a:pt x="94" y="9"/>
                    <a:pt x="92" y="12"/>
                    <a:pt x="91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9" y="14"/>
                    <a:pt x="87" y="14"/>
                    <a:pt x="85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3" y="12"/>
                    <a:pt x="82" y="9"/>
                    <a:pt x="80" y="7"/>
                  </a:cubicBezTo>
                  <a:cubicBezTo>
                    <a:pt x="80" y="5"/>
                    <a:pt x="79" y="3"/>
                    <a:pt x="78" y="2"/>
                  </a:cubicBezTo>
                  <a:cubicBezTo>
                    <a:pt x="76" y="2"/>
                    <a:pt x="75" y="2"/>
                    <a:pt x="73" y="2"/>
                  </a:cubicBezTo>
                  <a:cubicBezTo>
                    <a:pt x="72" y="4"/>
                    <a:pt x="72" y="6"/>
                    <a:pt x="72" y="8"/>
                  </a:cubicBezTo>
                  <a:cubicBezTo>
                    <a:pt x="71" y="11"/>
                    <a:pt x="71" y="14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8" y="17"/>
                    <a:pt x="66" y="17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16"/>
                    <a:pt x="60" y="14"/>
                    <a:pt x="58" y="12"/>
                  </a:cubicBezTo>
                  <a:cubicBezTo>
                    <a:pt x="57" y="11"/>
                    <a:pt x="55" y="9"/>
                    <a:pt x="54" y="8"/>
                  </a:cubicBezTo>
                  <a:cubicBezTo>
                    <a:pt x="53" y="9"/>
                    <a:pt x="51" y="9"/>
                    <a:pt x="49" y="10"/>
                  </a:cubicBezTo>
                  <a:cubicBezTo>
                    <a:pt x="50" y="12"/>
                    <a:pt x="50" y="14"/>
                    <a:pt x="50" y="16"/>
                  </a:cubicBezTo>
                  <a:cubicBezTo>
                    <a:pt x="50" y="19"/>
                    <a:pt x="51" y="22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49" y="25"/>
                    <a:pt x="47" y="26"/>
                    <a:pt x="46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7"/>
                    <a:pt x="41" y="25"/>
                    <a:pt x="38" y="24"/>
                  </a:cubicBezTo>
                  <a:cubicBezTo>
                    <a:pt x="37" y="22"/>
                    <a:pt x="35" y="21"/>
                    <a:pt x="33" y="21"/>
                  </a:cubicBezTo>
                  <a:cubicBezTo>
                    <a:pt x="32" y="22"/>
                    <a:pt x="31" y="23"/>
                    <a:pt x="29" y="24"/>
                  </a:cubicBezTo>
                  <a:cubicBezTo>
                    <a:pt x="30" y="26"/>
                    <a:pt x="31" y="28"/>
                    <a:pt x="32" y="29"/>
                  </a:cubicBezTo>
                  <a:cubicBezTo>
                    <a:pt x="33" y="32"/>
                    <a:pt x="34" y="35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9"/>
                    <a:pt x="32" y="40"/>
                    <a:pt x="31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8" y="42"/>
                    <a:pt x="25" y="41"/>
                    <a:pt x="22" y="40"/>
                  </a:cubicBezTo>
                  <a:cubicBezTo>
                    <a:pt x="20" y="40"/>
                    <a:pt x="18" y="39"/>
                    <a:pt x="17" y="39"/>
                  </a:cubicBezTo>
                  <a:cubicBezTo>
                    <a:pt x="16" y="40"/>
                    <a:pt x="15" y="41"/>
                    <a:pt x="14" y="43"/>
                  </a:cubicBezTo>
                  <a:cubicBezTo>
                    <a:pt x="15" y="44"/>
                    <a:pt x="16" y="46"/>
                    <a:pt x="17" y="47"/>
                  </a:cubicBezTo>
                  <a:cubicBezTo>
                    <a:pt x="19" y="50"/>
                    <a:pt x="21" y="52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6"/>
                    <a:pt x="21" y="58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7" y="60"/>
                    <a:pt x="14" y="60"/>
                    <a:pt x="12" y="60"/>
                  </a:cubicBezTo>
                  <a:cubicBezTo>
                    <a:pt x="10" y="60"/>
                    <a:pt x="8" y="60"/>
                    <a:pt x="6" y="61"/>
                  </a:cubicBezTo>
                  <a:cubicBezTo>
                    <a:pt x="5" y="62"/>
                    <a:pt x="5" y="64"/>
                    <a:pt x="4" y="66"/>
                  </a:cubicBezTo>
                  <a:cubicBezTo>
                    <a:pt x="6" y="67"/>
                    <a:pt x="7" y="68"/>
                    <a:pt x="9" y="69"/>
                  </a:cubicBezTo>
                  <a:cubicBezTo>
                    <a:pt x="11" y="70"/>
                    <a:pt x="14" y="72"/>
                    <a:pt x="16" y="73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5" y="76"/>
                    <a:pt x="15" y="78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2" y="81"/>
                    <a:pt x="10" y="82"/>
                    <a:pt x="7" y="83"/>
                  </a:cubicBezTo>
                  <a:cubicBezTo>
                    <a:pt x="5" y="83"/>
                    <a:pt x="3" y="84"/>
                    <a:pt x="2" y="85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8"/>
                    <a:pt x="1" y="89"/>
                    <a:pt x="2" y="90"/>
                  </a:cubicBezTo>
                  <a:cubicBezTo>
                    <a:pt x="3" y="91"/>
                    <a:pt x="5" y="91"/>
                    <a:pt x="7" y="92"/>
                  </a:cubicBezTo>
                  <a:cubicBezTo>
                    <a:pt x="10" y="93"/>
                    <a:pt x="13" y="93"/>
                    <a:pt x="14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7"/>
                    <a:pt x="15" y="99"/>
                    <a:pt x="16" y="10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4" y="103"/>
                    <a:pt x="11" y="104"/>
                    <a:pt x="9" y="106"/>
                  </a:cubicBezTo>
                  <a:cubicBezTo>
                    <a:pt x="7" y="107"/>
                    <a:pt x="6" y="108"/>
                    <a:pt x="4" y="109"/>
                  </a:cubicBezTo>
                  <a:cubicBezTo>
                    <a:pt x="5" y="111"/>
                    <a:pt x="5" y="112"/>
                    <a:pt x="6" y="114"/>
                  </a:cubicBezTo>
                  <a:cubicBezTo>
                    <a:pt x="8" y="114"/>
                    <a:pt x="10" y="114"/>
                    <a:pt x="12" y="114"/>
                  </a:cubicBezTo>
                  <a:cubicBezTo>
                    <a:pt x="14" y="114"/>
                    <a:pt x="17" y="114"/>
                    <a:pt x="19" y="115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21" y="117"/>
                    <a:pt x="22" y="118"/>
                    <a:pt x="22" y="120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21" y="123"/>
                    <a:pt x="19" y="125"/>
                    <a:pt x="17" y="127"/>
                  </a:cubicBezTo>
                  <a:cubicBezTo>
                    <a:pt x="16" y="129"/>
                    <a:pt x="15" y="130"/>
                    <a:pt x="14" y="132"/>
                  </a:cubicBezTo>
                  <a:cubicBezTo>
                    <a:pt x="15" y="133"/>
                    <a:pt x="16" y="135"/>
                    <a:pt x="17" y="136"/>
                  </a:cubicBezTo>
                  <a:cubicBezTo>
                    <a:pt x="18" y="136"/>
                    <a:pt x="20" y="135"/>
                    <a:pt x="22" y="135"/>
                  </a:cubicBezTo>
                  <a:cubicBezTo>
                    <a:pt x="25" y="134"/>
                    <a:pt x="28" y="133"/>
                    <a:pt x="30" y="133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2" y="134"/>
                    <a:pt x="33" y="136"/>
                    <a:pt x="34" y="137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40"/>
                    <a:pt x="33" y="143"/>
                    <a:pt x="32" y="145"/>
                  </a:cubicBezTo>
                  <a:cubicBezTo>
                    <a:pt x="31" y="147"/>
                    <a:pt x="30" y="149"/>
                    <a:pt x="29" y="151"/>
                  </a:cubicBezTo>
                  <a:cubicBezTo>
                    <a:pt x="31" y="152"/>
                    <a:pt x="32" y="153"/>
                    <a:pt x="33" y="154"/>
                  </a:cubicBezTo>
                  <a:cubicBezTo>
                    <a:pt x="35" y="153"/>
                    <a:pt x="36" y="152"/>
                    <a:pt x="38" y="151"/>
                  </a:cubicBezTo>
                  <a:cubicBezTo>
                    <a:pt x="41" y="150"/>
                    <a:pt x="43" y="148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7" y="148"/>
                    <a:pt x="49" y="149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3"/>
                    <a:pt x="50" y="156"/>
                    <a:pt x="50" y="159"/>
                  </a:cubicBezTo>
                  <a:cubicBezTo>
                    <a:pt x="50" y="161"/>
                    <a:pt x="50" y="163"/>
                    <a:pt x="49" y="165"/>
                  </a:cubicBezTo>
                  <a:cubicBezTo>
                    <a:pt x="51" y="165"/>
                    <a:pt x="53" y="166"/>
                    <a:pt x="54" y="167"/>
                  </a:cubicBezTo>
                  <a:cubicBezTo>
                    <a:pt x="55" y="165"/>
                    <a:pt x="57" y="164"/>
                    <a:pt x="58" y="162"/>
                  </a:cubicBezTo>
                  <a:cubicBezTo>
                    <a:pt x="60" y="160"/>
                    <a:pt x="62" y="158"/>
                    <a:pt x="64" y="157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6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1" y="161"/>
                    <a:pt x="71" y="164"/>
                    <a:pt x="72" y="166"/>
                  </a:cubicBezTo>
                  <a:cubicBezTo>
                    <a:pt x="72" y="168"/>
                    <a:pt x="72" y="170"/>
                    <a:pt x="73" y="172"/>
                  </a:cubicBezTo>
                  <a:close/>
                  <a:moveTo>
                    <a:pt x="88" y="150"/>
                  </a:moveTo>
                  <a:cubicBezTo>
                    <a:pt x="87" y="150"/>
                    <a:pt x="86" y="150"/>
                    <a:pt x="86" y="150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92" y="140"/>
                    <a:pt x="96" y="121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6"/>
                    <a:pt x="103" y="104"/>
                    <a:pt x="105" y="102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2"/>
                    <a:pt x="106" y="102"/>
                    <a:pt x="106" y="102"/>
                  </a:cubicBezTo>
                  <a:cubicBezTo>
                    <a:pt x="115" y="116"/>
                    <a:pt x="116" y="134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05" y="148"/>
                    <a:pt x="96" y="150"/>
                    <a:pt x="88" y="150"/>
                  </a:cubicBezTo>
                  <a:close/>
                  <a:moveTo>
                    <a:pt x="87" y="149"/>
                  </a:moveTo>
                  <a:cubicBezTo>
                    <a:pt x="87" y="149"/>
                    <a:pt x="87" y="149"/>
                    <a:pt x="88" y="149"/>
                  </a:cubicBezTo>
                  <a:cubicBezTo>
                    <a:pt x="96" y="149"/>
                    <a:pt x="104" y="147"/>
                    <a:pt x="111" y="144"/>
                  </a:cubicBezTo>
                  <a:cubicBezTo>
                    <a:pt x="115" y="134"/>
                    <a:pt x="114" y="117"/>
                    <a:pt x="105" y="103"/>
                  </a:cubicBezTo>
                  <a:cubicBezTo>
                    <a:pt x="103" y="106"/>
                    <a:pt x="101" y="108"/>
                    <a:pt x="98" y="109"/>
                  </a:cubicBezTo>
                  <a:cubicBezTo>
                    <a:pt x="98" y="121"/>
                    <a:pt x="93" y="139"/>
                    <a:pt x="87" y="149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56" y="142"/>
                    <a:pt x="48" y="137"/>
                    <a:pt x="42" y="130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54" y="127"/>
                    <a:pt x="70" y="117"/>
                    <a:pt x="79" y="109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3" y="110"/>
                    <a:pt x="86" y="110"/>
                    <a:pt x="90" y="11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7" y="127"/>
                    <a:pt x="75" y="141"/>
                    <a:pt x="65" y="146"/>
                  </a:cubicBezTo>
                  <a:close/>
                  <a:moveTo>
                    <a:pt x="44" y="130"/>
                  </a:moveTo>
                  <a:cubicBezTo>
                    <a:pt x="50" y="136"/>
                    <a:pt x="57" y="141"/>
                    <a:pt x="65" y="144"/>
                  </a:cubicBezTo>
                  <a:cubicBezTo>
                    <a:pt x="74" y="140"/>
                    <a:pt x="85" y="127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5" y="111"/>
                    <a:pt x="82" y="111"/>
                    <a:pt x="80" y="110"/>
                  </a:cubicBezTo>
                  <a:cubicBezTo>
                    <a:pt x="71" y="118"/>
                    <a:pt x="55" y="128"/>
                    <a:pt x="44" y="130"/>
                  </a:cubicBezTo>
                  <a:close/>
                  <a:moveTo>
                    <a:pt x="129" y="134"/>
                  </a:moveTo>
                  <a:cubicBezTo>
                    <a:pt x="129" y="133"/>
                    <a:pt x="129" y="133"/>
                    <a:pt x="129" y="133"/>
                  </a:cubicBezTo>
                  <a:cubicBezTo>
                    <a:pt x="128" y="121"/>
                    <a:pt x="118" y="105"/>
                    <a:pt x="109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3"/>
                    <a:pt x="110" y="90"/>
                    <a:pt x="110" y="87"/>
                  </a:cubicBezTo>
                  <a:cubicBezTo>
                    <a:pt x="110" y="87"/>
                    <a:pt x="110" y="86"/>
                    <a:pt x="110" y="85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28" y="88"/>
                    <a:pt x="141" y="100"/>
                    <a:pt x="146" y="11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2" y="119"/>
                    <a:pt x="137" y="127"/>
                    <a:pt x="130" y="133"/>
                  </a:cubicBezTo>
                  <a:lnTo>
                    <a:pt x="129" y="134"/>
                  </a:lnTo>
                  <a:close/>
                  <a:moveTo>
                    <a:pt x="110" y="95"/>
                  </a:moveTo>
                  <a:cubicBezTo>
                    <a:pt x="119" y="104"/>
                    <a:pt x="128" y="120"/>
                    <a:pt x="130" y="131"/>
                  </a:cubicBezTo>
                  <a:cubicBezTo>
                    <a:pt x="136" y="125"/>
                    <a:pt x="141" y="118"/>
                    <a:pt x="144" y="110"/>
                  </a:cubicBezTo>
                  <a:cubicBezTo>
                    <a:pt x="140" y="101"/>
                    <a:pt x="127" y="90"/>
                    <a:pt x="112" y="86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90"/>
                    <a:pt x="111" y="93"/>
                    <a:pt x="110" y="95"/>
                  </a:cubicBezTo>
                  <a:close/>
                  <a:moveTo>
                    <a:pt x="43" y="114"/>
                  </a:moveTo>
                  <a:cubicBezTo>
                    <a:pt x="38" y="114"/>
                    <a:pt x="34" y="114"/>
                    <a:pt x="30" y="112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27" y="104"/>
                    <a:pt x="25" y="96"/>
                    <a:pt x="25" y="87"/>
                  </a:cubicBezTo>
                  <a:cubicBezTo>
                    <a:pt x="25" y="87"/>
                    <a:pt x="25" y="86"/>
                    <a:pt x="25" y="85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35" y="92"/>
                    <a:pt x="54" y="96"/>
                    <a:pt x="66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9" y="100"/>
                    <a:pt x="71" y="103"/>
                    <a:pt x="73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64" y="111"/>
                    <a:pt x="53" y="114"/>
                    <a:pt x="43" y="114"/>
                  </a:cubicBezTo>
                  <a:close/>
                  <a:moveTo>
                    <a:pt x="31" y="111"/>
                  </a:moveTo>
                  <a:cubicBezTo>
                    <a:pt x="34" y="112"/>
                    <a:pt x="39" y="113"/>
                    <a:pt x="43" y="113"/>
                  </a:cubicBezTo>
                  <a:cubicBezTo>
                    <a:pt x="53" y="113"/>
                    <a:pt x="63" y="110"/>
                    <a:pt x="71" y="105"/>
                  </a:cubicBezTo>
                  <a:cubicBezTo>
                    <a:pt x="69" y="103"/>
                    <a:pt x="67" y="101"/>
                    <a:pt x="66" y="98"/>
                  </a:cubicBezTo>
                  <a:cubicBezTo>
                    <a:pt x="54" y="97"/>
                    <a:pt x="36" y="93"/>
                    <a:pt x="26" y="86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96"/>
                    <a:pt x="28" y="104"/>
                    <a:pt x="31" y="111"/>
                  </a:cubicBezTo>
                  <a:close/>
                  <a:moveTo>
                    <a:pt x="88" y="98"/>
                  </a:moveTo>
                  <a:cubicBezTo>
                    <a:pt x="85" y="98"/>
                    <a:pt x="82" y="97"/>
                    <a:pt x="80" y="95"/>
                  </a:cubicBezTo>
                  <a:cubicBezTo>
                    <a:pt x="76" y="91"/>
                    <a:pt x="76" y="84"/>
                    <a:pt x="80" y="80"/>
                  </a:cubicBezTo>
                  <a:cubicBezTo>
                    <a:pt x="82" y="78"/>
                    <a:pt x="85" y="76"/>
                    <a:pt x="88" y="76"/>
                  </a:cubicBezTo>
                  <a:cubicBezTo>
                    <a:pt x="91" y="76"/>
                    <a:pt x="93" y="78"/>
                    <a:pt x="95" y="80"/>
                  </a:cubicBezTo>
                  <a:cubicBezTo>
                    <a:pt x="97" y="82"/>
                    <a:pt x="99" y="84"/>
                    <a:pt x="99" y="87"/>
                  </a:cubicBezTo>
                  <a:cubicBezTo>
                    <a:pt x="99" y="90"/>
                    <a:pt x="97" y="93"/>
                    <a:pt x="95" y="95"/>
                  </a:cubicBezTo>
                  <a:cubicBezTo>
                    <a:pt x="93" y="97"/>
                    <a:pt x="91" y="98"/>
                    <a:pt x="88" y="98"/>
                  </a:cubicBezTo>
                  <a:close/>
                  <a:moveTo>
                    <a:pt x="88" y="78"/>
                  </a:moveTo>
                  <a:cubicBezTo>
                    <a:pt x="85" y="78"/>
                    <a:pt x="83" y="79"/>
                    <a:pt x="81" y="81"/>
                  </a:cubicBezTo>
                  <a:cubicBezTo>
                    <a:pt x="77" y="84"/>
                    <a:pt x="77" y="90"/>
                    <a:pt x="81" y="94"/>
                  </a:cubicBezTo>
                  <a:cubicBezTo>
                    <a:pt x="83" y="96"/>
                    <a:pt x="85" y="97"/>
                    <a:pt x="88" y="97"/>
                  </a:cubicBezTo>
                  <a:cubicBezTo>
                    <a:pt x="90" y="97"/>
                    <a:pt x="92" y="96"/>
                    <a:pt x="94" y="94"/>
                  </a:cubicBezTo>
                  <a:cubicBezTo>
                    <a:pt x="96" y="92"/>
                    <a:pt x="97" y="90"/>
                    <a:pt x="97" y="87"/>
                  </a:cubicBezTo>
                  <a:cubicBezTo>
                    <a:pt x="97" y="85"/>
                    <a:pt x="96" y="82"/>
                    <a:pt x="94" y="81"/>
                  </a:cubicBezTo>
                  <a:cubicBezTo>
                    <a:pt x="92" y="79"/>
                    <a:pt x="90" y="78"/>
                    <a:pt x="88" y="78"/>
                  </a:cubicBezTo>
                  <a:close/>
                  <a:moveTo>
                    <a:pt x="150" y="91"/>
                  </a:moveTo>
                  <a:cubicBezTo>
                    <a:pt x="149" y="90"/>
                    <a:pt x="149" y="90"/>
                    <a:pt x="149" y="90"/>
                  </a:cubicBezTo>
                  <a:cubicBezTo>
                    <a:pt x="140" y="83"/>
                    <a:pt x="121" y="79"/>
                    <a:pt x="109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5"/>
                    <a:pt x="105" y="72"/>
                    <a:pt x="102" y="70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11" y="63"/>
                    <a:pt x="122" y="60"/>
                    <a:pt x="132" y="60"/>
                  </a:cubicBezTo>
                  <a:cubicBezTo>
                    <a:pt x="137" y="60"/>
                    <a:pt x="141" y="61"/>
                    <a:pt x="145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5" y="63"/>
                    <a:pt x="145" y="63"/>
                    <a:pt x="145" y="63"/>
                  </a:cubicBezTo>
                  <a:cubicBezTo>
                    <a:pt x="149" y="70"/>
                    <a:pt x="150" y="79"/>
                    <a:pt x="150" y="87"/>
                  </a:cubicBezTo>
                  <a:cubicBezTo>
                    <a:pt x="150" y="88"/>
                    <a:pt x="150" y="89"/>
                    <a:pt x="150" y="89"/>
                  </a:cubicBezTo>
                  <a:lnTo>
                    <a:pt x="150" y="91"/>
                  </a:lnTo>
                  <a:close/>
                  <a:moveTo>
                    <a:pt x="109" y="77"/>
                  </a:moveTo>
                  <a:cubicBezTo>
                    <a:pt x="122" y="77"/>
                    <a:pt x="139" y="81"/>
                    <a:pt x="149" y="88"/>
                  </a:cubicBezTo>
                  <a:cubicBezTo>
                    <a:pt x="149" y="88"/>
                    <a:pt x="149" y="88"/>
                    <a:pt x="149" y="87"/>
                  </a:cubicBezTo>
                  <a:cubicBezTo>
                    <a:pt x="149" y="79"/>
                    <a:pt x="147" y="71"/>
                    <a:pt x="144" y="63"/>
                  </a:cubicBezTo>
                  <a:cubicBezTo>
                    <a:pt x="141" y="62"/>
                    <a:pt x="137" y="62"/>
                    <a:pt x="132" y="62"/>
                  </a:cubicBezTo>
                  <a:cubicBezTo>
                    <a:pt x="122" y="62"/>
                    <a:pt x="112" y="64"/>
                    <a:pt x="104" y="69"/>
                  </a:cubicBezTo>
                  <a:cubicBezTo>
                    <a:pt x="106" y="71"/>
                    <a:pt x="108" y="74"/>
                    <a:pt x="109" y="77"/>
                  </a:cubicBezTo>
                  <a:close/>
                  <a:moveTo>
                    <a:pt x="65" y="90"/>
                  </a:moveTo>
                  <a:cubicBezTo>
                    <a:pt x="64" y="90"/>
                    <a:pt x="64" y="90"/>
                    <a:pt x="64" y="90"/>
                  </a:cubicBezTo>
                  <a:cubicBezTo>
                    <a:pt x="48" y="86"/>
                    <a:pt x="34" y="74"/>
                    <a:pt x="29" y="65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56"/>
                    <a:pt x="38" y="48"/>
                    <a:pt x="45" y="41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8" y="53"/>
                    <a:pt x="58" y="70"/>
                    <a:pt x="66" y="79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5" y="85"/>
                    <a:pt x="65" y="87"/>
                  </a:cubicBezTo>
                  <a:cubicBezTo>
                    <a:pt x="65" y="88"/>
                    <a:pt x="65" y="89"/>
                    <a:pt x="65" y="89"/>
                  </a:cubicBezTo>
                  <a:lnTo>
                    <a:pt x="65" y="90"/>
                  </a:lnTo>
                  <a:close/>
                  <a:moveTo>
                    <a:pt x="31" y="64"/>
                  </a:moveTo>
                  <a:cubicBezTo>
                    <a:pt x="35" y="74"/>
                    <a:pt x="48" y="85"/>
                    <a:pt x="64" y="89"/>
                  </a:cubicBezTo>
                  <a:cubicBezTo>
                    <a:pt x="64" y="88"/>
                    <a:pt x="64" y="88"/>
                    <a:pt x="64" y="87"/>
                  </a:cubicBezTo>
                  <a:cubicBezTo>
                    <a:pt x="64" y="85"/>
                    <a:pt x="64" y="82"/>
                    <a:pt x="65" y="80"/>
                  </a:cubicBezTo>
                  <a:cubicBezTo>
                    <a:pt x="56" y="70"/>
                    <a:pt x="47" y="55"/>
                    <a:pt x="45" y="43"/>
                  </a:cubicBezTo>
                  <a:cubicBezTo>
                    <a:pt x="39" y="49"/>
                    <a:pt x="34" y="57"/>
                    <a:pt x="31" y="64"/>
                  </a:cubicBezTo>
                  <a:close/>
                  <a:moveTo>
                    <a:pt x="70" y="74"/>
                  </a:moveTo>
                  <a:cubicBezTo>
                    <a:pt x="69" y="73"/>
                    <a:pt x="69" y="73"/>
                    <a:pt x="69" y="73"/>
                  </a:cubicBezTo>
                  <a:cubicBezTo>
                    <a:pt x="60" y="58"/>
                    <a:pt x="59" y="4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26"/>
                    <a:pt x="79" y="25"/>
                    <a:pt x="88" y="25"/>
                  </a:cubicBezTo>
                  <a:cubicBezTo>
                    <a:pt x="88" y="25"/>
                    <a:pt x="89" y="25"/>
                    <a:pt x="90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3" y="35"/>
                    <a:pt x="79" y="54"/>
                    <a:pt x="78" y="6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5" y="68"/>
                    <a:pt x="72" y="70"/>
                    <a:pt x="70" y="73"/>
                  </a:cubicBezTo>
                  <a:lnTo>
                    <a:pt x="70" y="74"/>
                  </a:lnTo>
                  <a:close/>
                  <a:moveTo>
                    <a:pt x="64" y="31"/>
                  </a:moveTo>
                  <a:cubicBezTo>
                    <a:pt x="60" y="41"/>
                    <a:pt x="61" y="57"/>
                    <a:pt x="70" y="71"/>
                  </a:cubicBezTo>
                  <a:cubicBezTo>
                    <a:pt x="72" y="69"/>
                    <a:pt x="74" y="67"/>
                    <a:pt x="77" y="66"/>
                  </a:cubicBezTo>
                  <a:cubicBezTo>
                    <a:pt x="77" y="53"/>
                    <a:pt x="82" y="3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79" y="26"/>
                    <a:pt x="71" y="28"/>
                    <a:pt x="64" y="31"/>
                  </a:cubicBezTo>
                  <a:close/>
                  <a:moveTo>
                    <a:pt x="96" y="66"/>
                  </a:moveTo>
                  <a:cubicBezTo>
                    <a:pt x="95" y="66"/>
                    <a:pt x="95" y="66"/>
                    <a:pt x="95" y="66"/>
                  </a:cubicBezTo>
                  <a:cubicBezTo>
                    <a:pt x="93" y="65"/>
                    <a:pt x="90" y="65"/>
                    <a:pt x="88" y="65"/>
                  </a:cubicBezTo>
                  <a:cubicBezTo>
                    <a:pt x="87" y="65"/>
                    <a:pt x="86" y="65"/>
                    <a:pt x="85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47"/>
                    <a:pt x="100" y="34"/>
                    <a:pt x="110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9" y="32"/>
                    <a:pt x="127" y="38"/>
                    <a:pt x="134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22" y="47"/>
                    <a:pt x="105" y="57"/>
                    <a:pt x="96" y="66"/>
                  </a:cubicBezTo>
                  <a:close/>
                  <a:moveTo>
                    <a:pt x="88" y="63"/>
                  </a:moveTo>
                  <a:cubicBezTo>
                    <a:pt x="90" y="63"/>
                    <a:pt x="93" y="64"/>
                    <a:pt x="95" y="65"/>
                  </a:cubicBezTo>
                  <a:cubicBezTo>
                    <a:pt x="104" y="56"/>
                    <a:pt x="120" y="47"/>
                    <a:pt x="131" y="45"/>
                  </a:cubicBezTo>
                  <a:cubicBezTo>
                    <a:pt x="126" y="39"/>
                    <a:pt x="118" y="34"/>
                    <a:pt x="111" y="30"/>
                  </a:cubicBezTo>
                  <a:cubicBezTo>
                    <a:pt x="101" y="35"/>
                    <a:pt x="90" y="48"/>
                    <a:pt x="86" y="63"/>
                  </a:cubicBezTo>
                  <a:cubicBezTo>
                    <a:pt x="87" y="63"/>
                    <a:pt x="87" y="63"/>
                    <a:pt x="88" y="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A8B03EA5-24D6-AF8C-5D07-FEDAF3C8CB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5013" y="4098925"/>
              <a:ext cx="298450" cy="293688"/>
            </a:xfrm>
            <a:custGeom>
              <a:avLst/>
              <a:gdLst>
                <a:gd name="T0" fmla="*/ 33 w 79"/>
                <a:gd name="T1" fmla="*/ 78 h 78"/>
                <a:gd name="T2" fmla="*/ 22 w 79"/>
                <a:gd name="T3" fmla="*/ 74 h 78"/>
                <a:gd name="T4" fmla="*/ 13 w 79"/>
                <a:gd name="T5" fmla="*/ 68 h 78"/>
                <a:gd name="T6" fmla="*/ 6 w 79"/>
                <a:gd name="T7" fmla="*/ 59 h 78"/>
                <a:gd name="T8" fmla="*/ 2 w 79"/>
                <a:gd name="T9" fmla="*/ 49 h 78"/>
                <a:gd name="T10" fmla="*/ 0 w 79"/>
                <a:gd name="T11" fmla="*/ 39 h 78"/>
                <a:gd name="T12" fmla="*/ 2 w 79"/>
                <a:gd name="T13" fmla="*/ 29 h 78"/>
                <a:gd name="T14" fmla="*/ 6 w 79"/>
                <a:gd name="T15" fmla="*/ 19 h 78"/>
                <a:gd name="T16" fmla="*/ 13 w 79"/>
                <a:gd name="T17" fmla="*/ 10 h 78"/>
                <a:gd name="T18" fmla="*/ 22 w 79"/>
                <a:gd name="T19" fmla="*/ 4 h 78"/>
                <a:gd name="T20" fmla="*/ 33 w 79"/>
                <a:gd name="T21" fmla="*/ 0 h 78"/>
                <a:gd name="T22" fmla="*/ 44 w 79"/>
                <a:gd name="T23" fmla="*/ 0 h 78"/>
                <a:gd name="T24" fmla="*/ 55 w 79"/>
                <a:gd name="T25" fmla="*/ 3 h 78"/>
                <a:gd name="T26" fmla="*/ 65 w 79"/>
                <a:gd name="T27" fmla="*/ 8 h 78"/>
                <a:gd name="T28" fmla="*/ 72 w 79"/>
                <a:gd name="T29" fmla="*/ 17 h 78"/>
                <a:gd name="T30" fmla="*/ 77 w 79"/>
                <a:gd name="T31" fmla="*/ 27 h 78"/>
                <a:gd name="T32" fmla="*/ 79 w 79"/>
                <a:gd name="T33" fmla="*/ 38 h 78"/>
                <a:gd name="T34" fmla="*/ 78 w 79"/>
                <a:gd name="T35" fmla="*/ 49 h 78"/>
                <a:gd name="T36" fmla="*/ 74 w 79"/>
                <a:gd name="T37" fmla="*/ 59 h 78"/>
                <a:gd name="T38" fmla="*/ 67 w 79"/>
                <a:gd name="T39" fmla="*/ 68 h 78"/>
                <a:gd name="T40" fmla="*/ 58 w 79"/>
                <a:gd name="T41" fmla="*/ 74 h 78"/>
                <a:gd name="T42" fmla="*/ 47 w 79"/>
                <a:gd name="T43" fmla="*/ 78 h 78"/>
                <a:gd name="T44" fmla="*/ 41 w 79"/>
                <a:gd name="T45" fmla="*/ 72 h 78"/>
                <a:gd name="T46" fmla="*/ 50 w 79"/>
                <a:gd name="T47" fmla="*/ 70 h 78"/>
                <a:gd name="T48" fmla="*/ 59 w 79"/>
                <a:gd name="T49" fmla="*/ 66 h 78"/>
                <a:gd name="T50" fmla="*/ 66 w 79"/>
                <a:gd name="T51" fmla="*/ 60 h 78"/>
                <a:gd name="T52" fmla="*/ 70 w 79"/>
                <a:gd name="T53" fmla="*/ 51 h 78"/>
                <a:gd name="T54" fmla="*/ 73 w 79"/>
                <a:gd name="T55" fmla="*/ 42 h 78"/>
                <a:gd name="T56" fmla="*/ 72 w 79"/>
                <a:gd name="T57" fmla="*/ 33 h 78"/>
                <a:gd name="T58" fmla="*/ 69 w 79"/>
                <a:gd name="T59" fmla="*/ 24 h 78"/>
                <a:gd name="T60" fmla="*/ 64 w 79"/>
                <a:gd name="T61" fmla="*/ 17 h 78"/>
                <a:gd name="T62" fmla="*/ 56 w 79"/>
                <a:gd name="T63" fmla="*/ 11 h 78"/>
                <a:gd name="T64" fmla="*/ 48 w 79"/>
                <a:gd name="T65" fmla="*/ 7 h 78"/>
                <a:gd name="T66" fmla="*/ 38 w 79"/>
                <a:gd name="T67" fmla="*/ 6 h 78"/>
                <a:gd name="T68" fmla="*/ 29 w 79"/>
                <a:gd name="T69" fmla="*/ 8 h 78"/>
                <a:gd name="T70" fmla="*/ 21 w 79"/>
                <a:gd name="T71" fmla="*/ 12 h 78"/>
                <a:gd name="T72" fmla="*/ 14 w 79"/>
                <a:gd name="T73" fmla="*/ 19 h 78"/>
                <a:gd name="T74" fmla="*/ 9 w 79"/>
                <a:gd name="T75" fmla="*/ 27 h 78"/>
                <a:gd name="T76" fmla="*/ 7 w 79"/>
                <a:gd name="T77" fmla="*/ 36 h 78"/>
                <a:gd name="T78" fmla="*/ 7 w 79"/>
                <a:gd name="T79" fmla="*/ 43 h 78"/>
                <a:gd name="T80" fmla="*/ 9 w 79"/>
                <a:gd name="T81" fmla="*/ 52 h 78"/>
                <a:gd name="T82" fmla="*/ 14 w 79"/>
                <a:gd name="T83" fmla="*/ 60 h 78"/>
                <a:gd name="T84" fmla="*/ 21 w 79"/>
                <a:gd name="T85" fmla="*/ 66 h 78"/>
                <a:gd name="T86" fmla="*/ 29 w 79"/>
                <a:gd name="T87" fmla="*/ 70 h 78"/>
                <a:gd name="T88" fmla="*/ 44 w 79"/>
                <a:gd name="T89" fmla="*/ 49 h 78"/>
                <a:gd name="T90" fmla="*/ 39 w 79"/>
                <a:gd name="T91" fmla="*/ 67 h 78"/>
                <a:gd name="T92" fmla="*/ 19 w 79"/>
                <a:gd name="T93" fmla="*/ 58 h 78"/>
                <a:gd name="T94" fmla="*/ 29 w 79"/>
                <a:gd name="T95" fmla="*/ 65 h 78"/>
                <a:gd name="T96" fmla="*/ 50 w 79"/>
                <a:gd name="T97" fmla="*/ 39 h 78"/>
                <a:gd name="T98" fmla="*/ 65 w 79"/>
                <a:gd name="T99" fmla="*/ 50 h 78"/>
                <a:gd name="T100" fmla="*/ 12 w 79"/>
                <a:gd name="T101" fmla="*/ 38 h 78"/>
                <a:gd name="T102" fmla="*/ 20 w 79"/>
                <a:gd name="T103" fmla="*/ 51 h 78"/>
                <a:gd name="T104" fmla="*/ 43 w 79"/>
                <a:gd name="T105" fmla="*/ 36 h 78"/>
                <a:gd name="T106" fmla="*/ 43 w 79"/>
                <a:gd name="T107" fmla="*/ 36 h 78"/>
                <a:gd name="T108" fmla="*/ 60 w 79"/>
                <a:gd name="T109" fmla="*/ 27 h 78"/>
                <a:gd name="T110" fmla="*/ 65 w 79"/>
                <a:gd name="T111" fmla="*/ 28 h 78"/>
                <a:gd name="T112" fmla="*/ 21 w 79"/>
                <a:gd name="T113" fmla="*/ 18 h 78"/>
                <a:gd name="T114" fmla="*/ 29 w 79"/>
                <a:gd name="T115" fmla="*/ 39 h 78"/>
                <a:gd name="T116" fmla="*/ 41 w 79"/>
                <a:gd name="T117" fmla="*/ 11 h 78"/>
                <a:gd name="T118" fmla="*/ 40 w 79"/>
                <a:gd name="T119" fmla="*/ 12 h 78"/>
                <a:gd name="T120" fmla="*/ 50 w 79"/>
                <a:gd name="T121" fmla="*/ 13 h 78"/>
                <a:gd name="T122" fmla="*/ 50 w 79"/>
                <a:gd name="T123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" h="78">
                  <a:moveTo>
                    <a:pt x="44" y="78"/>
                  </a:moveTo>
                  <a:cubicBezTo>
                    <a:pt x="44" y="78"/>
                    <a:pt x="44" y="78"/>
                    <a:pt x="44" y="78"/>
                  </a:cubicBezTo>
                  <a:cubicBezTo>
                    <a:pt x="43" y="77"/>
                    <a:pt x="43" y="77"/>
                    <a:pt x="42" y="76"/>
                  </a:cubicBezTo>
                  <a:cubicBezTo>
                    <a:pt x="42" y="75"/>
                    <a:pt x="41" y="74"/>
                    <a:pt x="41" y="73"/>
                  </a:cubicBezTo>
                  <a:cubicBezTo>
                    <a:pt x="40" y="73"/>
                    <a:pt x="39" y="73"/>
                    <a:pt x="39" y="73"/>
                  </a:cubicBezTo>
                  <a:cubicBezTo>
                    <a:pt x="38" y="74"/>
                    <a:pt x="38" y="75"/>
                    <a:pt x="37" y="76"/>
                  </a:cubicBezTo>
                  <a:cubicBezTo>
                    <a:pt x="37" y="77"/>
                    <a:pt x="36" y="77"/>
                    <a:pt x="36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5" y="78"/>
                    <a:pt x="34" y="78"/>
                    <a:pt x="33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7"/>
                    <a:pt x="32" y="76"/>
                    <a:pt x="32" y="75"/>
                  </a:cubicBezTo>
                  <a:cubicBezTo>
                    <a:pt x="32" y="74"/>
                    <a:pt x="32" y="73"/>
                    <a:pt x="31" y="72"/>
                  </a:cubicBezTo>
                  <a:cubicBezTo>
                    <a:pt x="31" y="71"/>
                    <a:pt x="30" y="71"/>
                    <a:pt x="29" y="71"/>
                  </a:cubicBezTo>
                  <a:cubicBezTo>
                    <a:pt x="29" y="72"/>
                    <a:pt x="28" y="73"/>
                    <a:pt x="27" y="73"/>
                  </a:cubicBezTo>
                  <a:cubicBezTo>
                    <a:pt x="26" y="74"/>
                    <a:pt x="26" y="75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5"/>
                    <a:pt x="23" y="75"/>
                    <a:pt x="22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2" y="72"/>
                    <a:pt x="22" y="71"/>
                  </a:cubicBezTo>
                  <a:cubicBezTo>
                    <a:pt x="22" y="70"/>
                    <a:pt x="23" y="69"/>
                    <a:pt x="23" y="68"/>
                  </a:cubicBezTo>
                  <a:cubicBezTo>
                    <a:pt x="22" y="68"/>
                    <a:pt x="21" y="67"/>
                    <a:pt x="21" y="67"/>
                  </a:cubicBezTo>
                  <a:cubicBezTo>
                    <a:pt x="20" y="67"/>
                    <a:pt x="19" y="68"/>
                    <a:pt x="18" y="68"/>
                  </a:cubicBezTo>
                  <a:cubicBezTo>
                    <a:pt x="17" y="69"/>
                    <a:pt x="16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69"/>
                    <a:pt x="14" y="69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4" y="66"/>
                    <a:pt x="14" y="65"/>
                  </a:cubicBezTo>
                  <a:cubicBezTo>
                    <a:pt x="14" y="64"/>
                    <a:pt x="15" y="63"/>
                    <a:pt x="15" y="62"/>
                  </a:cubicBezTo>
                  <a:cubicBezTo>
                    <a:pt x="15" y="61"/>
                    <a:pt x="14" y="61"/>
                    <a:pt x="14" y="60"/>
                  </a:cubicBezTo>
                  <a:cubicBezTo>
                    <a:pt x="13" y="60"/>
                    <a:pt x="12" y="61"/>
                    <a:pt x="11" y="61"/>
                  </a:cubicBezTo>
                  <a:cubicBezTo>
                    <a:pt x="10" y="61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1"/>
                    <a:pt x="6" y="60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7" y="57"/>
                    <a:pt x="8" y="57"/>
                  </a:cubicBezTo>
                  <a:cubicBezTo>
                    <a:pt x="8" y="56"/>
                    <a:pt x="9" y="55"/>
                    <a:pt x="10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8" y="52"/>
                    <a:pt x="7" y="52"/>
                    <a:pt x="6" y="52"/>
                  </a:cubicBezTo>
                  <a:cubicBezTo>
                    <a:pt x="5" y="52"/>
                    <a:pt x="4" y="52"/>
                    <a:pt x="3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1"/>
                    <a:pt x="2" y="50"/>
                    <a:pt x="2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3" y="47"/>
                    <a:pt x="4" y="47"/>
                  </a:cubicBezTo>
                  <a:cubicBezTo>
                    <a:pt x="5" y="46"/>
                    <a:pt x="6" y="46"/>
                    <a:pt x="7" y="45"/>
                  </a:cubicBezTo>
                  <a:cubicBezTo>
                    <a:pt x="7" y="44"/>
                    <a:pt x="7" y="44"/>
                    <a:pt x="6" y="43"/>
                  </a:cubicBezTo>
                  <a:cubicBezTo>
                    <a:pt x="6" y="42"/>
                    <a:pt x="4" y="42"/>
                    <a:pt x="3" y="42"/>
                  </a:cubicBezTo>
                  <a:cubicBezTo>
                    <a:pt x="2" y="42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2" y="37"/>
                    <a:pt x="3" y="36"/>
                  </a:cubicBezTo>
                  <a:cubicBezTo>
                    <a:pt x="4" y="36"/>
                    <a:pt x="6" y="36"/>
                    <a:pt x="6" y="35"/>
                  </a:cubicBezTo>
                  <a:cubicBezTo>
                    <a:pt x="7" y="35"/>
                    <a:pt x="7" y="34"/>
                    <a:pt x="7" y="33"/>
                  </a:cubicBezTo>
                  <a:cubicBezTo>
                    <a:pt x="6" y="33"/>
                    <a:pt x="5" y="32"/>
                    <a:pt x="4" y="31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8"/>
                    <a:pt x="2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6"/>
                    <a:pt x="9" y="25"/>
                    <a:pt x="10" y="24"/>
                  </a:cubicBezTo>
                  <a:cubicBezTo>
                    <a:pt x="9" y="23"/>
                    <a:pt x="8" y="23"/>
                    <a:pt x="8" y="22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8"/>
                    <a:pt x="13" y="18"/>
                    <a:pt x="14" y="18"/>
                  </a:cubicBezTo>
                  <a:cubicBezTo>
                    <a:pt x="14" y="17"/>
                    <a:pt x="15" y="17"/>
                    <a:pt x="15" y="16"/>
                  </a:cubicBezTo>
                  <a:cubicBezTo>
                    <a:pt x="15" y="15"/>
                    <a:pt x="14" y="14"/>
                    <a:pt x="14" y="13"/>
                  </a:cubicBezTo>
                  <a:cubicBezTo>
                    <a:pt x="14" y="12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1"/>
                    <a:pt x="20" y="11"/>
                    <a:pt x="21" y="12"/>
                  </a:cubicBezTo>
                  <a:cubicBezTo>
                    <a:pt x="21" y="11"/>
                    <a:pt x="22" y="11"/>
                    <a:pt x="23" y="10"/>
                  </a:cubicBezTo>
                  <a:cubicBezTo>
                    <a:pt x="23" y="9"/>
                    <a:pt x="22" y="8"/>
                    <a:pt x="22" y="7"/>
                  </a:cubicBezTo>
                  <a:cubicBezTo>
                    <a:pt x="22" y="6"/>
                    <a:pt x="22" y="5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3"/>
                    <a:pt x="26" y="4"/>
                    <a:pt x="27" y="5"/>
                  </a:cubicBezTo>
                  <a:cubicBezTo>
                    <a:pt x="28" y="6"/>
                    <a:pt x="29" y="7"/>
                    <a:pt x="29" y="7"/>
                  </a:cubicBezTo>
                  <a:cubicBezTo>
                    <a:pt x="30" y="7"/>
                    <a:pt x="31" y="7"/>
                    <a:pt x="31" y="7"/>
                  </a:cubicBezTo>
                  <a:cubicBezTo>
                    <a:pt x="32" y="6"/>
                    <a:pt x="32" y="5"/>
                    <a:pt x="32" y="3"/>
                  </a:cubicBezTo>
                  <a:cubicBezTo>
                    <a:pt x="32" y="2"/>
                    <a:pt x="32" y="1"/>
                    <a:pt x="32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7" y="2"/>
                    <a:pt x="37" y="3"/>
                  </a:cubicBezTo>
                  <a:cubicBezTo>
                    <a:pt x="38" y="4"/>
                    <a:pt x="38" y="5"/>
                    <a:pt x="39" y="6"/>
                  </a:cubicBezTo>
                  <a:cubicBezTo>
                    <a:pt x="39" y="6"/>
                    <a:pt x="40" y="6"/>
                    <a:pt x="41" y="6"/>
                  </a:cubicBezTo>
                  <a:cubicBezTo>
                    <a:pt x="41" y="5"/>
                    <a:pt x="42" y="4"/>
                    <a:pt x="42" y="3"/>
                  </a:cubicBezTo>
                  <a:cubicBezTo>
                    <a:pt x="43" y="2"/>
                    <a:pt x="43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2"/>
                    <a:pt x="48" y="3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9" y="7"/>
                    <a:pt x="50" y="7"/>
                    <a:pt x="50" y="7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4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6" y="3"/>
                    <a:pt x="57" y="3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5"/>
                    <a:pt x="57" y="6"/>
                    <a:pt x="57" y="7"/>
                  </a:cubicBezTo>
                  <a:cubicBezTo>
                    <a:pt x="57" y="8"/>
                    <a:pt x="57" y="9"/>
                    <a:pt x="57" y="10"/>
                  </a:cubicBezTo>
                  <a:cubicBezTo>
                    <a:pt x="58" y="11"/>
                    <a:pt x="58" y="11"/>
                    <a:pt x="59" y="12"/>
                  </a:cubicBezTo>
                  <a:cubicBezTo>
                    <a:pt x="60" y="11"/>
                    <a:pt x="61" y="11"/>
                    <a:pt x="62" y="10"/>
                  </a:cubicBezTo>
                  <a:cubicBezTo>
                    <a:pt x="63" y="9"/>
                    <a:pt x="63" y="9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9"/>
                    <a:pt x="66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5" y="14"/>
                    <a:pt x="65" y="15"/>
                    <a:pt x="64" y="16"/>
                  </a:cubicBezTo>
                  <a:cubicBezTo>
                    <a:pt x="65" y="17"/>
                    <a:pt x="65" y="17"/>
                    <a:pt x="66" y="18"/>
                  </a:cubicBezTo>
                  <a:cubicBezTo>
                    <a:pt x="67" y="18"/>
                    <a:pt x="68" y="18"/>
                    <a:pt x="69" y="17"/>
                  </a:cubicBezTo>
                  <a:cubicBezTo>
                    <a:pt x="70" y="17"/>
                    <a:pt x="71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3" y="17"/>
                    <a:pt x="73" y="18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20"/>
                    <a:pt x="73" y="21"/>
                    <a:pt x="72" y="22"/>
                  </a:cubicBezTo>
                  <a:cubicBezTo>
                    <a:pt x="71" y="23"/>
                    <a:pt x="70" y="23"/>
                    <a:pt x="70" y="24"/>
                  </a:cubicBezTo>
                  <a:cubicBezTo>
                    <a:pt x="70" y="25"/>
                    <a:pt x="70" y="26"/>
                    <a:pt x="71" y="26"/>
                  </a:cubicBezTo>
                  <a:cubicBezTo>
                    <a:pt x="72" y="26"/>
                    <a:pt x="73" y="26"/>
                    <a:pt x="74" y="26"/>
                  </a:cubicBezTo>
                  <a:cubicBezTo>
                    <a:pt x="75" y="26"/>
                    <a:pt x="76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8" y="28"/>
                    <a:pt x="78" y="29"/>
                    <a:pt x="78" y="29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7" y="30"/>
                    <a:pt x="76" y="31"/>
                    <a:pt x="76" y="31"/>
                  </a:cubicBezTo>
                  <a:cubicBezTo>
                    <a:pt x="75" y="32"/>
                    <a:pt x="74" y="33"/>
                    <a:pt x="73" y="33"/>
                  </a:cubicBezTo>
                  <a:cubicBezTo>
                    <a:pt x="73" y="34"/>
                    <a:pt x="73" y="35"/>
                    <a:pt x="73" y="35"/>
                  </a:cubicBezTo>
                  <a:cubicBezTo>
                    <a:pt x="74" y="36"/>
                    <a:pt x="75" y="36"/>
                    <a:pt x="76" y="36"/>
                  </a:cubicBezTo>
                  <a:cubicBezTo>
                    <a:pt x="77" y="37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8" y="41"/>
                    <a:pt x="77" y="42"/>
                    <a:pt x="76" y="42"/>
                  </a:cubicBezTo>
                  <a:cubicBezTo>
                    <a:pt x="75" y="42"/>
                    <a:pt x="74" y="42"/>
                    <a:pt x="73" y="43"/>
                  </a:cubicBezTo>
                  <a:cubicBezTo>
                    <a:pt x="73" y="44"/>
                    <a:pt x="73" y="44"/>
                    <a:pt x="73" y="45"/>
                  </a:cubicBezTo>
                  <a:cubicBezTo>
                    <a:pt x="74" y="46"/>
                    <a:pt x="75" y="46"/>
                    <a:pt x="76" y="47"/>
                  </a:cubicBezTo>
                  <a:cubicBezTo>
                    <a:pt x="76" y="47"/>
                    <a:pt x="77" y="48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50"/>
                    <a:pt x="78" y="51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6" y="52"/>
                    <a:pt x="75" y="52"/>
                    <a:pt x="74" y="52"/>
                  </a:cubicBezTo>
                  <a:cubicBezTo>
                    <a:pt x="73" y="52"/>
                    <a:pt x="72" y="52"/>
                    <a:pt x="71" y="52"/>
                  </a:cubicBezTo>
                  <a:cubicBezTo>
                    <a:pt x="70" y="53"/>
                    <a:pt x="70" y="53"/>
                    <a:pt x="70" y="54"/>
                  </a:cubicBezTo>
                  <a:cubicBezTo>
                    <a:pt x="70" y="55"/>
                    <a:pt x="71" y="56"/>
                    <a:pt x="72" y="57"/>
                  </a:cubicBezTo>
                  <a:cubicBezTo>
                    <a:pt x="73" y="57"/>
                    <a:pt x="73" y="58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3" y="60"/>
                    <a:pt x="73" y="61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1" y="62"/>
                    <a:pt x="70" y="61"/>
                    <a:pt x="69" y="61"/>
                  </a:cubicBezTo>
                  <a:cubicBezTo>
                    <a:pt x="68" y="61"/>
                    <a:pt x="67" y="60"/>
                    <a:pt x="66" y="60"/>
                  </a:cubicBezTo>
                  <a:cubicBezTo>
                    <a:pt x="65" y="61"/>
                    <a:pt x="65" y="61"/>
                    <a:pt x="64" y="62"/>
                  </a:cubicBezTo>
                  <a:cubicBezTo>
                    <a:pt x="65" y="63"/>
                    <a:pt x="65" y="64"/>
                    <a:pt x="66" y="65"/>
                  </a:cubicBezTo>
                  <a:cubicBezTo>
                    <a:pt x="66" y="66"/>
                    <a:pt x="66" y="67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6" y="69"/>
                    <a:pt x="65" y="69"/>
                    <a:pt x="65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3" y="70"/>
                    <a:pt x="63" y="69"/>
                    <a:pt x="62" y="68"/>
                  </a:cubicBezTo>
                  <a:cubicBezTo>
                    <a:pt x="61" y="68"/>
                    <a:pt x="60" y="67"/>
                    <a:pt x="59" y="67"/>
                  </a:cubicBezTo>
                  <a:cubicBezTo>
                    <a:pt x="58" y="67"/>
                    <a:pt x="58" y="68"/>
                    <a:pt x="57" y="68"/>
                  </a:cubicBezTo>
                  <a:cubicBezTo>
                    <a:pt x="57" y="69"/>
                    <a:pt x="57" y="70"/>
                    <a:pt x="57" y="71"/>
                  </a:cubicBezTo>
                  <a:cubicBezTo>
                    <a:pt x="57" y="72"/>
                    <a:pt x="58" y="73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5"/>
                    <a:pt x="56" y="75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4" y="75"/>
                    <a:pt x="53" y="74"/>
                    <a:pt x="53" y="73"/>
                  </a:cubicBezTo>
                  <a:cubicBezTo>
                    <a:pt x="52" y="73"/>
                    <a:pt x="51" y="72"/>
                    <a:pt x="50" y="71"/>
                  </a:cubicBezTo>
                  <a:cubicBezTo>
                    <a:pt x="50" y="71"/>
                    <a:pt x="49" y="71"/>
                    <a:pt x="48" y="72"/>
                  </a:cubicBezTo>
                  <a:cubicBezTo>
                    <a:pt x="48" y="73"/>
                    <a:pt x="48" y="74"/>
                    <a:pt x="48" y="75"/>
                  </a:cubicBezTo>
                  <a:cubicBezTo>
                    <a:pt x="47" y="76"/>
                    <a:pt x="47" y="77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lose/>
                  <a:moveTo>
                    <a:pt x="33" y="77"/>
                  </a:moveTo>
                  <a:cubicBezTo>
                    <a:pt x="34" y="78"/>
                    <a:pt x="35" y="78"/>
                    <a:pt x="35" y="78"/>
                  </a:cubicBezTo>
                  <a:cubicBezTo>
                    <a:pt x="36" y="77"/>
                    <a:pt x="36" y="76"/>
                    <a:pt x="37" y="75"/>
                  </a:cubicBezTo>
                  <a:cubicBezTo>
                    <a:pt x="37" y="74"/>
                    <a:pt x="38" y="73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9" y="72"/>
                    <a:pt x="40" y="72"/>
                    <a:pt x="41" y="72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2" y="73"/>
                    <a:pt x="42" y="74"/>
                    <a:pt x="43" y="75"/>
                  </a:cubicBezTo>
                  <a:cubicBezTo>
                    <a:pt x="43" y="76"/>
                    <a:pt x="44" y="77"/>
                    <a:pt x="44" y="78"/>
                  </a:cubicBezTo>
                  <a:cubicBezTo>
                    <a:pt x="45" y="78"/>
                    <a:pt x="46" y="78"/>
                    <a:pt x="46" y="77"/>
                  </a:cubicBezTo>
                  <a:cubicBezTo>
                    <a:pt x="47" y="77"/>
                    <a:pt x="47" y="76"/>
                    <a:pt x="47" y="75"/>
                  </a:cubicBezTo>
                  <a:cubicBezTo>
                    <a:pt x="47" y="74"/>
                    <a:pt x="47" y="72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1"/>
                    <a:pt x="49" y="71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1"/>
                    <a:pt x="52" y="72"/>
                    <a:pt x="53" y="73"/>
                  </a:cubicBezTo>
                  <a:cubicBezTo>
                    <a:pt x="54" y="74"/>
                    <a:pt x="54" y="74"/>
                    <a:pt x="55" y="75"/>
                  </a:cubicBezTo>
                  <a:cubicBezTo>
                    <a:pt x="56" y="75"/>
                    <a:pt x="56" y="74"/>
                    <a:pt x="57" y="74"/>
                  </a:cubicBezTo>
                  <a:cubicBezTo>
                    <a:pt x="57" y="73"/>
                    <a:pt x="57" y="72"/>
                    <a:pt x="57" y="71"/>
                  </a:cubicBezTo>
                  <a:cubicBezTo>
                    <a:pt x="57" y="70"/>
                    <a:pt x="56" y="69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67"/>
                    <a:pt x="58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0" y="67"/>
                    <a:pt x="61" y="67"/>
                    <a:pt x="62" y="68"/>
                  </a:cubicBezTo>
                  <a:cubicBezTo>
                    <a:pt x="63" y="68"/>
                    <a:pt x="64" y="69"/>
                    <a:pt x="64" y="69"/>
                  </a:cubicBezTo>
                  <a:cubicBezTo>
                    <a:pt x="65" y="69"/>
                    <a:pt x="65" y="68"/>
                    <a:pt x="66" y="68"/>
                  </a:cubicBezTo>
                  <a:cubicBezTo>
                    <a:pt x="66" y="67"/>
                    <a:pt x="65" y="66"/>
                    <a:pt x="65" y="65"/>
                  </a:cubicBezTo>
                  <a:cubicBezTo>
                    <a:pt x="65" y="64"/>
                    <a:pt x="64" y="63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7" y="60"/>
                    <a:pt x="68" y="60"/>
                    <a:pt x="69" y="60"/>
                  </a:cubicBezTo>
                  <a:cubicBezTo>
                    <a:pt x="70" y="61"/>
                    <a:pt x="71" y="61"/>
                    <a:pt x="72" y="61"/>
                  </a:cubicBezTo>
                  <a:cubicBezTo>
                    <a:pt x="72" y="60"/>
                    <a:pt x="73" y="60"/>
                    <a:pt x="73" y="59"/>
                  </a:cubicBezTo>
                  <a:cubicBezTo>
                    <a:pt x="73" y="58"/>
                    <a:pt x="72" y="58"/>
                    <a:pt x="71" y="57"/>
                  </a:cubicBezTo>
                  <a:cubicBezTo>
                    <a:pt x="71" y="56"/>
                    <a:pt x="70" y="55"/>
                    <a:pt x="69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3"/>
                    <a:pt x="70" y="52"/>
                    <a:pt x="70" y="5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51"/>
                    <a:pt x="73" y="51"/>
                    <a:pt x="74" y="51"/>
                  </a:cubicBezTo>
                  <a:cubicBezTo>
                    <a:pt x="75" y="51"/>
                    <a:pt x="76" y="51"/>
                    <a:pt x="77" y="51"/>
                  </a:cubicBezTo>
                  <a:cubicBezTo>
                    <a:pt x="77" y="50"/>
                    <a:pt x="77" y="50"/>
                    <a:pt x="77" y="49"/>
                  </a:cubicBezTo>
                  <a:cubicBezTo>
                    <a:pt x="77" y="48"/>
                    <a:pt x="76" y="48"/>
                    <a:pt x="75" y="48"/>
                  </a:cubicBezTo>
                  <a:cubicBezTo>
                    <a:pt x="74" y="47"/>
                    <a:pt x="73" y="46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4"/>
                    <a:pt x="72" y="43"/>
                    <a:pt x="73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4" y="42"/>
                    <a:pt x="75" y="42"/>
                    <a:pt x="76" y="41"/>
                  </a:cubicBezTo>
                  <a:cubicBezTo>
                    <a:pt x="77" y="41"/>
                    <a:pt x="78" y="41"/>
                    <a:pt x="79" y="40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9" y="39"/>
                    <a:pt x="79" y="38"/>
                    <a:pt x="79" y="38"/>
                  </a:cubicBezTo>
                  <a:cubicBezTo>
                    <a:pt x="78" y="38"/>
                    <a:pt x="77" y="37"/>
                    <a:pt x="76" y="37"/>
                  </a:cubicBezTo>
                  <a:cubicBezTo>
                    <a:pt x="75" y="37"/>
                    <a:pt x="74" y="36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2" y="35"/>
                    <a:pt x="72" y="34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2"/>
                    <a:pt x="74" y="32"/>
                    <a:pt x="75" y="31"/>
                  </a:cubicBezTo>
                  <a:cubicBezTo>
                    <a:pt x="76" y="30"/>
                    <a:pt x="77" y="30"/>
                    <a:pt x="77" y="29"/>
                  </a:cubicBezTo>
                  <a:cubicBezTo>
                    <a:pt x="77" y="29"/>
                    <a:pt x="77" y="28"/>
                    <a:pt x="77" y="27"/>
                  </a:cubicBezTo>
                  <a:cubicBezTo>
                    <a:pt x="76" y="27"/>
                    <a:pt x="75" y="27"/>
                    <a:pt x="74" y="27"/>
                  </a:cubicBezTo>
                  <a:cubicBezTo>
                    <a:pt x="73" y="27"/>
                    <a:pt x="71" y="27"/>
                    <a:pt x="71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6"/>
                    <a:pt x="70" y="25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2"/>
                    <a:pt x="71" y="21"/>
                  </a:cubicBezTo>
                  <a:cubicBezTo>
                    <a:pt x="72" y="21"/>
                    <a:pt x="73" y="20"/>
                    <a:pt x="73" y="19"/>
                  </a:cubicBezTo>
                  <a:cubicBezTo>
                    <a:pt x="73" y="19"/>
                    <a:pt x="72" y="18"/>
                    <a:pt x="72" y="17"/>
                  </a:cubicBezTo>
                  <a:cubicBezTo>
                    <a:pt x="71" y="17"/>
                    <a:pt x="70" y="18"/>
                    <a:pt x="69" y="18"/>
                  </a:cubicBezTo>
                  <a:cubicBezTo>
                    <a:pt x="68" y="18"/>
                    <a:pt x="67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8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5"/>
                    <a:pt x="65" y="14"/>
                    <a:pt x="65" y="13"/>
                  </a:cubicBezTo>
                  <a:cubicBezTo>
                    <a:pt x="65" y="12"/>
                    <a:pt x="66" y="11"/>
                    <a:pt x="66" y="11"/>
                  </a:cubicBezTo>
                  <a:cubicBezTo>
                    <a:pt x="66" y="10"/>
                    <a:pt x="65" y="10"/>
                    <a:pt x="64" y="9"/>
                  </a:cubicBezTo>
                  <a:cubicBezTo>
                    <a:pt x="64" y="9"/>
                    <a:pt x="63" y="10"/>
                    <a:pt x="62" y="10"/>
                  </a:cubicBezTo>
                  <a:cubicBezTo>
                    <a:pt x="61" y="11"/>
                    <a:pt x="60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8" y="12"/>
                    <a:pt x="57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0"/>
                    <a:pt x="57" y="8"/>
                    <a:pt x="57" y="7"/>
                  </a:cubicBezTo>
                  <a:cubicBezTo>
                    <a:pt x="57" y="6"/>
                    <a:pt x="57" y="5"/>
                    <a:pt x="57" y="4"/>
                  </a:cubicBezTo>
                  <a:cubicBezTo>
                    <a:pt x="56" y="4"/>
                    <a:pt x="56" y="4"/>
                    <a:pt x="55" y="3"/>
                  </a:cubicBezTo>
                  <a:cubicBezTo>
                    <a:pt x="54" y="4"/>
                    <a:pt x="54" y="5"/>
                    <a:pt x="53" y="5"/>
                  </a:cubicBezTo>
                  <a:cubicBezTo>
                    <a:pt x="52" y="6"/>
                    <a:pt x="51" y="7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6"/>
                    <a:pt x="47" y="5"/>
                    <a:pt x="47" y="4"/>
                  </a:cubicBezTo>
                  <a:cubicBezTo>
                    <a:pt x="47" y="3"/>
                    <a:pt x="47" y="2"/>
                    <a:pt x="46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4" y="1"/>
                    <a:pt x="43" y="2"/>
                    <a:pt x="43" y="3"/>
                  </a:cubicBezTo>
                  <a:cubicBezTo>
                    <a:pt x="42" y="4"/>
                    <a:pt x="42" y="5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5"/>
                    <a:pt x="37" y="4"/>
                    <a:pt x="37" y="3"/>
                  </a:cubicBezTo>
                  <a:cubicBezTo>
                    <a:pt x="36" y="2"/>
                    <a:pt x="36" y="1"/>
                    <a:pt x="35" y="1"/>
                  </a:cubicBezTo>
                  <a:cubicBezTo>
                    <a:pt x="35" y="1"/>
                    <a:pt x="34" y="1"/>
                    <a:pt x="33" y="1"/>
                  </a:cubicBezTo>
                  <a:cubicBezTo>
                    <a:pt x="33" y="2"/>
                    <a:pt x="33" y="3"/>
                    <a:pt x="33" y="4"/>
                  </a:cubicBezTo>
                  <a:cubicBezTo>
                    <a:pt x="32" y="5"/>
                    <a:pt x="32" y="6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6"/>
                    <a:pt x="27" y="5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8" y="10"/>
                  </a:cubicBezTo>
                  <a:cubicBezTo>
                    <a:pt x="17" y="10"/>
                    <a:pt x="16" y="9"/>
                    <a:pt x="15" y="9"/>
                  </a:cubicBezTo>
                  <a:cubicBezTo>
                    <a:pt x="15" y="10"/>
                    <a:pt x="14" y="10"/>
                    <a:pt x="14" y="11"/>
                  </a:cubicBezTo>
                  <a:cubicBezTo>
                    <a:pt x="14" y="11"/>
                    <a:pt x="14" y="12"/>
                    <a:pt x="15" y="13"/>
                  </a:cubicBezTo>
                  <a:cubicBezTo>
                    <a:pt x="15" y="14"/>
                    <a:pt x="16" y="15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2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9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7" y="27"/>
                    <a:pt x="6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3" y="28"/>
                    <a:pt x="2" y="29"/>
                    <a:pt x="2" y="29"/>
                  </a:cubicBezTo>
                  <a:cubicBezTo>
                    <a:pt x="3" y="30"/>
                    <a:pt x="4" y="30"/>
                    <a:pt x="4" y="31"/>
                  </a:cubicBezTo>
                  <a:cubicBezTo>
                    <a:pt x="5" y="32"/>
                    <a:pt x="7" y="32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5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5" y="37"/>
                    <a:pt x="4" y="37"/>
                  </a:cubicBezTo>
                  <a:cubicBezTo>
                    <a:pt x="3" y="37"/>
                    <a:pt x="2" y="38"/>
                    <a:pt x="1" y="38"/>
                  </a:cubicBezTo>
                  <a:cubicBezTo>
                    <a:pt x="1" y="38"/>
                    <a:pt x="1" y="39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" y="41"/>
                    <a:pt x="3" y="41"/>
                    <a:pt x="4" y="41"/>
                  </a:cubicBezTo>
                  <a:cubicBezTo>
                    <a:pt x="5" y="42"/>
                    <a:pt x="6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5" y="47"/>
                    <a:pt x="4" y="47"/>
                  </a:cubicBezTo>
                  <a:cubicBezTo>
                    <a:pt x="4" y="48"/>
                    <a:pt x="3" y="48"/>
                    <a:pt x="2" y="49"/>
                  </a:cubicBezTo>
                  <a:cubicBezTo>
                    <a:pt x="2" y="50"/>
                    <a:pt x="3" y="50"/>
                    <a:pt x="3" y="51"/>
                  </a:cubicBezTo>
                  <a:cubicBezTo>
                    <a:pt x="4" y="51"/>
                    <a:pt x="5" y="51"/>
                    <a:pt x="6" y="51"/>
                  </a:cubicBezTo>
                  <a:cubicBezTo>
                    <a:pt x="7" y="51"/>
                    <a:pt x="8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2"/>
                    <a:pt x="10" y="53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5"/>
                    <a:pt x="9" y="56"/>
                    <a:pt x="8" y="57"/>
                  </a:cubicBezTo>
                  <a:cubicBezTo>
                    <a:pt x="8" y="58"/>
                    <a:pt x="7" y="58"/>
                    <a:pt x="7" y="59"/>
                  </a:cubicBezTo>
                  <a:cubicBezTo>
                    <a:pt x="7" y="60"/>
                    <a:pt x="7" y="60"/>
                    <a:pt x="8" y="61"/>
                  </a:cubicBezTo>
                  <a:cubicBezTo>
                    <a:pt x="9" y="61"/>
                    <a:pt x="9" y="61"/>
                    <a:pt x="10" y="60"/>
                  </a:cubicBezTo>
                  <a:cubicBezTo>
                    <a:pt x="12" y="60"/>
                    <a:pt x="13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5" y="61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5" y="65"/>
                  </a:cubicBezTo>
                  <a:cubicBezTo>
                    <a:pt x="14" y="66"/>
                    <a:pt x="14" y="67"/>
                    <a:pt x="14" y="68"/>
                  </a:cubicBezTo>
                  <a:cubicBezTo>
                    <a:pt x="14" y="68"/>
                    <a:pt x="15" y="69"/>
                    <a:pt x="15" y="69"/>
                  </a:cubicBezTo>
                  <a:cubicBezTo>
                    <a:pt x="16" y="69"/>
                    <a:pt x="17" y="68"/>
                    <a:pt x="18" y="68"/>
                  </a:cubicBezTo>
                  <a:cubicBezTo>
                    <a:pt x="19" y="67"/>
                    <a:pt x="20" y="67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7"/>
                    <a:pt x="22" y="67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9"/>
                    <a:pt x="23" y="70"/>
                    <a:pt x="23" y="71"/>
                  </a:cubicBezTo>
                  <a:cubicBezTo>
                    <a:pt x="23" y="72"/>
                    <a:pt x="23" y="73"/>
                    <a:pt x="23" y="74"/>
                  </a:cubicBezTo>
                  <a:cubicBezTo>
                    <a:pt x="23" y="74"/>
                    <a:pt x="24" y="75"/>
                    <a:pt x="25" y="75"/>
                  </a:cubicBezTo>
                  <a:cubicBezTo>
                    <a:pt x="25" y="74"/>
                    <a:pt x="26" y="74"/>
                    <a:pt x="27" y="73"/>
                  </a:cubicBezTo>
                  <a:cubicBezTo>
                    <a:pt x="27" y="72"/>
                    <a:pt x="28" y="71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0" y="71"/>
                    <a:pt x="31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2"/>
                    <a:pt x="32" y="74"/>
                    <a:pt x="33" y="75"/>
                  </a:cubicBezTo>
                  <a:cubicBezTo>
                    <a:pt x="33" y="76"/>
                    <a:pt x="33" y="77"/>
                    <a:pt x="33" y="77"/>
                  </a:cubicBezTo>
                  <a:close/>
                  <a:moveTo>
                    <a:pt x="40" y="67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2" y="63"/>
                    <a:pt x="44" y="54"/>
                    <a:pt x="44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7" y="47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2" y="52"/>
                    <a:pt x="53" y="60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47" y="67"/>
                    <a:pt x="44" y="67"/>
                    <a:pt x="40" y="67"/>
                  </a:cubicBezTo>
                  <a:close/>
                  <a:moveTo>
                    <a:pt x="39" y="67"/>
                  </a:moveTo>
                  <a:cubicBezTo>
                    <a:pt x="40" y="67"/>
                    <a:pt x="40" y="67"/>
                    <a:pt x="40" y="67"/>
                  </a:cubicBezTo>
                  <a:cubicBezTo>
                    <a:pt x="44" y="67"/>
                    <a:pt x="47" y="66"/>
                    <a:pt x="51" y="65"/>
                  </a:cubicBezTo>
                  <a:cubicBezTo>
                    <a:pt x="52" y="60"/>
                    <a:pt x="52" y="53"/>
                    <a:pt x="48" y="46"/>
                  </a:cubicBezTo>
                  <a:cubicBezTo>
                    <a:pt x="47" y="47"/>
                    <a:pt x="46" y="48"/>
                    <a:pt x="45" y="49"/>
                  </a:cubicBezTo>
                  <a:cubicBezTo>
                    <a:pt x="44" y="54"/>
                    <a:pt x="42" y="62"/>
                    <a:pt x="39" y="67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25" y="64"/>
                    <a:pt x="22" y="61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4" y="57"/>
                    <a:pt x="32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8" y="49"/>
                    <a:pt x="39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57"/>
                    <a:pt x="34" y="63"/>
                    <a:pt x="30" y="65"/>
                  </a:cubicBezTo>
                  <a:lnTo>
                    <a:pt x="29" y="65"/>
                  </a:lnTo>
                  <a:close/>
                  <a:moveTo>
                    <a:pt x="20" y="58"/>
                  </a:moveTo>
                  <a:cubicBezTo>
                    <a:pt x="23" y="61"/>
                    <a:pt x="26" y="63"/>
                    <a:pt x="29" y="65"/>
                  </a:cubicBezTo>
                  <a:cubicBezTo>
                    <a:pt x="34" y="63"/>
                    <a:pt x="39" y="57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7" y="50"/>
                    <a:pt x="36" y="49"/>
                  </a:cubicBezTo>
                  <a:cubicBezTo>
                    <a:pt x="32" y="53"/>
                    <a:pt x="25" y="57"/>
                    <a:pt x="20" y="58"/>
                  </a:cubicBezTo>
                  <a:close/>
                  <a:moveTo>
                    <a:pt x="59" y="60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58" y="54"/>
                    <a:pt x="53" y="47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1"/>
                    <a:pt x="50" y="40"/>
                    <a:pt x="50" y="39"/>
                  </a:cubicBezTo>
                  <a:cubicBezTo>
                    <a:pt x="50" y="39"/>
                    <a:pt x="50" y="39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8" y="40"/>
                    <a:pt x="64" y="45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5" y="53"/>
                    <a:pt x="62" y="57"/>
                    <a:pt x="59" y="60"/>
                  </a:cubicBezTo>
                  <a:close/>
                  <a:moveTo>
                    <a:pt x="50" y="43"/>
                  </a:moveTo>
                  <a:cubicBezTo>
                    <a:pt x="54" y="47"/>
                    <a:pt x="58" y="54"/>
                    <a:pt x="59" y="59"/>
                  </a:cubicBezTo>
                  <a:cubicBezTo>
                    <a:pt x="62" y="56"/>
                    <a:pt x="64" y="53"/>
                    <a:pt x="65" y="50"/>
                  </a:cubicBezTo>
                  <a:cubicBezTo>
                    <a:pt x="63" y="45"/>
                    <a:pt x="58" y="40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40"/>
                    <a:pt x="50" y="42"/>
                    <a:pt x="50" y="43"/>
                  </a:cubicBezTo>
                  <a:close/>
                  <a:moveTo>
                    <a:pt x="20" y="51"/>
                  </a:moveTo>
                  <a:cubicBezTo>
                    <a:pt x="18" y="51"/>
                    <a:pt x="16" y="51"/>
                    <a:pt x="14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2" y="47"/>
                    <a:pt x="12" y="43"/>
                    <a:pt x="12" y="39"/>
                  </a:cubicBezTo>
                  <a:cubicBezTo>
                    <a:pt x="12" y="39"/>
                    <a:pt x="12" y="39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41"/>
                    <a:pt x="25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5"/>
                    <a:pt x="32" y="46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9" y="50"/>
                    <a:pt x="24" y="51"/>
                    <a:pt x="20" y="51"/>
                  </a:cubicBezTo>
                  <a:close/>
                  <a:moveTo>
                    <a:pt x="14" y="50"/>
                  </a:moveTo>
                  <a:cubicBezTo>
                    <a:pt x="16" y="50"/>
                    <a:pt x="18" y="51"/>
                    <a:pt x="20" y="51"/>
                  </a:cubicBezTo>
                  <a:cubicBezTo>
                    <a:pt x="24" y="51"/>
                    <a:pt x="29" y="49"/>
                    <a:pt x="33" y="47"/>
                  </a:cubicBezTo>
                  <a:cubicBezTo>
                    <a:pt x="32" y="46"/>
                    <a:pt x="31" y="45"/>
                    <a:pt x="30" y="44"/>
                  </a:cubicBezTo>
                  <a:cubicBezTo>
                    <a:pt x="25" y="44"/>
                    <a:pt x="17" y="42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3"/>
                    <a:pt x="13" y="47"/>
                    <a:pt x="14" y="50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4"/>
                    <a:pt x="36" y="43"/>
                  </a:cubicBezTo>
                  <a:cubicBezTo>
                    <a:pt x="34" y="41"/>
                    <a:pt x="34" y="38"/>
                    <a:pt x="36" y="36"/>
                  </a:cubicBezTo>
                  <a:cubicBezTo>
                    <a:pt x="37" y="35"/>
                    <a:pt x="38" y="34"/>
                    <a:pt x="40" y="34"/>
                  </a:cubicBezTo>
                  <a:cubicBezTo>
                    <a:pt x="41" y="34"/>
                    <a:pt x="42" y="35"/>
                    <a:pt x="43" y="36"/>
                  </a:cubicBezTo>
                  <a:cubicBezTo>
                    <a:pt x="44" y="37"/>
                    <a:pt x="45" y="38"/>
                    <a:pt x="45" y="39"/>
                  </a:cubicBezTo>
                  <a:cubicBezTo>
                    <a:pt x="45" y="40"/>
                    <a:pt x="44" y="42"/>
                    <a:pt x="43" y="43"/>
                  </a:cubicBezTo>
                  <a:cubicBezTo>
                    <a:pt x="42" y="44"/>
                    <a:pt x="41" y="44"/>
                    <a:pt x="40" y="44"/>
                  </a:cubicBezTo>
                  <a:close/>
                  <a:moveTo>
                    <a:pt x="40" y="35"/>
                  </a:moveTo>
                  <a:cubicBezTo>
                    <a:pt x="39" y="35"/>
                    <a:pt x="38" y="35"/>
                    <a:pt x="37" y="36"/>
                  </a:cubicBezTo>
                  <a:cubicBezTo>
                    <a:pt x="35" y="38"/>
                    <a:pt x="35" y="41"/>
                    <a:pt x="37" y="42"/>
                  </a:cubicBezTo>
                  <a:cubicBezTo>
                    <a:pt x="38" y="43"/>
                    <a:pt x="39" y="43"/>
                    <a:pt x="40" y="43"/>
                  </a:cubicBezTo>
                  <a:cubicBezTo>
                    <a:pt x="41" y="43"/>
                    <a:pt x="42" y="43"/>
                    <a:pt x="43" y="42"/>
                  </a:cubicBezTo>
                  <a:cubicBezTo>
                    <a:pt x="44" y="41"/>
                    <a:pt x="44" y="40"/>
                    <a:pt x="44" y="39"/>
                  </a:cubicBezTo>
                  <a:cubicBezTo>
                    <a:pt x="44" y="38"/>
                    <a:pt x="44" y="37"/>
                    <a:pt x="43" y="36"/>
                  </a:cubicBezTo>
                  <a:cubicBezTo>
                    <a:pt x="42" y="35"/>
                    <a:pt x="41" y="35"/>
                    <a:pt x="40" y="35"/>
                  </a:cubicBezTo>
                  <a:close/>
                  <a:moveTo>
                    <a:pt x="68" y="41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3" y="37"/>
                    <a:pt x="55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3"/>
                    <a:pt x="47" y="32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50" y="28"/>
                    <a:pt x="55" y="27"/>
                    <a:pt x="60" y="27"/>
                  </a:cubicBezTo>
                  <a:cubicBezTo>
                    <a:pt x="62" y="27"/>
                    <a:pt x="64" y="27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32"/>
                    <a:pt x="68" y="35"/>
                    <a:pt x="68" y="39"/>
                  </a:cubicBezTo>
                  <a:cubicBezTo>
                    <a:pt x="68" y="39"/>
                    <a:pt x="68" y="40"/>
                    <a:pt x="68" y="40"/>
                  </a:cubicBezTo>
                  <a:lnTo>
                    <a:pt x="68" y="41"/>
                  </a:lnTo>
                  <a:close/>
                  <a:moveTo>
                    <a:pt x="50" y="34"/>
                  </a:moveTo>
                  <a:cubicBezTo>
                    <a:pt x="55" y="35"/>
                    <a:pt x="63" y="37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5"/>
                    <a:pt x="67" y="32"/>
                    <a:pt x="65" y="28"/>
                  </a:cubicBezTo>
                  <a:cubicBezTo>
                    <a:pt x="64" y="28"/>
                    <a:pt x="62" y="28"/>
                    <a:pt x="60" y="28"/>
                  </a:cubicBezTo>
                  <a:cubicBezTo>
                    <a:pt x="55" y="28"/>
                    <a:pt x="51" y="29"/>
                    <a:pt x="47" y="31"/>
                  </a:cubicBezTo>
                  <a:cubicBezTo>
                    <a:pt x="48" y="32"/>
                    <a:pt x="49" y="33"/>
                    <a:pt x="50" y="34"/>
                  </a:cubicBezTo>
                  <a:close/>
                  <a:moveTo>
                    <a:pt x="30" y="41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2" y="39"/>
                    <a:pt x="16" y="33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5"/>
                    <a:pt x="18" y="21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4"/>
                    <a:pt x="26" y="31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8"/>
                    <a:pt x="30" y="39"/>
                  </a:cubicBezTo>
                  <a:cubicBezTo>
                    <a:pt x="30" y="39"/>
                    <a:pt x="30" y="40"/>
                    <a:pt x="30" y="40"/>
                  </a:cubicBezTo>
                  <a:lnTo>
                    <a:pt x="30" y="41"/>
                  </a:lnTo>
                  <a:close/>
                  <a:moveTo>
                    <a:pt x="14" y="29"/>
                  </a:moveTo>
                  <a:cubicBezTo>
                    <a:pt x="16" y="33"/>
                    <a:pt x="22" y="38"/>
                    <a:pt x="29" y="40"/>
                  </a:cubicBezTo>
                  <a:cubicBezTo>
                    <a:pt x="29" y="40"/>
                    <a:pt x="29" y="39"/>
                    <a:pt x="29" y="39"/>
                  </a:cubicBezTo>
                  <a:cubicBezTo>
                    <a:pt x="29" y="38"/>
                    <a:pt x="29" y="37"/>
                    <a:pt x="30" y="36"/>
                  </a:cubicBezTo>
                  <a:cubicBezTo>
                    <a:pt x="26" y="32"/>
                    <a:pt x="21" y="25"/>
                    <a:pt x="21" y="19"/>
                  </a:cubicBezTo>
                  <a:cubicBezTo>
                    <a:pt x="18" y="22"/>
                    <a:pt x="16" y="25"/>
                    <a:pt x="14" y="29"/>
                  </a:cubicBezTo>
                  <a:close/>
                  <a:moveTo>
                    <a:pt x="32" y="33"/>
                  </a:moveTo>
                  <a:cubicBezTo>
                    <a:pt x="31" y="33"/>
                    <a:pt x="31" y="33"/>
                    <a:pt x="31" y="33"/>
                  </a:cubicBezTo>
                  <a:cubicBezTo>
                    <a:pt x="27" y="26"/>
                    <a:pt x="27" y="18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2" y="12"/>
                    <a:pt x="36" y="11"/>
                    <a:pt x="40" y="11"/>
                  </a:cubicBezTo>
                  <a:cubicBezTo>
                    <a:pt x="40" y="11"/>
                    <a:pt x="40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16"/>
                    <a:pt x="36" y="24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3" y="32"/>
                    <a:pt x="32" y="33"/>
                  </a:cubicBezTo>
                  <a:close/>
                  <a:moveTo>
                    <a:pt x="29" y="14"/>
                  </a:moveTo>
                  <a:cubicBezTo>
                    <a:pt x="28" y="18"/>
                    <a:pt x="28" y="26"/>
                    <a:pt x="32" y="32"/>
                  </a:cubicBezTo>
                  <a:cubicBezTo>
                    <a:pt x="33" y="31"/>
                    <a:pt x="34" y="30"/>
                    <a:pt x="35" y="29"/>
                  </a:cubicBezTo>
                  <a:cubicBezTo>
                    <a:pt x="35" y="24"/>
                    <a:pt x="37" y="16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6" y="12"/>
                    <a:pt x="32" y="12"/>
                    <a:pt x="29" y="14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2" y="29"/>
                    <a:pt x="41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1"/>
                    <a:pt x="46" y="15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4" y="14"/>
                    <a:pt x="58" y="17"/>
                    <a:pt x="60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5" y="21"/>
                    <a:pt x="48" y="26"/>
                    <a:pt x="44" y="30"/>
                  </a:cubicBezTo>
                  <a:lnTo>
                    <a:pt x="43" y="30"/>
                  </a:lnTo>
                  <a:close/>
                  <a:moveTo>
                    <a:pt x="40" y="28"/>
                  </a:moveTo>
                  <a:cubicBezTo>
                    <a:pt x="41" y="28"/>
                    <a:pt x="42" y="29"/>
                    <a:pt x="43" y="29"/>
                  </a:cubicBezTo>
                  <a:cubicBezTo>
                    <a:pt x="47" y="25"/>
                    <a:pt x="54" y="21"/>
                    <a:pt x="60" y="20"/>
                  </a:cubicBezTo>
                  <a:cubicBezTo>
                    <a:pt x="57" y="17"/>
                    <a:pt x="54" y="15"/>
                    <a:pt x="50" y="14"/>
                  </a:cubicBezTo>
                  <a:cubicBezTo>
                    <a:pt x="46" y="16"/>
                    <a:pt x="41" y="21"/>
                    <a:pt x="39" y="28"/>
                  </a:cubicBezTo>
                  <a:cubicBezTo>
                    <a:pt x="39" y="28"/>
                    <a:pt x="40" y="28"/>
                    <a:pt x="40" y="2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00FCFC0A-B7C4-B4EA-50D6-B03C5F3341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0863" y="1173163"/>
              <a:ext cx="279400" cy="277813"/>
            </a:xfrm>
            <a:custGeom>
              <a:avLst/>
              <a:gdLst>
                <a:gd name="T0" fmla="*/ 30 w 74"/>
                <a:gd name="T1" fmla="*/ 74 h 74"/>
                <a:gd name="T2" fmla="*/ 20 w 74"/>
                <a:gd name="T3" fmla="*/ 71 h 74"/>
                <a:gd name="T4" fmla="*/ 11 w 74"/>
                <a:gd name="T5" fmla="*/ 65 h 74"/>
                <a:gd name="T6" fmla="*/ 5 w 74"/>
                <a:gd name="T7" fmla="*/ 56 h 74"/>
                <a:gd name="T8" fmla="*/ 1 w 74"/>
                <a:gd name="T9" fmla="*/ 46 h 74"/>
                <a:gd name="T10" fmla="*/ 0 w 74"/>
                <a:gd name="T11" fmla="*/ 37 h 74"/>
                <a:gd name="T12" fmla="*/ 1 w 74"/>
                <a:gd name="T13" fmla="*/ 28 h 74"/>
                <a:gd name="T14" fmla="*/ 5 w 74"/>
                <a:gd name="T15" fmla="*/ 18 h 74"/>
                <a:gd name="T16" fmla="*/ 11 w 74"/>
                <a:gd name="T17" fmla="*/ 10 h 74"/>
                <a:gd name="T18" fmla="*/ 20 w 74"/>
                <a:gd name="T19" fmla="*/ 4 h 74"/>
                <a:gd name="T20" fmla="*/ 30 w 74"/>
                <a:gd name="T21" fmla="*/ 1 h 74"/>
                <a:gd name="T22" fmla="*/ 41 w 74"/>
                <a:gd name="T23" fmla="*/ 0 h 74"/>
                <a:gd name="T24" fmla="*/ 51 w 74"/>
                <a:gd name="T25" fmla="*/ 3 h 74"/>
                <a:gd name="T26" fmla="*/ 60 w 74"/>
                <a:gd name="T27" fmla="*/ 8 h 74"/>
                <a:gd name="T28" fmla="*/ 67 w 74"/>
                <a:gd name="T29" fmla="*/ 16 h 74"/>
                <a:gd name="T30" fmla="*/ 72 w 74"/>
                <a:gd name="T31" fmla="*/ 25 h 74"/>
                <a:gd name="T32" fmla="*/ 74 w 74"/>
                <a:gd name="T33" fmla="*/ 36 h 74"/>
                <a:gd name="T34" fmla="*/ 73 w 74"/>
                <a:gd name="T35" fmla="*/ 46 h 74"/>
                <a:gd name="T36" fmla="*/ 69 w 74"/>
                <a:gd name="T37" fmla="*/ 56 h 74"/>
                <a:gd name="T38" fmla="*/ 62 w 74"/>
                <a:gd name="T39" fmla="*/ 64 h 74"/>
                <a:gd name="T40" fmla="*/ 54 w 74"/>
                <a:gd name="T41" fmla="*/ 70 h 74"/>
                <a:gd name="T42" fmla="*/ 44 w 74"/>
                <a:gd name="T43" fmla="*/ 74 h 74"/>
                <a:gd name="T44" fmla="*/ 38 w 74"/>
                <a:gd name="T45" fmla="*/ 68 h 74"/>
                <a:gd name="T46" fmla="*/ 47 w 74"/>
                <a:gd name="T47" fmla="*/ 67 h 74"/>
                <a:gd name="T48" fmla="*/ 55 w 74"/>
                <a:gd name="T49" fmla="*/ 63 h 74"/>
                <a:gd name="T50" fmla="*/ 61 w 74"/>
                <a:gd name="T51" fmla="*/ 57 h 74"/>
                <a:gd name="T52" fmla="*/ 66 w 74"/>
                <a:gd name="T53" fmla="*/ 49 h 74"/>
                <a:gd name="T54" fmla="*/ 68 w 74"/>
                <a:gd name="T55" fmla="*/ 40 h 74"/>
                <a:gd name="T56" fmla="*/ 67 w 74"/>
                <a:gd name="T57" fmla="*/ 32 h 74"/>
                <a:gd name="T58" fmla="*/ 65 w 74"/>
                <a:gd name="T59" fmla="*/ 23 h 74"/>
                <a:gd name="T60" fmla="*/ 60 w 74"/>
                <a:gd name="T61" fmla="*/ 16 h 74"/>
                <a:gd name="T62" fmla="*/ 53 w 74"/>
                <a:gd name="T63" fmla="*/ 10 h 74"/>
                <a:gd name="T64" fmla="*/ 44 w 74"/>
                <a:gd name="T65" fmla="*/ 7 h 74"/>
                <a:gd name="T66" fmla="*/ 36 w 74"/>
                <a:gd name="T67" fmla="*/ 6 h 74"/>
                <a:gd name="T68" fmla="*/ 27 w 74"/>
                <a:gd name="T69" fmla="*/ 8 h 74"/>
                <a:gd name="T70" fmla="*/ 19 w 74"/>
                <a:gd name="T71" fmla="*/ 12 h 74"/>
                <a:gd name="T72" fmla="*/ 13 w 74"/>
                <a:gd name="T73" fmla="*/ 18 h 74"/>
                <a:gd name="T74" fmla="*/ 8 w 74"/>
                <a:gd name="T75" fmla="*/ 25 h 74"/>
                <a:gd name="T76" fmla="*/ 6 w 74"/>
                <a:gd name="T77" fmla="*/ 34 h 74"/>
                <a:gd name="T78" fmla="*/ 6 w 74"/>
                <a:gd name="T79" fmla="*/ 40 h 74"/>
                <a:gd name="T80" fmla="*/ 8 w 74"/>
                <a:gd name="T81" fmla="*/ 49 h 74"/>
                <a:gd name="T82" fmla="*/ 13 w 74"/>
                <a:gd name="T83" fmla="*/ 57 h 74"/>
                <a:gd name="T84" fmla="*/ 19 w 74"/>
                <a:gd name="T85" fmla="*/ 63 h 74"/>
                <a:gd name="T86" fmla="*/ 27 w 74"/>
                <a:gd name="T87" fmla="*/ 67 h 74"/>
                <a:gd name="T88" fmla="*/ 41 w 74"/>
                <a:gd name="T89" fmla="*/ 46 h 74"/>
                <a:gd name="T90" fmla="*/ 36 w 74"/>
                <a:gd name="T91" fmla="*/ 63 h 74"/>
                <a:gd name="T92" fmla="*/ 17 w 74"/>
                <a:gd name="T93" fmla="*/ 55 h 74"/>
                <a:gd name="T94" fmla="*/ 37 w 74"/>
                <a:gd name="T95" fmla="*/ 47 h 74"/>
                <a:gd name="T96" fmla="*/ 46 w 74"/>
                <a:gd name="T97" fmla="*/ 36 h 74"/>
                <a:gd name="T98" fmla="*/ 47 w 74"/>
                <a:gd name="T99" fmla="*/ 37 h 74"/>
                <a:gd name="T100" fmla="*/ 11 w 74"/>
                <a:gd name="T101" fmla="*/ 36 h 74"/>
                <a:gd name="T102" fmla="*/ 30 w 74"/>
                <a:gd name="T103" fmla="*/ 45 h 74"/>
                <a:gd name="T104" fmla="*/ 42 w 74"/>
                <a:gd name="T105" fmla="*/ 37 h 74"/>
                <a:gd name="T106" fmla="*/ 37 w 74"/>
                <a:gd name="T107" fmla="*/ 33 h 74"/>
                <a:gd name="T108" fmla="*/ 61 w 74"/>
                <a:gd name="T109" fmla="*/ 27 h 74"/>
                <a:gd name="T110" fmla="*/ 56 w 74"/>
                <a:gd name="T111" fmla="*/ 26 h 74"/>
                <a:gd name="T112" fmla="*/ 19 w 74"/>
                <a:gd name="T113" fmla="*/ 18 h 74"/>
                <a:gd name="T114" fmla="*/ 27 w 74"/>
                <a:gd name="T115" fmla="*/ 34 h 74"/>
                <a:gd name="T116" fmla="*/ 38 w 74"/>
                <a:gd name="T117" fmla="*/ 11 h 74"/>
                <a:gd name="T118" fmla="*/ 37 w 74"/>
                <a:gd name="T119" fmla="*/ 11 h 74"/>
                <a:gd name="T120" fmla="*/ 47 w 74"/>
                <a:gd name="T121" fmla="*/ 12 h 74"/>
                <a:gd name="T122" fmla="*/ 37 w 74"/>
                <a:gd name="T123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74">
                  <a:moveTo>
                    <a:pt x="41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40" y="73"/>
                    <a:pt x="39" y="72"/>
                  </a:cubicBezTo>
                  <a:cubicBezTo>
                    <a:pt x="39" y="71"/>
                    <a:pt x="38" y="70"/>
                    <a:pt x="38" y="69"/>
                  </a:cubicBezTo>
                  <a:cubicBezTo>
                    <a:pt x="37" y="69"/>
                    <a:pt x="36" y="69"/>
                    <a:pt x="36" y="69"/>
                  </a:cubicBezTo>
                  <a:cubicBezTo>
                    <a:pt x="35" y="70"/>
                    <a:pt x="35" y="71"/>
                    <a:pt x="34" y="72"/>
                  </a:cubicBezTo>
                  <a:cubicBezTo>
                    <a:pt x="34" y="73"/>
                    <a:pt x="34" y="73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2" y="74"/>
                    <a:pt x="31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3"/>
                    <a:pt x="30" y="72"/>
                    <a:pt x="29" y="71"/>
                  </a:cubicBezTo>
                  <a:cubicBezTo>
                    <a:pt x="29" y="70"/>
                    <a:pt x="29" y="69"/>
                    <a:pt x="29" y="68"/>
                  </a:cubicBezTo>
                  <a:cubicBezTo>
                    <a:pt x="28" y="68"/>
                    <a:pt x="28" y="68"/>
                    <a:pt x="27" y="67"/>
                  </a:cubicBezTo>
                  <a:cubicBezTo>
                    <a:pt x="26" y="68"/>
                    <a:pt x="25" y="69"/>
                    <a:pt x="25" y="70"/>
                  </a:cubicBezTo>
                  <a:cubicBezTo>
                    <a:pt x="24" y="70"/>
                    <a:pt x="24" y="71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1"/>
                    <a:pt x="21" y="71"/>
                    <a:pt x="20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69"/>
                    <a:pt x="20" y="68"/>
                    <a:pt x="20" y="68"/>
                  </a:cubicBezTo>
                  <a:cubicBezTo>
                    <a:pt x="20" y="66"/>
                    <a:pt x="21" y="65"/>
                    <a:pt x="21" y="65"/>
                  </a:cubicBezTo>
                  <a:cubicBezTo>
                    <a:pt x="20" y="64"/>
                    <a:pt x="19" y="64"/>
                    <a:pt x="19" y="63"/>
                  </a:cubicBezTo>
                  <a:cubicBezTo>
                    <a:pt x="18" y="64"/>
                    <a:pt x="17" y="64"/>
                    <a:pt x="16" y="65"/>
                  </a:cubicBezTo>
                  <a:cubicBezTo>
                    <a:pt x="15" y="65"/>
                    <a:pt x="15" y="66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2" y="65"/>
                    <a:pt x="11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3"/>
                    <a:pt x="12" y="63"/>
                    <a:pt x="12" y="62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3" y="58"/>
                    <a:pt x="13" y="58"/>
                    <a:pt x="12" y="57"/>
                  </a:cubicBezTo>
                  <a:cubicBezTo>
                    <a:pt x="11" y="57"/>
                    <a:pt x="10" y="58"/>
                    <a:pt x="9" y="58"/>
                  </a:cubicBezTo>
                  <a:cubicBezTo>
                    <a:pt x="8" y="58"/>
                    <a:pt x="7" y="58"/>
                    <a:pt x="7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5" y="57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6" y="55"/>
                    <a:pt x="7" y="54"/>
                  </a:cubicBezTo>
                  <a:cubicBezTo>
                    <a:pt x="7" y="53"/>
                    <a:pt x="8" y="52"/>
                    <a:pt x="8" y="51"/>
                  </a:cubicBezTo>
                  <a:cubicBezTo>
                    <a:pt x="8" y="51"/>
                    <a:pt x="8" y="50"/>
                    <a:pt x="8" y="49"/>
                  </a:cubicBezTo>
                  <a:cubicBezTo>
                    <a:pt x="7" y="49"/>
                    <a:pt x="6" y="49"/>
                    <a:pt x="5" y="49"/>
                  </a:cubicBezTo>
                  <a:cubicBezTo>
                    <a:pt x="4" y="49"/>
                    <a:pt x="3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8"/>
                    <a:pt x="1" y="47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2" y="45"/>
                    <a:pt x="3" y="45"/>
                  </a:cubicBezTo>
                  <a:cubicBezTo>
                    <a:pt x="4" y="44"/>
                    <a:pt x="5" y="43"/>
                    <a:pt x="6" y="43"/>
                  </a:cubicBezTo>
                  <a:cubicBezTo>
                    <a:pt x="6" y="42"/>
                    <a:pt x="5" y="41"/>
                    <a:pt x="5" y="41"/>
                  </a:cubicBezTo>
                  <a:cubicBezTo>
                    <a:pt x="5" y="40"/>
                    <a:pt x="3" y="40"/>
                    <a:pt x="2" y="40"/>
                  </a:cubicBezTo>
                  <a:cubicBezTo>
                    <a:pt x="2" y="40"/>
                    <a:pt x="1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5"/>
                    <a:pt x="2" y="35"/>
                    <a:pt x="2" y="35"/>
                  </a:cubicBezTo>
                  <a:cubicBezTo>
                    <a:pt x="3" y="34"/>
                    <a:pt x="5" y="34"/>
                    <a:pt x="5" y="34"/>
                  </a:cubicBezTo>
                  <a:cubicBezTo>
                    <a:pt x="5" y="33"/>
                    <a:pt x="6" y="32"/>
                    <a:pt x="6" y="32"/>
                  </a:cubicBezTo>
                  <a:cubicBezTo>
                    <a:pt x="5" y="31"/>
                    <a:pt x="4" y="31"/>
                    <a:pt x="3" y="30"/>
                  </a:cubicBezTo>
                  <a:cubicBezTo>
                    <a:pt x="2" y="29"/>
                    <a:pt x="1" y="29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5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4"/>
                    <a:pt x="8" y="24"/>
                    <a:pt x="8" y="23"/>
                  </a:cubicBezTo>
                  <a:cubicBezTo>
                    <a:pt x="8" y="22"/>
                    <a:pt x="7" y="22"/>
                    <a:pt x="7" y="21"/>
                  </a:cubicBezTo>
                  <a:cubicBezTo>
                    <a:pt x="6" y="20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3" y="15"/>
                    <a:pt x="13" y="14"/>
                    <a:pt x="12" y="13"/>
                  </a:cubicBezTo>
                  <a:cubicBezTo>
                    <a:pt x="12" y="12"/>
                    <a:pt x="12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9"/>
                    <a:pt x="15" y="9"/>
                    <a:pt x="16" y="10"/>
                  </a:cubicBezTo>
                  <a:cubicBezTo>
                    <a:pt x="17" y="10"/>
                    <a:pt x="18" y="11"/>
                    <a:pt x="19" y="11"/>
                  </a:cubicBezTo>
                  <a:cubicBezTo>
                    <a:pt x="19" y="11"/>
                    <a:pt x="20" y="10"/>
                    <a:pt x="21" y="10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4"/>
                    <a:pt x="25" y="5"/>
                  </a:cubicBezTo>
                  <a:cubicBezTo>
                    <a:pt x="25" y="6"/>
                    <a:pt x="26" y="7"/>
                    <a:pt x="27" y="7"/>
                  </a:cubicBezTo>
                  <a:cubicBezTo>
                    <a:pt x="28" y="7"/>
                    <a:pt x="28" y="7"/>
                    <a:pt x="29" y="7"/>
                  </a:cubicBezTo>
                  <a:cubicBezTo>
                    <a:pt x="29" y="6"/>
                    <a:pt x="29" y="5"/>
                    <a:pt x="29" y="4"/>
                  </a:cubicBezTo>
                  <a:cubicBezTo>
                    <a:pt x="30" y="3"/>
                    <a:pt x="30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2"/>
                    <a:pt x="34" y="3"/>
                  </a:cubicBezTo>
                  <a:cubicBezTo>
                    <a:pt x="35" y="4"/>
                    <a:pt x="35" y="5"/>
                    <a:pt x="36" y="6"/>
                  </a:cubicBezTo>
                  <a:cubicBezTo>
                    <a:pt x="36" y="6"/>
                    <a:pt x="37" y="6"/>
                    <a:pt x="38" y="6"/>
                  </a:cubicBezTo>
                  <a:cubicBezTo>
                    <a:pt x="38" y="5"/>
                    <a:pt x="39" y="4"/>
                    <a:pt x="39" y="3"/>
                  </a:cubicBezTo>
                  <a:cubicBezTo>
                    <a:pt x="40" y="2"/>
                    <a:pt x="40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2"/>
                    <a:pt x="44" y="3"/>
                    <a:pt x="44" y="4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7"/>
                    <a:pt x="46" y="7"/>
                    <a:pt x="47" y="7"/>
                  </a:cubicBezTo>
                  <a:cubicBezTo>
                    <a:pt x="47" y="7"/>
                    <a:pt x="48" y="6"/>
                    <a:pt x="49" y="5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3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5"/>
                    <a:pt x="54" y="6"/>
                    <a:pt x="53" y="7"/>
                  </a:cubicBezTo>
                  <a:cubicBezTo>
                    <a:pt x="53" y="8"/>
                    <a:pt x="53" y="9"/>
                    <a:pt x="53" y="10"/>
                  </a:cubicBezTo>
                  <a:cubicBezTo>
                    <a:pt x="54" y="10"/>
                    <a:pt x="54" y="11"/>
                    <a:pt x="55" y="11"/>
                  </a:cubicBezTo>
                  <a:cubicBezTo>
                    <a:pt x="56" y="11"/>
                    <a:pt x="57" y="10"/>
                    <a:pt x="58" y="10"/>
                  </a:cubicBezTo>
                  <a:cubicBezTo>
                    <a:pt x="58" y="9"/>
                    <a:pt x="59" y="9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9"/>
                    <a:pt x="62" y="9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1"/>
                    <a:pt x="62" y="12"/>
                    <a:pt x="61" y="13"/>
                  </a:cubicBezTo>
                  <a:cubicBezTo>
                    <a:pt x="61" y="14"/>
                    <a:pt x="60" y="15"/>
                    <a:pt x="60" y="16"/>
                  </a:cubicBezTo>
                  <a:cubicBezTo>
                    <a:pt x="61" y="16"/>
                    <a:pt x="61" y="17"/>
                    <a:pt x="61" y="17"/>
                  </a:cubicBezTo>
                  <a:cubicBezTo>
                    <a:pt x="62" y="17"/>
                    <a:pt x="63" y="17"/>
                    <a:pt x="64" y="17"/>
                  </a:cubicBezTo>
                  <a:cubicBezTo>
                    <a:pt x="65" y="16"/>
                    <a:pt x="66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68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19"/>
                    <a:pt x="68" y="20"/>
                    <a:pt x="67" y="21"/>
                  </a:cubicBezTo>
                  <a:cubicBezTo>
                    <a:pt x="66" y="22"/>
                    <a:pt x="66" y="22"/>
                    <a:pt x="65" y="23"/>
                  </a:cubicBezTo>
                  <a:cubicBezTo>
                    <a:pt x="66" y="24"/>
                    <a:pt x="66" y="24"/>
                    <a:pt x="66" y="25"/>
                  </a:cubicBezTo>
                  <a:cubicBezTo>
                    <a:pt x="67" y="25"/>
                    <a:pt x="68" y="25"/>
                    <a:pt x="69" y="25"/>
                  </a:cubicBezTo>
                  <a:cubicBezTo>
                    <a:pt x="70" y="25"/>
                    <a:pt x="71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6"/>
                    <a:pt x="73" y="27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1" y="29"/>
                    <a:pt x="71" y="30"/>
                  </a:cubicBezTo>
                  <a:cubicBezTo>
                    <a:pt x="70" y="31"/>
                    <a:pt x="69" y="31"/>
                    <a:pt x="68" y="32"/>
                  </a:cubicBezTo>
                  <a:cubicBezTo>
                    <a:pt x="68" y="32"/>
                    <a:pt x="68" y="33"/>
                    <a:pt x="68" y="34"/>
                  </a:cubicBezTo>
                  <a:cubicBezTo>
                    <a:pt x="69" y="34"/>
                    <a:pt x="70" y="34"/>
                    <a:pt x="71" y="35"/>
                  </a:cubicBezTo>
                  <a:cubicBezTo>
                    <a:pt x="72" y="35"/>
                    <a:pt x="73" y="35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4" y="37"/>
                    <a:pt x="74" y="37"/>
                  </a:cubicBezTo>
                  <a:cubicBezTo>
                    <a:pt x="74" y="38"/>
                    <a:pt x="74" y="38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39"/>
                    <a:pt x="72" y="40"/>
                    <a:pt x="71" y="40"/>
                  </a:cubicBezTo>
                  <a:cubicBezTo>
                    <a:pt x="70" y="40"/>
                    <a:pt x="69" y="40"/>
                    <a:pt x="68" y="41"/>
                  </a:cubicBezTo>
                  <a:cubicBezTo>
                    <a:pt x="68" y="41"/>
                    <a:pt x="68" y="42"/>
                    <a:pt x="68" y="43"/>
                  </a:cubicBezTo>
                  <a:cubicBezTo>
                    <a:pt x="69" y="43"/>
                    <a:pt x="70" y="44"/>
                    <a:pt x="71" y="45"/>
                  </a:cubicBezTo>
                  <a:cubicBezTo>
                    <a:pt x="71" y="45"/>
                    <a:pt x="72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7"/>
                    <a:pt x="73" y="48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9"/>
                    <a:pt x="70" y="49"/>
                    <a:pt x="69" y="49"/>
                  </a:cubicBezTo>
                  <a:cubicBezTo>
                    <a:pt x="68" y="49"/>
                    <a:pt x="67" y="49"/>
                    <a:pt x="66" y="49"/>
                  </a:cubicBezTo>
                  <a:cubicBezTo>
                    <a:pt x="66" y="50"/>
                    <a:pt x="66" y="51"/>
                    <a:pt x="65" y="51"/>
                  </a:cubicBezTo>
                  <a:cubicBezTo>
                    <a:pt x="66" y="52"/>
                    <a:pt x="66" y="53"/>
                    <a:pt x="67" y="54"/>
                  </a:cubicBezTo>
                  <a:cubicBezTo>
                    <a:pt x="68" y="55"/>
                    <a:pt x="68" y="55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8" y="57"/>
                    <a:pt x="68" y="58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6" y="58"/>
                    <a:pt x="65" y="58"/>
                    <a:pt x="64" y="58"/>
                  </a:cubicBezTo>
                  <a:cubicBezTo>
                    <a:pt x="63" y="58"/>
                    <a:pt x="62" y="57"/>
                    <a:pt x="61" y="57"/>
                  </a:cubicBezTo>
                  <a:cubicBezTo>
                    <a:pt x="61" y="58"/>
                    <a:pt x="61" y="58"/>
                    <a:pt x="60" y="59"/>
                  </a:cubicBezTo>
                  <a:cubicBezTo>
                    <a:pt x="60" y="60"/>
                    <a:pt x="61" y="61"/>
                    <a:pt x="61" y="62"/>
                  </a:cubicBezTo>
                  <a:cubicBezTo>
                    <a:pt x="62" y="63"/>
                    <a:pt x="62" y="63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1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8" y="65"/>
                    <a:pt x="58" y="65"/>
                  </a:cubicBezTo>
                  <a:cubicBezTo>
                    <a:pt x="57" y="64"/>
                    <a:pt x="56" y="64"/>
                    <a:pt x="55" y="63"/>
                  </a:cubicBezTo>
                  <a:cubicBezTo>
                    <a:pt x="54" y="64"/>
                    <a:pt x="54" y="64"/>
                    <a:pt x="53" y="65"/>
                  </a:cubicBezTo>
                  <a:cubicBezTo>
                    <a:pt x="53" y="65"/>
                    <a:pt x="53" y="66"/>
                    <a:pt x="53" y="68"/>
                  </a:cubicBezTo>
                  <a:cubicBezTo>
                    <a:pt x="54" y="68"/>
                    <a:pt x="54" y="69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3" y="71"/>
                    <a:pt x="52" y="71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1"/>
                    <a:pt x="50" y="70"/>
                    <a:pt x="49" y="70"/>
                  </a:cubicBezTo>
                  <a:cubicBezTo>
                    <a:pt x="48" y="69"/>
                    <a:pt x="47" y="68"/>
                    <a:pt x="47" y="67"/>
                  </a:cubicBezTo>
                  <a:cubicBezTo>
                    <a:pt x="46" y="68"/>
                    <a:pt x="45" y="68"/>
                    <a:pt x="45" y="68"/>
                  </a:cubicBezTo>
                  <a:cubicBezTo>
                    <a:pt x="45" y="69"/>
                    <a:pt x="44" y="70"/>
                    <a:pt x="44" y="71"/>
                  </a:cubicBezTo>
                  <a:cubicBezTo>
                    <a:pt x="44" y="72"/>
                    <a:pt x="44" y="73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3" y="74"/>
                    <a:pt x="42" y="74"/>
                    <a:pt x="41" y="74"/>
                  </a:cubicBezTo>
                  <a:close/>
                  <a:moveTo>
                    <a:pt x="31" y="73"/>
                  </a:moveTo>
                  <a:cubicBezTo>
                    <a:pt x="31" y="74"/>
                    <a:pt x="32" y="74"/>
                    <a:pt x="33" y="74"/>
                  </a:cubicBezTo>
                  <a:cubicBezTo>
                    <a:pt x="33" y="73"/>
                    <a:pt x="33" y="72"/>
                    <a:pt x="34" y="71"/>
                  </a:cubicBezTo>
                  <a:cubicBezTo>
                    <a:pt x="34" y="70"/>
                    <a:pt x="35" y="69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69"/>
                    <a:pt x="39" y="70"/>
                    <a:pt x="40" y="71"/>
                  </a:cubicBezTo>
                  <a:cubicBezTo>
                    <a:pt x="40" y="72"/>
                    <a:pt x="41" y="73"/>
                    <a:pt x="41" y="74"/>
                  </a:cubicBezTo>
                  <a:cubicBezTo>
                    <a:pt x="42" y="74"/>
                    <a:pt x="42" y="74"/>
                    <a:pt x="43" y="73"/>
                  </a:cubicBezTo>
                  <a:cubicBezTo>
                    <a:pt x="43" y="73"/>
                    <a:pt x="43" y="72"/>
                    <a:pt x="44" y="71"/>
                  </a:cubicBezTo>
                  <a:cubicBezTo>
                    <a:pt x="44" y="70"/>
                    <a:pt x="44" y="69"/>
                    <a:pt x="44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5" y="67"/>
                    <a:pt x="46" y="67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50" y="70"/>
                    <a:pt x="51" y="71"/>
                    <a:pt x="51" y="71"/>
                  </a:cubicBezTo>
                  <a:cubicBezTo>
                    <a:pt x="52" y="71"/>
                    <a:pt x="52" y="70"/>
                    <a:pt x="53" y="70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6"/>
                    <a:pt x="52" y="65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4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7" y="64"/>
                    <a:pt x="58" y="64"/>
                  </a:cubicBezTo>
                  <a:cubicBezTo>
                    <a:pt x="59" y="65"/>
                    <a:pt x="59" y="65"/>
                    <a:pt x="60" y="66"/>
                  </a:cubicBezTo>
                  <a:cubicBezTo>
                    <a:pt x="61" y="65"/>
                    <a:pt x="61" y="65"/>
                    <a:pt x="62" y="64"/>
                  </a:cubicBezTo>
                  <a:cubicBezTo>
                    <a:pt x="61" y="64"/>
                    <a:pt x="61" y="63"/>
                    <a:pt x="61" y="62"/>
                  </a:cubicBezTo>
                  <a:cubicBezTo>
                    <a:pt x="60" y="61"/>
                    <a:pt x="60" y="60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8"/>
                    <a:pt x="61" y="57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4" y="57"/>
                    <a:pt x="65" y="57"/>
                  </a:cubicBezTo>
                  <a:cubicBezTo>
                    <a:pt x="65" y="58"/>
                    <a:pt x="66" y="58"/>
                    <a:pt x="67" y="58"/>
                  </a:cubicBezTo>
                  <a:cubicBezTo>
                    <a:pt x="67" y="57"/>
                    <a:pt x="68" y="57"/>
                    <a:pt x="68" y="56"/>
                  </a:cubicBezTo>
                  <a:cubicBezTo>
                    <a:pt x="68" y="56"/>
                    <a:pt x="67" y="55"/>
                    <a:pt x="67" y="54"/>
                  </a:cubicBezTo>
                  <a:cubicBezTo>
                    <a:pt x="66" y="53"/>
                    <a:pt x="65" y="52"/>
                    <a:pt x="65" y="52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1"/>
                    <a:pt x="65" y="50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7" y="49"/>
                    <a:pt x="68" y="49"/>
                    <a:pt x="69" y="49"/>
                  </a:cubicBezTo>
                  <a:cubicBezTo>
                    <a:pt x="70" y="49"/>
                    <a:pt x="71" y="49"/>
                    <a:pt x="72" y="49"/>
                  </a:cubicBezTo>
                  <a:cubicBezTo>
                    <a:pt x="72" y="48"/>
                    <a:pt x="72" y="47"/>
                    <a:pt x="72" y="47"/>
                  </a:cubicBezTo>
                  <a:cubicBezTo>
                    <a:pt x="72" y="46"/>
                    <a:pt x="71" y="46"/>
                    <a:pt x="70" y="45"/>
                  </a:cubicBezTo>
                  <a:cubicBezTo>
                    <a:pt x="69" y="44"/>
                    <a:pt x="68" y="44"/>
                    <a:pt x="68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2"/>
                    <a:pt x="68" y="41"/>
                    <a:pt x="68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9" y="40"/>
                    <a:pt x="70" y="40"/>
                    <a:pt x="71" y="39"/>
                  </a:cubicBezTo>
                  <a:cubicBezTo>
                    <a:pt x="72" y="39"/>
                    <a:pt x="73" y="39"/>
                    <a:pt x="73" y="38"/>
                  </a:cubicBezTo>
                  <a:cubicBezTo>
                    <a:pt x="73" y="38"/>
                    <a:pt x="74" y="38"/>
                    <a:pt x="74" y="37"/>
                  </a:cubicBezTo>
                  <a:cubicBezTo>
                    <a:pt x="74" y="37"/>
                    <a:pt x="73" y="37"/>
                    <a:pt x="73" y="36"/>
                  </a:cubicBezTo>
                  <a:cubicBezTo>
                    <a:pt x="73" y="36"/>
                    <a:pt x="72" y="36"/>
                    <a:pt x="71" y="35"/>
                  </a:cubicBezTo>
                  <a:cubicBezTo>
                    <a:pt x="70" y="35"/>
                    <a:pt x="69" y="35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3"/>
                    <a:pt x="68" y="33"/>
                    <a:pt x="67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9" y="30"/>
                    <a:pt x="70" y="29"/>
                  </a:cubicBezTo>
                  <a:cubicBezTo>
                    <a:pt x="71" y="29"/>
                    <a:pt x="72" y="28"/>
                    <a:pt x="72" y="28"/>
                  </a:cubicBezTo>
                  <a:cubicBezTo>
                    <a:pt x="72" y="27"/>
                    <a:pt x="72" y="27"/>
                    <a:pt x="72" y="26"/>
                  </a:cubicBezTo>
                  <a:cubicBezTo>
                    <a:pt x="71" y="26"/>
                    <a:pt x="70" y="26"/>
                    <a:pt x="69" y="26"/>
                  </a:cubicBezTo>
                  <a:cubicBezTo>
                    <a:pt x="68" y="26"/>
                    <a:pt x="67" y="26"/>
                    <a:pt x="66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4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2"/>
                    <a:pt x="66" y="21"/>
                    <a:pt x="67" y="20"/>
                  </a:cubicBezTo>
                  <a:cubicBezTo>
                    <a:pt x="67" y="20"/>
                    <a:pt x="68" y="19"/>
                    <a:pt x="68" y="18"/>
                  </a:cubicBezTo>
                  <a:cubicBezTo>
                    <a:pt x="68" y="18"/>
                    <a:pt x="67" y="17"/>
                    <a:pt x="67" y="17"/>
                  </a:cubicBezTo>
                  <a:cubicBezTo>
                    <a:pt x="66" y="17"/>
                    <a:pt x="65" y="17"/>
                    <a:pt x="65" y="17"/>
                  </a:cubicBezTo>
                  <a:cubicBezTo>
                    <a:pt x="64" y="17"/>
                    <a:pt x="62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0" y="17"/>
                    <a:pt x="6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5"/>
                    <a:pt x="60" y="14"/>
                    <a:pt x="61" y="13"/>
                  </a:cubicBezTo>
                  <a:cubicBezTo>
                    <a:pt x="61" y="12"/>
                    <a:pt x="61" y="11"/>
                    <a:pt x="62" y="10"/>
                  </a:cubicBezTo>
                  <a:cubicBezTo>
                    <a:pt x="61" y="10"/>
                    <a:pt x="61" y="9"/>
                    <a:pt x="60" y="9"/>
                  </a:cubicBezTo>
                  <a:cubicBezTo>
                    <a:pt x="59" y="9"/>
                    <a:pt x="59" y="10"/>
                    <a:pt x="58" y="10"/>
                  </a:cubicBezTo>
                  <a:cubicBezTo>
                    <a:pt x="57" y="11"/>
                    <a:pt x="56" y="11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1"/>
                    <a:pt x="53" y="11"/>
                    <a:pt x="53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9"/>
                    <a:pt x="53" y="8"/>
                    <a:pt x="53" y="7"/>
                  </a:cubicBezTo>
                  <a:cubicBezTo>
                    <a:pt x="53" y="6"/>
                    <a:pt x="53" y="5"/>
                    <a:pt x="53" y="4"/>
                  </a:cubicBezTo>
                  <a:cubicBezTo>
                    <a:pt x="52" y="4"/>
                    <a:pt x="52" y="4"/>
                    <a:pt x="51" y="3"/>
                  </a:cubicBezTo>
                  <a:cubicBezTo>
                    <a:pt x="51" y="4"/>
                    <a:pt x="50" y="5"/>
                    <a:pt x="49" y="5"/>
                  </a:cubicBezTo>
                  <a:cubicBezTo>
                    <a:pt x="49" y="6"/>
                    <a:pt x="48" y="7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8"/>
                    <a:pt x="45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4" y="5"/>
                    <a:pt x="44" y="4"/>
                  </a:cubicBezTo>
                  <a:cubicBezTo>
                    <a:pt x="43" y="3"/>
                    <a:pt x="43" y="2"/>
                    <a:pt x="43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2"/>
                    <a:pt x="40" y="2"/>
                    <a:pt x="40" y="3"/>
                  </a:cubicBezTo>
                  <a:cubicBezTo>
                    <a:pt x="39" y="4"/>
                    <a:pt x="39" y="5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4" y="4"/>
                    <a:pt x="34" y="3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0" y="2"/>
                    <a:pt x="30" y="3"/>
                    <a:pt x="30" y="4"/>
                  </a:cubicBezTo>
                  <a:cubicBezTo>
                    <a:pt x="30" y="5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8"/>
                    <a:pt x="21" y="9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11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1"/>
                    <a:pt x="17" y="11"/>
                    <a:pt x="16" y="10"/>
                  </a:cubicBezTo>
                  <a:cubicBezTo>
                    <a:pt x="15" y="10"/>
                    <a:pt x="14" y="9"/>
                    <a:pt x="14" y="9"/>
                  </a:cubicBezTo>
                  <a:cubicBezTo>
                    <a:pt x="13" y="9"/>
                    <a:pt x="13" y="10"/>
                    <a:pt x="12" y="10"/>
                  </a:cubicBezTo>
                  <a:cubicBezTo>
                    <a:pt x="12" y="11"/>
                    <a:pt x="13" y="12"/>
                    <a:pt x="13" y="13"/>
                  </a:cubicBezTo>
                  <a:cubicBezTo>
                    <a:pt x="13" y="14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3" y="17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0" y="17"/>
                    <a:pt x="9" y="17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8"/>
                    <a:pt x="5" y="18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8" y="21"/>
                    <a:pt x="9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cubicBezTo>
                    <a:pt x="4" y="26"/>
                    <a:pt x="3" y="26"/>
                    <a:pt x="2" y="26"/>
                  </a:cubicBezTo>
                  <a:cubicBezTo>
                    <a:pt x="2" y="27"/>
                    <a:pt x="2" y="27"/>
                    <a:pt x="1" y="28"/>
                  </a:cubicBezTo>
                  <a:cubicBezTo>
                    <a:pt x="2" y="28"/>
                    <a:pt x="3" y="29"/>
                    <a:pt x="3" y="29"/>
                  </a:cubicBezTo>
                  <a:cubicBezTo>
                    <a:pt x="4" y="30"/>
                    <a:pt x="5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6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4" y="35"/>
                    <a:pt x="3" y="35"/>
                  </a:cubicBezTo>
                  <a:cubicBezTo>
                    <a:pt x="2" y="36"/>
                    <a:pt x="1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4" y="40"/>
                    <a:pt x="5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2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4" y="44"/>
                    <a:pt x="3" y="45"/>
                  </a:cubicBezTo>
                  <a:cubicBezTo>
                    <a:pt x="3" y="46"/>
                    <a:pt x="2" y="46"/>
                    <a:pt x="1" y="47"/>
                  </a:cubicBezTo>
                  <a:cubicBezTo>
                    <a:pt x="2" y="47"/>
                    <a:pt x="2" y="48"/>
                    <a:pt x="2" y="49"/>
                  </a:cubicBezTo>
                  <a:cubicBezTo>
                    <a:pt x="3" y="49"/>
                    <a:pt x="4" y="49"/>
                    <a:pt x="5" y="49"/>
                  </a:cubicBezTo>
                  <a:cubicBezTo>
                    <a:pt x="6" y="49"/>
                    <a:pt x="7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0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8" y="53"/>
                    <a:pt x="7" y="54"/>
                  </a:cubicBezTo>
                  <a:cubicBezTo>
                    <a:pt x="6" y="55"/>
                    <a:pt x="6" y="56"/>
                    <a:pt x="5" y="56"/>
                  </a:cubicBezTo>
                  <a:cubicBezTo>
                    <a:pt x="6" y="57"/>
                    <a:pt x="6" y="57"/>
                    <a:pt x="7" y="58"/>
                  </a:cubicBezTo>
                  <a:cubicBezTo>
                    <a:pt x="7" y="58"/>
                    <a:pt x="8" y="58"/>
                    <a:pt x="9" y="57"/>
                  </a:cubicBezTo>
                  <a:cubicBezTo>
                    <a:pt x="10" y="57"/>
                    <a:pt x="11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4" y="58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3" y="61"/>
                    <a:pt x="13" y="62"/>
                  </a:cubicBezTo>
                  <a:cubicBezTo>
                    <a:pt x="13" y="63"/>
                    <a:pt x="12" y="64"/>
                    <a:pt x="12" y="64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5"/>
                    <a:pt x="15" y="65"/>
                    <a:pt x="16" y="64"/>
                  </a:cubicBezTo>
                  <a:cubicBezTo>
                    <a:pt x="17" y="64"/>
                    <a:pt x="18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4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65"/>
                    <a:pt x="21" y="66"/>
                    <a:pt x="21" y="68"/>
                  </a:cubicBezTo>
                  <a:cubicBezTo>
                    <a:pt x="21" y="68"/>
                    <a:pt x="21" y="69"/>
                    <a:pt x="21" y="70"/>
                  </a:cubicBezTo>
                  <a:cubicBezTo>
                    <a:pt x="21" y="70"/>
                    <a:pt x="22" y="71"/>
                    <a:pt x="23" y="71"/>
                  </a:cubicBezTo>
                  <a:cubicBezTo>
                    <a:pt x="23" y="71"/>
                    <a:pt x="24" y="70"/>
                    <a:pt x="24" y="69"/>
                  </a:cubicBezTo>
                  <a:cubicBezTo>
                    <a:pt x="25" y="68"/>
                    <a:pt x="26" y="67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9"/>
                    <a:pt x="30" y="70"/>
                    <a:pt x="30" y="71"/>
                  </a:cubicBezTo>
                  <a:cubicBezTo>
                    <a:pt x="30" y="72"/>
                    <a:pt x="30" y="73"/>
                    <a:pt x="31" y="73"/>
                  </a:cubicBezTo>
                  <a:close/>
                  <a:moveTo>
                    <a:pt x="37" y="64"/>
                  </a:moveTo>
                  <a:cubicBezTo>
                    <a:pt x="37" y="64"/>
                    <a:pt x="36" y="64"/>
                    <a:pt x="36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0"/>
                    <a:pt x="41" y="52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5"/>
                    <a:pt x="43" y="44"/>
                    <a:pt x="44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9" y="50"/>
                    <a:pt x="49" y="57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4" y="63"/>
                    <a:pt x="41" y="64"/>
                    <a:pt x="37" y="64"/>
                  </a:cubicBezTo>
                  <a:close/>
                  <a:moveTo>
                    <a:pt x="36" y="63"/>
                  </a:moveTo>
                  <a:cubicBezTo>
                    <a:pt x="37" y="63"/>
                    <a:pt x="37" y="63"/>
                    <a:pt x="37" y="63"/>
                  </a:cubicBezTo>
                  <a:cubicBezTo>
                    <a:pt x="40" y="63"/>
                    <a:pt x="44" y="63"/>
                    <a:pt x="47" y="61"/>
                  </a:cubicBezTo>
                  <a:cubicBezTo>
                    <a:pt x="48" y="57"/>
                    <a:pt x="48" y="50"/>
                    <a:pt x="44" y="44"/>
                  </a:cubicBezTo>
                  <a:cubicBezTo>
                    <a:pt x="44" y="45"/>
                    <a:pt x="43" y="46"/>
                    <a:pt x="41" y="46"/>
                  </a:cubicBezTo>
                  <a:cubicBezTo>
                    <a:pt x="41" y="52"/>
                    <a:pt x="39" y="59"/>
                    <a:pt x="36" y="63"/>
                  </a:cubicBezTo>
                  <a:close/>
                  <a:moveTo>
                    <a:pt x="27" y="62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23" y="61"/>
                    <a:pt x="20" y="58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22" y="54"/>
                    <a:pt x="29" y="50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6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54"/>
                    <a:pt x="31" y="60"/>
                    <a:pt x="27" y="62"/>
                  </a:cubicBezTo>
                  <a:close/>
                  <a:moveTo>
                    <a:pt x="18" y="55"/>
                  </a:moveTo>
                  <a:cubicBezTo>
                    <a:pt x="21" y="58"/>
                    <a:pt x="24" y="60"/>
                    <a:pt x="27" y="61"/>
                  </a:cubicBezTo>
                  <a:cubicBezTo>
                    <a:pt x="31" y="59"/>
                    <a:pt x="36" y="54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7"/>
                    <a:pt x="34" y="47"/>
                  </a:cubicBezTo>
                  <a:cubicBezTo>
                    <a:pt x="30" y="51"/>
                    <a:pt x="23" y="55"/>
                    <a:pt x="18" y="55"/>
                  </a:cubicBezTo>
                  <a:close/>
                  <a:moveTo>
                    <a:pt x="55" y="57"/>
                  </a:moveTo>
                  <a:cubicBezTo>
                    <a:pt x="55" y="57"/>
                    <a:pt x="55" y="57"/>
                    <a:pt x="55" y="57"/>
                  </a:cubicBezTo>
                  <a:cubicBezTo>
                    <a:pt x="54" y="52"/>
                    <a:pt x="50" y="45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39"/>
                    <a:pt x="46" y="38"/>
                    <a:pt x="46" y="37"/>
                  </a:cubicBezTo>
                  <a:cubicBezTo>
                    <a:pt x="46" y="37"/>
                    <a:pt x="46" y="37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54" y="38"/>
                    <a:pt x="60" y="43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0" y="51"/>
                    <a:pt x="58" y="54"/>
                    <a:pt x="55" y="57"/>
                  </a:cubicBezTo>
                  <a:close/>
                  <a:moveTo>
                    <a:pt x="47" y="41"/>
                  </a:moveTo>
                  <a:cubicBezTo>
                    <a:pt x="50" y="44"/>
                    <a:pt x="54" y="51"/>
                    <a:pt x="55" y="56"/>
                  </a:cubicBezTo>
                  <a:cubicBezTo>
                    <a:pt x="58" y="53"/>
                    <a:pt x="60" y="50"/>
                    <a:pt x="61" y="47"/>
                  </a:cubicBezTo>
                  <a:cubicBezTo>
                    <a:pt x="59" y="43"/>
                    <a:pt x="54" y="38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9"/>
                    <a:pt x="47" y="41"/>
                  </a:cubicBezTo>
                  <a:close/>
                  <a:moveTo>
                    <a:pt x="18" y="49"/>
                  </a:moveTo>
                  <a:cubicBezTo>
                    <a:pt x="16" y="49"/>
                    <a:pt x="14" y="49"/>
                    <a:pt x="13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4"/>
                    <a:pt x="10" y="41"/>
                    <a:pt x="10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9"/>
                    <a:pt x="23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3"/>
                    <a:pt x="30" y="44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7" y="47"/>
                    <a:pt x="22" y="49"/>
                    <a:pt x="18" y="49"/>
                  </a:cubicBezTo>
                  <a:close/>
                  <a:moveTo>
                    <a:pt x="13" y="47"/>
                  </a:moveTo>
                  <a:cubicBezTo>
                    <a:pt x="14" y="48"/>
                    <a:pt x="16" y="48"/>
                    <a:pt x="18" y="48"/>
                  </a:cubicBezTo>
                  <a:cubicBezTo>
                    <a:pt x="22" y="48"/>
                    <a:pt x="26" y="47"/>
                    <a:pt x="30" y="45"/>
                  </a:cubicBezTo>
                  <a:cubicBezTo>
                    <a:pt x="29" y="44"/>
                    <a:pt x="28" y="43"/>
                    <a:pt x="28" y="42"/>
                  </a:cubicBezTo>
                  <a:cubicBezTo>
                    <a:pt x="22" y="42"/>
                    <a:pt x="15" y="40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41"/>
                    <a:pt x="11" y="44"/>
                    <a:pt x="13" y="47"/>
                  </a:cubicBezTo>
                  <a:close/>
                  <a:moveTo>
                    <a:pt x="37" y="42"/>
                  </a:moveTo>
                  <a:cubicBezTo>
                    <a:pt x="36" y="42"/>
                    <a:pt x="34" y="41"/>
                    <a:pt x="34" y="41"/>
                  </a:cubicBezTo>
                  <a:cubicBezTo>
                    <a:pt x="32" y="39"/>
                    <a:pt x="32" y="36"/>
                    <a:pt x="34" y="34"/>
                  </a:cubicBezTo>
                  <a:cubicBezTo>
                    <a:pt x="34" y="33"/>
                    <a:pt x="36" y="33"/>
                    <a:pt x="37" y="33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2" y="36"/>
                    <a:pt x="42" y="37"/>
                  </a:cubicBezTo>
                  <a:cubicBezTo>
                    <a:pt x="42" y="39"/>
                    <a:pt x="41" y="40"/>
                    <a:pt x="40" y="41"/>
                  </a:cubicBezTo>
                  <a:cubicBezTo>
                    <a:pt x="39" y="41"/>
                    <a:pt x="38" y="42"/>
                    <a:pt x="37" y="42"/>
                  </a:cubicBezTo>
                  <a:close/>
                  <a:moveTo>
                    <a:pt x="37" y="33"/>
                  </a:moveTo>
                  <a:cubicBezTo>
                    <a:pt x="36" y="33"/>
                    <a:pt x="35" y="34"/>
                    <a:pt x="34" y="34"/>
                  </a:cubicBezTo>
                  <a:cubicBezTo>
                    <a:pt x="32" y="36"/>
                    <a:pt x="32" y="39"/>
                    <a:pt x="34" y="40"/>
                  </a:cubicBezTo>
                  <a:cubicBezTo>
                    <a:pt x="35" y="41"/>
                    <a:pt x="36" y="41"/>
                    <a:pt x="37" y="41"/>
                  </a:cubicBezTo>
                  <a:cubicBezTo>
                    <a:pt x="38" y="41"/>
                    <a:pt x="39" y="41"/>
                    <a:pt x="40" y="40"/>
                  </a:cubicBezTo>
                  <a:cubicBezTo>
                    <a:pt x="40" y="39"/>
                    <a:pt x="41" y="38"/>
                    <a:pt x="41" y="37"/>
                  </a:cubicBezTo>
                  <a:cubicBezTo>
                    <a:pt x="41" y="36"/>
                    <a:pt x="40" y="35"/>
                    <a:pt x="40" y="34"/>
                  </a:cubicBezTo>
                  <a:cubicBezTo>
                    <a:pt x="39" y="34"/>
                    <a:pt x="38" y="33"/>
                    <a:pt x="37" y="33"/>
                  </a:cubicBezTo>
                  <a:close/>
                  <a:moveTo>
                    <a:pt x="64" y="39"/>
                  </a:moveTo>
                  <a:cubicBezTo>
                    <a:pt x="63" y="38"/>
                    <a:pt x="63" y="38"/>
                    <a:pt x="63" y="38"/>
                  </a:cubicBezTo>
                  <a:cubicBezTo>
                    <a:pt x="59" y="35"/>
                    <a:pt x="51" y="34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2"/>
                    <a:pt x="44" y="31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7" y="27"/>
                    <a:pt x="51" y="26"/>
                    <a:pt x="56" y="26"/>
                  </a:cubicBezTo>
                  <a:cubicBezTo>
                    <a:pt x="58" y="26"/>
                    <a:pt x="60" y="26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3" y="30"/>
                    <a:pt x="64" y="34"/>
                    <a:pt x="64" y="37"/>
                  </a:cubicBezTo>
                  <a:cubicBezTo>
                    <a:pt x="64" y="38"/>
                    <a:pt x="64" y="38"/>
                    <a:pt x="64" y="38"/>
                  </a:cubicBezTo>
                  <a:lnTo>
                    <a:pt x="64" y="39"/>
                  </a:lnTo>
                  <a:close/>
                  <a:moveTo>
                    <a:pt x="46" y="33"/>
                  </a:moveTo>
                  <a:cubicBezTo>
                    <a:pt x="51" y="33"/>
                    <a:pt x="59" y="35"/>
                    <a:pt x="63" y="38"/>
                  </a:cubicBezTo>
                  <a:cubicBezTo>
                    <a:pt x="63" y="38"/>
                    <a:pt x="63" y="37"/>
                    <a:pt x="63" y="37"/>
                  </a:cubicBezTo>
                  <a:cubicBezTo>
                    <a:pt x="63" y="34"/>
                    <a:pt x="62" y="30"/>
                    <a:pt x="61" y="27"/>
                  </a:cubicBezTo>
                  <a:cubicBezTo>
                    <a:pt x="59" y="27"/>
                    <a:pt x="58" y="26"/>
                    <a:pt x="56" y="26"/>
                  </a:cubicBezTo>
                  <a:cubicBezTo>
                    <a:pt x="52" y="26"/>
                    <a:pt x="47" y="28"/>
                    <a:pt x="44" y="30"/>
                  </a:cubicBezTo>
                  <a:cubicBezTo>
                    <a:pt x="45" y="31"/>
                    <a:pt x="45" y="32"/>
                    <a:pt x="46" y="33"/>
                  </a:cubicBezTo>
                  <a:close/>
                  <a:moveTo>
                    <a:pt x="27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0" y="37"/>
                    <a:pt x="14" y="32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4"/>
                    <a:pt x="16" y="20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23"/>
                    <a:pt x="24" y="30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6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lnTo>
                    <a:pt x="27" y="39"/>
                  </a:lnTo>
                  <a:close/>
                  <a:moveTo>
                    <a:pt x="13" y="27"/>
                  </a:moveTo>
                  <a:cubicBezTo>
                    <a:pt x="15" y="31"/>
                    <a:pt x="20" y="36"/>
                    <a:pt x="27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7" y="36"/>
                    <a:pt x="27" y="35"/>
                    <a:pt x="27" y="34"/>
                  </a:cubicBezTo>
                  <a:cubicBezTo>
                    <a:pt x="24" y="30"/>
                    <a:pt x="20" y="23"/>
                    <a:pt x="19" y="19"/>
                  </a:cubicBezTo>
                  <a:cubicBezTo>
                    <a:pt x="16" y="21"/>
                    <a:pt x="14" y="24"/>
                    <a:pt x="13" y="27"/>
                  </a:cubicBezTo>
                  <a:close/>
                  <a:moveTo>
                    <a:pt x="29" y="31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25" y="25"/>
                    <a:pt x="25" y="17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0" y="11"/>
                    <a:pt x="33" y="11"/>
                    <a:pt x="37" y="11"/>
                  </a:cubicBezTo>
                  <a:cubicBezTo>
                    <a:pt x="37" y="11"/>
                    <a:pt x="37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5" y="15"/>
                    <a:pt x="33" y="23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1" y="29"/>
                    <a:pt x="30" y="30"/>
                    <a:pt x="29" y="31"/>
                  </a:cubicBezTo>
                  <a:close/>
                  <a:moveTo>
                    <a:pt x="27" y="13"/>
                  </a:moveTo>
                  <a:cubicBezTo>
                    <a:pt x="25" y="17"/>
                    <a:pt x="26" y="25"/>
                    <a:pt x="29" y="30"/>
                  </a:cubicBezTo>
                  <a:cubicBezTo>
                    <a:pt x="30" y="29"/>
                    <a:pt x="31" y="29"/>
                    <a:pt x="32" y="28"/>
                  </a:cubicBezTo>
                  <a:cubicBezTo>
                    <a:pt x="33" y="23"/>
                    <a:pt x="34" y="15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3" y="11"/>
                    <a:pt x="30" y="12"/>
                    <a:pt x="27" y="13"/>
                  </a:cubicBezTo>
                  <a:close/>
                  <a:moveTo>
                    <a:pt x="40" y="28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8" y="28"/>
                    <a:pt x="37" y="28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0"/>
                    <a:pt x="42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50" y="14"/>
                    <a:pt x="54" y="16"/>
                    <a:pt x="56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1" y="20"/>
                    <a:pt x="44" y="24"/>
                    <a:pt x="40" y="28"/>
                  </a:cubicBezTo>
                  <a:close/>
                  <a:moveTo>
                    <a:pt x="37" y="27"/>
                  </a:moveTo>
                  <a:cubicBezTo>
                    <a:pt x="38" y="27"/>
                    <a:pt x="39" y="27"/>
                    <a:pt x="40" y="28"/>
                  </a:cubicBezTo>
                  <a:cubicBezTo>
                    <a:pt x="44" y="24"/>
                    <a:pt x="51" y="20"/>
                    <a:pt x="56" y="19"/>
                  </a:cubicBezTo>
                  <a:cubicBezTo>
                    <a:pt x="53" y="17"/>
                    <a:pt x="50" y="14"/>
                    <a:pt x="47" y="13"/>
                  </a:cubicBezTo>
                  <a:cubicBezTo>
                    <a:pt x="43" y="15"/>
                    <a:pt x="38" y="20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32441C99-8F38-2D34-B2C6-4EBBAEBE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8800" y="920750"/>
              <a:ext cx="222250" cy="225425"/>
            </a:xfrm>
            <a:custGeom>
              <a:avLst/>
              <a:gdLst>
                <a:gd name="T0" fmla="*/ 24 w 59"/>
                <a:gd name="T1" fmla="*/ 59 h 60"/>
                <a:gd name="T2" fmla="*/ 16 w 59"/>
                <a:gd name="T3" fmla="*/ 57 h 60"/>
                <a:gd name="T4" fmla="*/ 9 w 59"/>
                <a:gd name="T5" fmla="*/ 52 h 60"/>
                <a:gd name="T6" fmla="*/ 4 w 59"/>
                <a:gd name="T7" fmla="*/ 45 h 60"/>
                <a:gd name="T8" fmla="*/ 0 w 59"/>
                <a:gd name="T9" fmla="*/ 38 h 60"/>
                <a:gd name="T10" fmla="*/ 0 w 59"/>
                <a:gd name="T11" fmla="*/ 30 h 60"/>
                <a:gd name="T12" fmla="*/ 0 w 59"/>
                <a:gd name="T13" fmla="*/ 23 h 60"/>
                <a:gd name="T14" fmla="*/ 4 w 59"/>
                <a:gd name="T15" fmla="*/ 15 h 60"/>
                <a:gd name="T16" fmla="*/ 9 w 59"/>
                <a:gd name="T17" fmla="*/ 8 h 60"/>
                <a:gd name="T18" fmla="*/ 16 w 59"/>
                <a:gd name="T19" fmla="*/ 3 h 60"/>
                <a:gd name="T20" fmla="*/ 24 w 59"/>
                <a:gd name="T21" fmla="*/ 1 h 60"/>
                <a:gd name="T22" fmla="*/ 33 w 59"/>
                <a:gd name="T23" fmla="*/ 1 h 60"/>
                <a:gd name="T24" fmla="*/ 41 w 59"/>
                <a:gd name="T25" fmla="*/ 3 h 60"/>
                <a:gd name="T26" fmla="*/ 48 w 59"/>
                <a:gd name="T27" fmla="*/ 7 h 60"/>
                <a:gd name="T28" fmla="*/ 54 w 59"/>
                <a:gd name="T29" fmla="*/ 13 h 60"/>
                <a:gd name="T30" fmla="*/ 58 w 59"/>
                <a:gd name="T31" fmla="*/ 21 h 60"/>
                <a:gd name="T32" fmla="*/ 59 w 59"/>
                <a:gd name="T33" fmla="*/ 29 h 60"/>
                <a:gd name="T34" fmla="*/ 58 w 59"/>
                <a:gd name="T35" fmla="*/ 37 h 60"/>
                <a:gd name="T36" fmla="*/ 55 w 59"/>
                <a:gd name="T37" fmla="*/ 45 h 60"/>
                <a:gd name="T38" fmla="*/ 50 w 59"/>
                <a:gd name="T39" fmla="*/ 52 h 60"/>
                <a:gd name="T40" fmla="*/ 43 w 59"/>
                <a:gd name="T41" fmla="*/ 57 h 60"/>
                <a:gd name="T42" fmla="*/ 35 w 59"/>
                <a:gd name="T43" fmla="*/ 59 h 60"/>
                <a:gd name="T44" fmla="*/ 30 w 59"/>
                <a:gd name="T45" fmla="*/ 55 h 60"/>
                <a:gd name="T46" fmla="*/ 37 w 59"/>
                <a:gd name="T47" fmla="*/ 54 h 60"/>
                <a:gd name="T48" fmla="*/ 44 w 59"/>
                <a:gd name="T49" fmla="*/ 51 h 60"/>
                <a:gd name="T50" fmla="*/ 49 w 59"/>
                <a:gd name="T51" fmla="*/ 46 h 60"/>
                <a:gd name="T52" fmla="*/ 52 w 59"/>
                <a:gd name="T53" fmla="*/ 40 h 60"/>
                <a:gd name="T54" fmla="*/ 54 w 59"/>
                <a:gd name="T55" fmla="*/ 33 h 60"/>
                <a:gd name="T56" fmla="*/ 54 w 59"/>
                <a:gd name="T57" fmla="*/ 28 h 60"/>
                <a:gd name="T58" fmla="*/ 52 w 59"/>
                <a:gd name="T59" fmla="*/ 21 h 60"/>
                <a:gd name="T60" fmla="*/ 49 w 59"/>
                <a:gd name="T61" fmla="*/ 15 h 60"/>
                <a:gd name="T62" fmla="*/ 44 w 59"/>
                <a:gd name="T63" fmla="*/ 10 h 60"/>
                <a:gd name="T64" fmla="*/ 37 w 59"/>
                <a:gd name="T65" fmla="*/ 7 h 60"/>
                <a:gd name="T66" fmla="*/ 30 w 59"/>
                <a:gd name="T67" fmla="*/ 5 h 60"/>
                <a:gd name="T68" fmla="*/ 23 w 59"/>
                <a:gd name="T69" fmla="*/ 6 h 60"/>
                <a:gd name="T70" fmla="*/ 17 w 59"/>
                <a:gd name="T71" fmla="*/ 9 h 60"/>
                <a:gd name="T72" fmla="*/ 11 w 59"/>
                <a:gd name="T73" fmla="*/ 13 h 60"/>
                <a:gd name="T74" fmla="*/ 7 w 59"/>
                <a:gd name="T75" fmla="*/ 19 h 60"/>
                <a:gd name="T76" fmla="*/ 5 w 59"/>
                <a:gd name="T77" fmla="*/ 26 h 60"/>
                <a:gd name="T78" fmla="*/ 5 w 59"/>
                <a:gd name="T79" fmla="*/ 33 h 60"/>
                <a:gd name="T80" fmla="*/ 6 w 59"/>
                <a:gd name="T81" fmla="*/ 39 h 60"/>
                <a:gd name="T82" fmla="*/ 10 w 59"/>
                <a:gd name="T83" fmla="*/ 46 h 60"/>
                <a:gd name="T84" fmla="*/ 15 w 59"/>
                <a:gd name="T85" fmla="*/ 50 h 60"/>
                <a:gd name="T86" fmla="*/ 21 w 59"/>
                <a:gd name="T87" fmla="*/ 54 h 60"/>
                <a:gd name="T88" fmla="*/ 28 w 59"/>
                <a:gd name="T89" fmla="*/ 51 h 60"/>
                <a:gd name="T90" fmla="*/ 29 w 59"/>
                <a:gd name="T91" fmla="*/ 52 h 60"/>
                <a:gd name="T92" fmla="*/ 13 w 59"/>
                <a:gd name="T93" fmla="*/ 44 h 60"/>
                <a:gd name="T94" fmla="*/ 22 w 59"/>
                <a:gd name="T95" fmla="*/ 49 h 60"/>
                <a:gd name="T96" fmla="*/ 37 w 59"/>
                <a:gd name="T97" fmla="*/ 30 h 60"/>
                <a:gd name="T98" fmla="*/ 49 w 59"/>
                <a:gd name="T99" fmla="*/ 38 h 60"/>
                <a:gd name="T100" fmla="*/ 8 w 59"/>
                <a:gd name="T101" fmla="*/ 29 h 60"/>
                <a:gd name="T102" fmla="*/ 14 w 59"/>
                <a:gd name="T103" fmla="*/ 39 h 60"/>
                <a:gd name="T104" fmla="*/ 32 w 59"/>
                <a:gd name="T105" fmla="*/ 28 h 60"/>
                <a:gd name="T106" fmla="*/ 32 w 59"/>
                <a:gd name="T107" fmla="*/ 28 h 60"/>
                <a:gd name="T108" fmla="*/ 45 w 59"/>
                <a:gd name="T109" fmla="*/ 21 h 60"/>
                <a:gd name="T110" fmla="*/ 45 w 59"/>
                <a:gd name="T111" fmla="*/ 21 h 60"/>
                <a:gd name="T112" fmla="*/ 15 w 59"/>
                <a:gd name="T113" fmla="*/ 15 h 60"/>
                <a:gd name="T114" fmla="*/ 15 w 59"/>
                <a:gd name="T115" fmla="*/ 15 h 60"/>
                <a:gd name="T116" fmla="*/ 30 w 59"/>
                <a:gd name="T117" fmla="*/ 9 h 60"/>
                <a:gd name="T118" fmla="*/ 29 w 59"/>
                <a:gd name="T119" fmla="*/ 9 h 60"/>
                <a:gd name="T120" fmla="*/ 37 w 59"/>
                <a:gd name="T121" fmla="*/ 10 h 60"/>
                <a:gd name="T122" fmla="*/ 29 w 59"/>
                <a:gd name="T123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" h="60">
                  <a:moveTo>
                    <a:pt x="32" y="60"/>
                  </a:move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8"/>
                    <a:pt x="31" y="58"/>
                  </a:cubicBezTo>
                  <a:cubicBezTo>
                    <a:pt x="31" y="57"/>
                    <a:pt x="31" y="56"/>
                    <a:pt x="30" y="55"/>
                  </a:cubicBezTo>
                  <a:cubicBezTo>
                    <a:pt x="30" y="56"/>
                    <a:pt x="29" y="56"/>
                    <a:pt x="29" y="55"/>
                  </a:cubicBezTo>
                  <a:cubicBezTo>
                    <a:pt x="28" y="56"/>
                    <a:pt x="28" y="57"/>
                    <a:pt x="27" y="58"/>
                  </a:cubicBezTo>
                  <a:cubicBezTo>
                    <a:pt x="27" y="58"/>
                    <a:pt x="27" y="59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5" y="60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58"/>
                    <a:pt x="23" y="57"/>
                  </a:cubicBezTo>
                  <a:cubicBezTo>
                    <a:pt x="23" y="56"/>
                    <a:pt x="23" y="55"/>
                    <a:pt x="23" y="55"/>
                  </a:cubicBezTo>
                  <a:cubicBezTo>
                    <a:pt x="23" y="55"/>
                    <a:pt x="22" y="54"/>
                    <a:pt x="21" y="54"/>
                  </a:cubicBezTo>
                  <a:cubicBezTo>
                    <a:pt x="21" y="55"/>
                    <a:pt x="20" y="55"/>
                    <a:pt x="20" y="56"/>
                  </a:cubicBezTo>
                  <a:cubicBezTo>
                    <a:pt x="19" y="57"/>
                    <a:pt x="19" y="57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6"/>
                    <a:pt x="16" y="55"/>
                    <a:pt x="16" y="54"/>
                  </a:cubicBezTo>
                  <a:cubicBezTo>
                    <a:pt x="16" y="54"/>
                    <a:pt x="16" y="53"/>
                    <a:pt x="16" y="52"/>
                  </a:cubicBezTo>
                  <a:cubicBezTo>
                    <a:pt x="16" y="52"/>
                    <a:pt x="15" y="51"/>
                    <a:pt x="15" y="51"/>
                  </a:cubicBezTo>
                  <a:cubicBezTo>
                    <a:pt x="14" y="51"/>
                    <a:pt x="14" y="52"/>
                    <a:pt x="13" y="52"/>
                  </a:cubicBezTo>
                  <a:cubicBezTo>
                    <a:pt x="12" y="53"/>
                    <a:pt x="12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1"/>
                    <a:pt x="10" y="50"/>
                    <a:pt x="10" y="50"/>
                  </a:cubicBezTo>
                  <a:cubicBezTo>
                    <a:pt x="10" y="49"/>
                    <a:pt x="11" y="48"/>
                    <a:pt x="11" y="47"/>
                  </a:cubicBezTo>
                  <a:cubicBezTo>
                    <a:pt x="10" y="47"/>
                    <a:pt x="10" y="47"/>
                    <a:pt x="10" y="46"/>
                  </a:cubicBezTo>
                  <a:cubicBezTo>
                    <a:pt x="9" y="46"/>
                    <a:pt x="8" y="46"/>
                    <a:pt x="7" y="47"/>
                  </a:cubicBezTo>
                  <a:cubicBezTo>
                    <a:pt x="7" y="47"/>
                    <a:pt x="6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7"/>
                    <a:pt x="4" y="46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5" y="44"/>
                    <a:pt x="5" y="43"/>
                  </a:cubicBezTo>
                  <a:cubicBezTo>
                    <a:pt x="6" y="43"/>
                    <a:pt x="6" y="42"/>
                    <a:pt x="7" y="41"/>
                  </a:cubicBezTo>
                  <a:cubicBezTo>
                    <a:pt x="6" y="41"/>
                    <a:pt x="6" y="40"/>
                    <a:pt x="6" y="40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3" y="40"/>
                    <a:pt x="2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9"/>
                    <a:pt x="1" y="38"/>
                    <a:pt x="0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2" y="36"/>
                    <a:pt x="2" y="36"/>
                  </a:cubicBezTo>
                  <a:cubicBezTo>
                    <a:pt x="3" y="36"/>
                    <a:pt x="4" y="35"/>
                    <a:pt x="4" y="35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3"/>
                    <a:pt x="3" y="32"/>
                    <a:pt x="2" y="32"/>
                  </a:cubicBezTo>
                  <a:cubicBezTo>
                    <a:pt x="1" y="32"/>
                    <a:pt x="0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1" y="28"/>
                    <a:pt x="2" y="28"/>
                  </a:cubicBezTo>
                  <a:cubicBezTo>
                    <a:pt x="3" y="28"/>
                    <a:pt x="4" y="28"/>
                    <a:pt x="4" y="27"/>
                  </a:cubicBezTo>
                  <a:cubicBezTo>
                    <a:pt x="4" y="27"/>
                    <a:pt x="4" y="26"/>
                    <a:pt x="4" y="26"/>
                  </a:cubicBezTo>
                  <a:cubicBezTo>
                    <a:pt x="4" y="25"/>
                    <a:pt x="3" y="25"/>
                    <a:pt x="2" y="24"/>
                  </a:cubicBezTo>
                  <a:cubicBezTo>
                    <a:pt x="2" y="24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4" y="20"/>
                    <a:pt x="5" y="20"/>
                    <a:pt x="6" y="20"/>
                  </a:cubicBezTo>
                  <a:cubicBezTo>
                    <a:pt x="6" y="20"/>
                    <a:pt x="6" y="19"/>
                    <a:pt x="7" y="19"/>
                  </a:cubicBezTo>
                  <a:cubicBezTo>
                    <a:pt x="6" y="18"/>
                    <a:pt x="6" y="18"/>
                    <a:pt x="5" y="17"/>
                  </a:cubicBezTo>
                  <a:cubicBezTo>
                    <a:pt x="5" y="16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0" y="14"/>
                    <a:pt x="10" y="13"/>
                    <a:pt x="11" y="13"/>
                  </a:cubicBezTo>
                  <a:cubicBezTo>
                    <a:pt x="11" y="12"/>
                    <a:pt x="10" y="11"/>
                    <a:pt x="10" y="11"/>
                  </a:cubicBezTo>
                  <a:cubicBezTo>
                    <a:pt x="10" y="10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8"/>
                    <a:pt x="13" y="8"/>
                  </a:cubicBezTo>
                  <a:cubicBezTo>
                    <a:pt x="14" y="8"/>
                    <a:pt x="14" y="9"/>
                    <a:pt x="15" y="9"/>
                  </a:cubicBezTo>
                  <a:cubicBezTo>
                    <a:pt x="15" y="9"/>
                    <a:pt x="16" y="9"/>
                    <a:pt x="16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28" y="3"/>
                    <a:pt x="28" y="4"/>
                    <a:pt x="29" y="5"/>
                  </a:cubicBezTo>
                  <a:cubicBezTo>
                    <a:pt x="29" y="5"/>
                    <a:pt x="30" y="5"/>
                    <a:pt x="30" y="5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32" y="2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4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4"/>
                    <a:pt x="36" y="5"/>
                    <a:pt x="36" y="6"/>
                  </a:cubicBezTo>
                  <a:cubicBezTo>
                    <a:pt x="36" y="6"/>
                    <a:pt x="37" y="6"/>
                    <a:pt x="37" y="6"/>
                  </a:cubicBezTo>
                  <a:cubicBezTo>
                    <a:pt x="38" y="6"/>
                    <a:pt x="38" y="5"/>
                    <a:pt x="39" y="4"/>
                  </a:cubicBezTo>
                  <a:cubicBezTo>
                    <a:pt x="40" y="4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2" y="3"/>
                    <a:pt x="43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5"/>
                    <a:pt x="43" y="6"/>
                  </a:cubicBezTo>
                  <a:cubicBezTo>
                    <a:pt x="43" y="7"/>
                    <a:pt x="42" y="8"/>
                    <a:pt x="42" y="8"/>
                  </a:cubicBezTo>
                  <a:cubicBezTo>
                    <a:pt x="43" y="9"/>
                    <a:pt x="43" y="9"/>
                    <a:pt x="44" y="9"/>
                  </a:cubicBezTo>
                  <a:cubicBezTo>
                    <a:pt x="44" y="9"/>
                    <a:pt x="45" y="8"/>
                    <a:pt x="46" y="8"/>
                  </a:cubicBezTo>
                  <a:cubicBezTo>
                    <a:pt x="47" y="8"/>
                    <a:pt x="47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49" y="10"/>
                    <a:pt x="49" y="11"/>
                  </a:cubicBezTo>
                  <a:cubicBezTo>
                    <a:pt x="49" y="11"/>
                    <a:pt x="48" y="12"/>
                    <a:pt x="48" y="13"/>
                  </a:cubicBezTo>
                  <a:cubicBezTo>
                    <a:pt x="48" y="13"/>
                    <a:pt x="49" y="14"/>
                    <a:pt x="49" y="14"/>
                  </a:cubicBezTo>
                  <a:cubicBezTo>
                    <a:pt x="50" y="14"/>
                    <a:pt x="51" y="14"/>
                    <a:pt x="51" y="14"/>
                  </a:cubicBezTo>
                  <a:cubicBezTo>
                    <a:pt x="52" y="13"/>
                    <a:pt x="53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4"/>
                    <a:pt x="55" y="14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4" y="16"/>
                    <a:pt x="54" y="17"/>
                  </a:cubicBezTo>
                  <a:cubicBezTo>
                    <a:pt x="53" y="18"/>
                    <a:pt x="52" y="18"/>
                    <a:pt x="52" y="19"/>
                  </a:cubicBezTo>
                  <a:cubicBezTo>
                    <a:pt x="52" y="19"/>
                    <a:pt x="53" y="20"/>
                    <a:pt x="53" y="20"/>
                  </a:cubicBezTo>
                  <a:cubicBezTo>
                    <a:pt x="53" y="20"/>
                    <a:pt x="54" y="20"/>
                    <a:pt x="55" y="20"/>
                  </a:cubicBezTo>
                  <a:cubicBezTo>
                    <a:pt x="56" y="20"/>
                    <a:pt x="57" y="20"/>
                    <a:pt x="5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2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7" y="24"/>
                    <a:pt x="56" y="24"/>
                  </a:cubicBezTo>
                  <a:cubicBezTo>
                    <a:pt x="56" y="25"/>
                    <a:pt x="55" y="25"/>
                    <a:pt x="54" y="26"/>
                  </a:cubicBezTo>
                  <a:cubicBezTo>
                    <a:pt x="54" y="26"/>
                    <a:pt x="55" y="27"/>
                    <a:pt x="55" y="27"/>
                  </a:cubicBezTo>
                  <a:cubicBezTo>
                    <a:pt x="55" y="28"/>
                    <a:pt x="56" y="28"/>
                    <a:pt x="57" y="28"/>
                  </a:cubicBezTo>
                  <a:cubicBezTo>
                    <a:pt x="58" y="28"/>
                    <a:pt x="58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30"/>
                    <a:pt x="59" y="30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2"/>
                    <a:pt x="58" y="32"/>
                    <a:pt x="57" y="32"/>
                  </a:cubicBezTo>
                  <a:cubicBezTo>
                    <a:pt x="56" y="32"/>
                    <a:pt x="55" y="33"/>
                    <a:pt x="55" y="33"/>
                  </a:cubicBezTo>
                  <a:cubicBezTo>
                    <a:pt x="55" y="33"/>
                    <a:pt x="54" y="34"/>
                    <a:pt x="54" y="35"/>
                  </a:cubicBezTo>
                  <a:cubicBezTo>
                    <a:pt x="55" y="35"/>
                    <a:pt x="56" y="36"/>
                    <a:pt x="56" y="36"/>
                  </a:cubicBezTo>
                  <a:cubicBezTo>
                    <a:pt x="57" y="36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9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6" y="40"/>
                    <a:pt x="55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3" y="40"/>
                    <a:pt x="52" y="41"/>
                    <a:pt x="52" y="41"/>
                  </a:cubicBezTo>
                  <a:cubicBezTo>
                    <a:pt x="52" y="42"/>
                    <a:pt x="53" y="43"/>
                    <a:pt x="54" y="43"/>
                  </a:cubicBezTo>
                  <a:cubicBezTo>
                    <a:pt x="54" y="44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6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3" y="47"/>
                    <a:pt x="52" y="47"/>
                    <a:pt x="51" y="47"/>
                  </a:cubicBezTo>
                  <a:cubicBezTo>
                    <a:pt x="51" y="46"/>
                    <a:pt x="50" y="46"/>
                    <a:pt x="49" y="46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8" y="48"/>
                    <a:pt x="49" y="49"/>
                    <a:pt x="49" y="50"/>
                  </a:cubicBezTo>
                  <a:cubicBezTo>
                    <a:pt x="49" y="50"/>
                    <a:pt x="50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3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7" y="53"/>
                    <a:pt x="47" y="53"/>
                    <a:pt x="46" y="52"/>
                  </a:cubicBezTo>
                  <a:cubicBezTo>
                    <a:pt x="45" y="52"/>
                    <a:pt x="44" y="51"/>
                    <a:pt x="44" y="51"/>
                  </a:cubicBezTo>
                  <a:cubicBezTo>
                    <a:pt x="43" y="51"/>
                    <a:pt x="43" y="52"/>
                    <a:pt x="42" y="52"/>
                  </a:cubicBezTo>
                  <a:cubicBezTo>
                    <a:pt x="42" y="53"/>
                    <a:pt x="43" y="54"/>
                    <a:pt x="43" y="54"/>
                  </a:cubicBezTo>
                  <a:cubicBezTo>
                    <a:pt x="43" y="55"/>
                    <a:pt x="43" y="56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7"/>
                    <a:pt x="41" y="57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0" y="57"/>
                    <a:pt x="40" y="57"/>
                    <a:pt x="39" y="56"/>
                  </a:cubicBezTo>
                  <a:cubicBezTo>
                    <a:pt x="38" y="55"/>
                    <a:pt x="38" y="55"/>
                    <a:pt x="37" y="54"/>
                  </a:cubicBezTo>
                  <a:cubicBezTo>
                    <a:pt x="37" y="54"/>
                    <a:pt x="36" y="55"/>
                    <a:pt x="36" y="55"/>
                  </a:cubicBezTo>
                  <a:cubicBezTo>
                    <a:pt x="36" y="55"/>
                    <a:pt x="35" y="56"/>
                    <a:pt x="35" y="57"/>
                  </a:cubicBezTo>
                  <a:cubicBezTo>
                    <a:pt x="35" y="58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4" y="60"/>
                    <a:pt x="33" y="60"/>
                    <a:pt x="33" y="60"/>
                  </a:cubicBezTo>
                  <a:lnTo>
                    <a:pt x="32" y="60"/>
                  </a:lnTo>
                  <a:close/>
                  <a:moveTo>
                    <a:pt x="24" y="59"/>
                  </a:moveTo>
                  <a:cubicBezTo>
                    <a:pt x="25" y="59"/>
                    <a:pt x="26" y="59"/>
                    <a:pt x="26" y="59"/>
                  </a:cubicBezTo>
                  <a:cubicBezTo>
                    <a:pt x="26" y="59"/>
                    <a:pt x="27" y="58"/>
                    <a:pt x="27" y="58"/>
                  </a:cubicBezTo>
                  <a:cubicBezTo>
                    <a:pt x="27" y="57"/>
                    <a:pt x="28" y="56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5"/>
                    <a:pt x="30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7"/>
                    <a:pt x="32" y="58"/>
                  </a:cubicBezTo>
                  <a:cubicBezTo>
                    <a:pt x="32" y="58"/>
                    <a:pt x="32" y="59"/>
                    <a:pt x="33" y="59"/>
                  </a:cubicBezTo>
                  <a:cubicBezTo>
                    <a:pt x="33" y="59"/>
                    <a:pt x="34" y="59"/>
                    <a:pt x="34" y="59"/>
                  </a:cubicBezTo>
                  <a:cubicBezTo>
                    <a:pt x="35" y="58"/>
                    <a:pt x="35" y="58"/>
                    <a:pt x="35" y="57"/>
                  </a:cubicBezTo>
                  <a:cubicBezTo>
                    <a:pt x="35" y="56"/>
                    <a:pt x="35" y="55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9" y="55"/>
                    <a:pt x="39" y="56"/>
                  </a:cubicBezTo>
                  <a:cubicBezTo>
                    <a:pt x="40" y="56"/>
                    <a:pt x="40" y="57"/>
                    <a:pt x="41" y="57"/>
                  </a:cubicBezTo>
                  <a:cubicBezTo>
                    <a:pt x="41" y="57"/>
                    <a:pt x="42" y="57"/>
                    <a:pt x="42" y="56"/>
                  </a:cubicBezTo>
                  <a:cubicBezTo>
                    <a:pt x="42" y="56"/>
                    <a:pt x="42" y="55"/>
                    <a:pt x="42" y="54"/>
                  </a:cubicBezTo>
                  <a:cubicBezTo>
                    <a:pt x="42" y="54"/>
                    <a:pt x="42" y="53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3" y="51"/>
                    <a:pt x="43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5" y="51"/>
                    <a:pt x="45" y="51"/>
                    <a:pt x="46" y="52"/>
                  </a:cubicBezTo>
                  <a:cubicBezTo>
                    <a:pt x="47" y="52"/>
                    <a:pt x="47" y="53"/>
                    <a:pt x="48" y="53"/>
                  </a:cubicBezTo>
                  <a:cubicBezTo>
                    <a:pt x="48" y="53"/>
                    <a:pt x="49" y="52"/>
                    <a:pt x="49" y="52"/>
                  </a:cubicBezTo>
                  <a:cubicBezTo>
                    <a:pt x="49" y="51"/>
                    <a:pt x="49" y="51"/>
                    <a:pt x="48" y="50"/>
                  </a:cubicBezTo>
                  <a:cubicBezTo>
                    <a:pt x="48" y="49"/>
                    <a:pt x="48" y="48"/>
                    <a:pt x="4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9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0" y="46"/>
                    <a:pt x="51" y="46"/>
                    <a:pt x="52" y="46"/>
                  </a:cubicBezTo>
                  <a:cubicBezTo>
                    <a:pt x="52" y="46"/>
                    <a:pt x="53" y="47"/>
                    <a:pt x="54" y="47"/>
                  </a:cubicBezTo>
                  <a:cubicBezTo>
                    <a:pt x="54" y="46"/>
                    <a:pt x="54" y="46"/>
                    <a:pt x="55" y="45"/>
                  </a:cubicBezTo>
                  <a:cubicBezTo>
                    <a:pt x="54" y="45"/>
                    <a:pt x="54" y="44"/>
                    <a:pt x="53" y="44"/>
                  </a:cubicBezTo>
                  <a:cubicBezTo>
                    <a:pt x="53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0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5" y="39"/>
                  </a:cubicBezTo>
                  <a:cubicBezTo>
                    <a:pt x="56" y="39"/>
                    <a:pt x="57" y="39"/>
                    <a:pt x="57" y="39"/>
                  </a:cubicBezTo>
                  <a:cubicBezTo>
                    <a:pt x="57" y="39"/>
                    <a:pt x="58" y="38"/>
                    <a:pt x="58" y="38"/>
                  </a:cubicBezTo>
                  <a:cubicBezTo>
                    <a:pt x="57" y="37"/>
                    <a:pt x="57" y="37"/>
                    <a:pt x="56" y="36"/>
                  </a:cubicBezTo>
                  <a:cubicBezTo>
                    <a:pt x="55" y="36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5" y="32"/>
                    <a:pt x="56" y="32"/>
                    <a:pt x="57" y="32"/>
                  </a:cubicBezTo>
                  <a:cubicBezTo>
                    <a:pt x="57" y="31"/>
                    <a:pt x="58" y="31"/>
                    <a:pt x="59" y="31"/>
                  </a:cubicBezTo>
                  <a:cubicBezTo>
                    <a:pt x="59" y="31"/>
                    <a:pt x="59" y="30"/>
                    <a:pt x="59" y="30"/>
                  </a:cubicBezTo>
                  <a:cubicBezTo>
                    <a:pt x="59" y="30"/>
                    <a:pt x="59" y="30"/>
                    <a:pt x="59" y="29"/>
                  </a:cubicBezTo>
                  <a:cubicBezTo>
                    <a:pt x="58" y="29"/>
                    <a:pt x="57" y="29"/>
                    <a:pt x="57" y="29"/>
                  </a:cubicBezTo>
                  <a:cubicBezTo>
                    <a:pt x="56" y="28"/>
                    <a:pt x="55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5" y="25"/>
                    <a:pt x="55" y="24"/>
                    <a:pt x="56" y="24"/>
                  </a:cubicBezTo>
                  <a:cubicBezTo>
                    <a:pt x="57" y="23"/>
                    <a:pt x="57" y="23"/>
                    <a:pt x="58" y="23"/>
                  </a:cubicBezTo>
                  <a:cubicBezTo>
                    <a:pt x="58" y="22"/>
                    <a:pt x="57" y="22"/>
                    <a:pt x="57" y="21"/>
                  </a:cubicBezTo>
                  <a:cubicBezTo>
                    <a:pt x="57" y="21"/>
                    <a:pt x="56" y="21"/>
                    <a:pt x="55" y="21"/>
                  </a:cubicBezTo>
                  <a:cubicBezTo>
                    <a:pt x="54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0"/>
                    <a:pt x="52" y="20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3" y="17"/>
                    <a:pt x="53" y="17"/>
                  </a:cubicBezTo>
                  <a:cubicBezTo>
                    <a:pt x="54" y="16"/>
                    <a:pt x="54" y="16"/>
                    <a:pt x="55" y="15"/>
                  </a:cubicBezTo>
                  <a:cubicBezTo>
                    <a:pt x="54" y="15"/>
                    <a:pt x="54" y="14"/>
                    <a:pt x="54" y="14"/>
                  </a:cubicBezTo>
                  <a:cubicBezTo>
                    <a:pt x="53" y="14"/>
                    <a:pt x="52" y="14"/>
                    <a:pt x="52" y="14"/>
                  </a:cubicBezTo>
                  <a:cubicBezTo>
                    <a:pt x="51" y="14"/>
                    <a:pt x="50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2"/>
                    <a:pt x="48" y="11"/>
                    <a:pt x="48" y="10"/>
                  </a:cubicBezTo>
                  <a:cubicBezTo>
                    <a:pt x="49" y="10"/>
                    <a:pt x="49" y="9"/>
                    <a:pt x="49" y="9"/>
                  </a:cubicBezTo>
                  <a:cubicBezTo>
                    <a:pt x="49" y="8"/>
                    <a:pt x="48" y="8"/>
                    <a:pt x="48" y="7"/>
                  </a:cubicBezTo>
                  <a:cubicBezTo>
                    <a:pt x="47" y="8"/>
                    <a:pt x="47" y="8"/>
                    <a:pt x="46" y="8"/>
                  </a:cubicBezTo>
                  <a:cubicBezTo>
                    <a:pt x="45" y="9"/>
                    <a:pt x="45" y="9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5"/>
                    <a:pt x="42" y="4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40" y="4"/>
                    <a:pt x="40" y="4"/>
                    <a:pt x="39" y="5"/>
                  </a:cubicBezTo>
                  <a:cubicBezTo>
                    <a:pt x="39" y="5"/>
                    <a:pt x="38" y="6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6"/>
                    <a:pt x="36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5" y="4"/>
                    <a:pt x="35" y="3"/>
                  </a:cubicBezTo>
                  <a:cubicBezTo>
                    <a:pt x="35" y="3"/>
                    <a:pt x="35" y="2"/>
                    <a:pt x="34" y="1"/>
                  </a:cubicBezTo>
                  <a:cubicBezTo>
                    <a:pt x="34" y="1"/>
                    <a:pt x="33" y="1"/>
                    <a:pt x="33" y="1"/>
                  </a:cubicBezTo>
                  <a:cubicBezTo>
                    <a:pt x="32" y="2"/>
                    <a:pt x="32" y="2"/>
                    <a:pt x="32" y="3"/>
                  </a:cubicBezTo>
                  <a:cubicBezTo>
                    <a:pt x="31" y="4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29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4"/>
                    <a:pt x="27" y="3"/>
                  </a:cubicBezTo>
                  <a:cubicBezTo>
                    <a:pt x="27" y="2"/>
                    <a:pt x="26" y="2"/>
                    <a:pt x="26" y="1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0" y="5"/>
                    <a:pt x="19" y="5"/>
                  </a:cubicBezTo>
                  <a:cubicBezTo>
                    <a:pt x="19" y="4"/>
                    <a:pt x="18" y="4"/>
                    <a:pt x="18" y="3"/>
                  </a:cubicBezTo>
                  <a:cubicBezTo>
                    <a:pt x="17" y="3"/>
                    <a:pt x="17" y="4"/>
                    <a:pt x="16" y="4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9"/>
                    <a:pt x="13" y="9"/>
                    <a:pt x="13" y="8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0" y="14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8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5" y="14"/>
                    <a:pt x="5" y="15"/>
                    <a:pt x="4" y="15"/>
                  </a:cubicBezTo>
                  <a:cubicBezTo>
                    <a:pt x="5" y="16"/>
                    <a:pt x="5" y="16"/>
                    <a:pt x="6" y="17"/>
                  </a:cubicBezTo>
                  <a:cubicBezTo>
                    <a:pt x="6" y="17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3"/>
                    <a:pt x="2" y="23"/>
                    <a:pt x="3" y="24"/>
                  </a:cubicBezTo>
                  <a:cubicBezTo>
                    <a:pt x="3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3" y="28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3" y="32"/>
                    <a:pt x="4" y="32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3" y="36"/>
                    <a:pt x="3" y="36"/>
                  </a:cubicBezTo>
                  <a:cubicBezTo>
                    <a:pt x="2" y="37"/>
                    <a:pt x="1" y="37"/>
                    <a:pt x="1" y="38"/>
                  </a:cubicBezTo>
                  <a:cubicBezTo>
                    <a:pt x="1" y="38"/>
                    <a:pt x="1" y="39"/>
                    <a:pt x="2" y="39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0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3"/>
                    <a:pt x="6" y="44"/>
                  </a:cubicBezTo>
                  <a:cubicBezTo>
                    <a:pt x="5" y="44"/>
                    <a:pt x="5" y="45"/>
                    <a:pt x="4" y="45"/>
                  </a:cubicBezTo>
                  <a:cubicBezTo>
                    <a:pt x="5" y="46"/>
                    <a:pt x="5" y="46"/>
                    <a:pt x="5" y="47"/>
                  </a:cubicBezTo>
                  <a:cubicBezTo>
                    <a:pt x="6" y="47"/>
                    <a:pt x="6" y="46"/>
                    <a:pt x="7" y="46"/>
                  </a:cubicBezTo>
                  <a:cubicBezTo>
                    <a:pt x="8" y="46"/>
                    <a:pt x="9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9"/>
                    <a:pt x="10" y="50"/>
                  </a:cubicBezTo>
                  <a:cubicBezTo>
                    <a:pt x="10" y="51"/>
                    <a:pt x="10" y="51"/>
                    <a:pt x="10" y="52"/>
                  </a:cubicBezTo>
                  <a:cubicBezTo>
                    <a:pt x="10" y="52"/>
                    <a:pt x="10" y="53"/>
                    <a:pt x="11" y="53"/>
                  </a:cubicBezTo>
                  <a:cubicBezTo>
                    <a:pt x="11" y="53"/>
                    <a:pt x="12" y="52"/>
                    <a:pt x="13" y="52"/>
                  </a:cubicBezTo>
                  <a:cubicBezTo>
                    <a:pt x="13" y="51"/>
                    <a:pt x="14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3"/>
                    <a:pt x="17" y="54"/>
                    <a:pt x="17" y="54"/>
                  </a:cubicBezTo>
                  <a:cubicBezTo>
                    <a:pt x="17" y="55"/>
                    <a:pt x="16" y="56"/>
                    <a:pt x="16" y="56"/>
                  </a:cubicBezTo>
                  <a:cubicBezTo>
                    <a:pt x="17" y="57"/>
                    <a:pt x="17" y="57"/>
                    <a:pt x="18" y="57"/>
                  </a:cubicBezTo>
                  <a:cubicBezTo>
                    <a:pt x="18" y="57"/>
                    <a:pt x="19" y="56"/>
                    <a:pt x="19" y="56"/>
                  </a:cubicBezTo>
                  <a:cubicBezTo>
                    <a:pt x="20" y="55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5"/>
                    <a:pt x="24" y="56"/>
                    <a:pt x="24" y="57"/>
                  </a:cubicBezTo>
                  <a:cubicBezTo>
                    <a:pt x="24" y="58"/>
                    <a:pt x="24" y="58"/>
                    <a:pt x="24" y="59"/>
                  </a:cubicBezTo>
                  <a:close/>
                  <a:moveTo>
                    <a:pt x="29" y="52"/>
                  </a:moveTo>
                  <a:cubicBezTo>
                    <a:pt x="29" y="52"/>
                    <a:pt x="29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31" y="48"/>
                    <a:pt x="32" y="42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5" y="36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9" y="40"/>
                    <a:pt x="39" y="46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5" y="51"/>
                    <a:pt x="32" y="52"/>
                    <a:pt x="29" y="52"/>
                  </a:cubicBezTo>
                  <a:close/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32" y="51"/>
                    <a:pt x="35" y="50"/>
                    <a:pt x="38" y="49"/>
                  </a:cubicBezTo>
                  <a:cubicBezTo>
                    <a:pt x="39" y="46"/>
                    <a:pt x="38" y="40"/>
                    <a:pt x="35" y="36"/>
                  </a:cubicBezTo>
                  <a:cubicBezTo>
                    <a:pt x="35" y="36"/>
                    <a:pt x="34" y="37"/>
                    <a:pt x="33" y="38"/>
                  </a:cubicBezTo>
                  <a:cubicBezTo>
                    <a:pt x="33" y="42"/>
                    <a:pt x="31" y="48"/>
                    <a:pt x="29" y="51"/>
                  </a:cubicBezTo>
                  <a:close/>
                  <a:moveTo>
                    <a:pt x="22" y="50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19" y="49"/>
                    <a:pt x="16" y="47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8" y="44"/>
                    <a:pt x="23" y="40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9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44"/>
                    <a:pt x="25" y="48"/>
                    <a:pt x="22" y="50"/>
                  </a:cubicBezTo>
                  <a:close/>
                  <a:moveTo>
                    <a:pt x="14" y="45"/>
                  </a:moveTo>
                  <a:cubicBezTo>
                    <a:pt x="16" y="47"/>
                    <a:pt x="19" y="48"/>
                    <a:pt x="22" y="49"/>
                  </a:cubicBezTo>
                  <a:cubicBezTo>
                    <a:pt x="25" y="48"/>
                    <a:pt x="28" y="44"/>
                    <a:pt x="30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8" y="38"/>
                    <a:pt x="28" y="38"/>
                    <a:pt x="27" y="38"/>
                  </a:cubicBezTo>
                  <a:cubicBezTo>
                    <a:pt x="24" y="41"/>
                    <a:pt x="18" y="44"/>
                    <a:pt x="14" y="45"/>
                  </a:cubicBezTo>
                  <a:close/>
                  <a:moveTo>
                    <a:pt x="44" y="46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3" y="42"/>
                    <a:pt x="40" y="36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1"/>
                    <a:pt x="37" y="30"/>
                  </a:cubicBezTo>
                  <a:cubicBezTo>
                    <a:pt x="37" y="30"/>
                    <a:pt x="37" y="30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3" y="30"/>
                    <a:pt x="48" y="35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8" y="41"/>
                    <a:pt x="46" y="44"/>
                    <a:pt x="44" y="46"/>
                  </a:cubicBezTo>
                  <a:close/>
                  <a:moveTo>
                    <a:pt x="37" y="33"/>
                  </a:moveTo>
                  <a:cubicBezTo>
                    <a:pt x="40" y="36"/>
                    <a:pt x="43" y="41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47" y="35"/>
                    <a:pt x="43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7" y="32"/>
                    <a:pt x="37" y="33"/>
                  </a:cubicBezTo>
                  <a:close/>
                  <a:moveTo>
                    <a:pt x="14" y="39"/>
                  </a:moveTo>
                  <a:cubicBezTo>
                    <a:pt x="13" y="39"/>
                    <a:pt x="11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6"/>
                    <a:pt x="8" y="33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32"/>
                    <a:pt x="18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4"/>
                    <a:pt x="24" y="35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2" y="38"/>
                    <a:pt x="18" y="39"/>
                    <a:pt x="14" y="39"/>
                  </a:cubicBezTo>
                  <a:close/>
                  <a:moveTo>
                    <a:pt x="10" y="38"/>
                  </a:moveTo>
                  <a:cubicBezTo>
                    <a:pt x="11" y="39"/>
                    <a:pt x="13" y="39"/>
                    <a:pt x="14" y="39"/>
                  </a:cubicBezTo>
                  <a:cubicBezTo>
                    <a:pt x="18" y="39"/>
                    <a:pt x="21" y="38"/>
                    <a:pt x="24" y="36"/>
                  </a:cubicBezTo>
                  <a:cubicBezTo>
                    <a:pt x="23" y="36"/>
                    <a:pt x="22" y="35"/>
                    <a:pt x="22" y="34"/>
                  </a:cubicBezTo>
                  <a:cubicBezTo>
                    <a:pt x="18" y="34"/>
                    <a:pt x="12" y="32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3"/>
                    <a:pt x="9" y="36"/>
                    <a:pt x="10" y="38"/>
                  </a:cubicBezTo>
                  <a:close/>
                  <a:moveTo>
                    <a:pt x="29" y="34"/>
                  </a:moveTo>
                  <a:cubicBezTo>
                    <a:pt x="28" y="34"/>
                    <a:pt x="27" y="33"/>
                    <a:pt x="27" y="33"/>
                  </a:cubicBezTo>
                  <a:cubicBezTo>
                    <a:pt x="25" y="31"/>
                    <a:pt x="25" y="29"/>
                    <a:pt x="27" y="28"/>
                  </a:cubicBezTo>
                  <a:cubicBezTo>
                    <a:pt x="27" y="27"/>
                    <a:pt x="28" y="26"/>
                    <a:pt x="29" y="26"/>
                  </a:cubicBezTo>
                  <a:cubicBezTo>
                    <a:pt x="30" y="26"/>
                    <a:pt x="31" y="27"/>
                    <a:pt x="32" y="28"/>
                  </a:cubicBezTo>
                  <a:cubicBezTo>
                    <a:pt x="33" y="28"/>
                    <a:pt x="33" y="29"/>
                    <a:pt x="33" y="30"/>
                  </a:cubicBezTo>
                  <a:cubicBezTo>
                    <a:pt x="33" y="31"/>
                    <a:pt x="33" y="32"/>
                    <a:pt x="32" y="33"/>
                  </a:cubicBezTo>
                  <a:cubicBezTo>
                    <a:pt x="31" y="33"/>
                    <a:pt x="30" y="34"/>
                    <a:pt x="29" y="34"/>
                  </a:cubicBezTo>
                  <a:close/>
                  <a:moveTo>
                    <a:pt x="29" y="27"/>
                  </a:moveTo>
                  <a:cubicBezTo>
                    <a:pt x="29" y="27"/>
                    <a:pt x="28" y="27"/>
                    <a:pt x="27" y="28"/>
                  </a:cubicBezTo>
                  <a:cubicBezTo>
                    <a:pt x="26" y="29"/>
                    <a:pt x="26" y="31"/>
                    <a:pt x="27" y="32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3"/>
                    <a:pt x="31" y="33"/>
                    <a:pt x="32" y="32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1" y="27"/>
                    <a:pt x="30" y="27"/>
                    <a:pt x="29" y="27"/>
                  </a:cubicBezTo>
                  <a:close/>
                  <a:moveTo>
                    <a:pt x="51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47" y="29"/>
                    <a:pt x="41" y="27"/>
                    <a:pt x="37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5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7" y="22"/>
                    <a:pt x="41" y="21"/>
                    <a:pt x="45" y="21"/>
                  </a:cubicBezTo>
                  <a:cubicBezTo>
                    <a:pt x="46" y="21"/>
                    <a:pt x="48" y="21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4"/>
                    <a:pt x="51" y="27"/>
                    <a:pt x="51" y="30"/>
                  </a:cubicBezTo>
                  <a:cubicBezTo>
                    <a:pt x="51" y="30"/>
                    <a:pt x="51" y="31"/>
                    <a:pt x="51" y="31"/>
                  </a:cubicBezTo>
                  <a:close/>
                  <a:moveTo>
                    <a:pt x="37" y="27"/>
                  </a:moveTo>
                  <a:cubicBezTo>
                    <a:pt x="41" y="27"/>
                    <a:pt x="47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7"/>
                    <a:pt x="50" y="25"/>
                    <a:pt x="49" y="22"/>
                  </a:cubicBezTo>
                  <a:cubicBezTo>
                    <a:pt x="47" y="22"/>
                    <a:pt x="46" y="21"/>
                    <a:pt x="45" y="21"/>
                  </a:cubicBezTo>
                  <a:cubicBezTo>
                    <a:pt x="41" y="21"/>
                    <a:pt x="38" y="22"/>
                    <a:pt x="35" y="24"/>
                  </a:cubicBezTo>
                  <a:cubicBezTo>
                    <a:pt x="36" y="25"/>
                    <a:pt x="36" y="26"/>
                    <a:pt x="37" y="27"/>
                  </a:cubicBezTo>
                  <a:close/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16" y="30"/>
                    <a:pt x="11" y="26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19"/>
                    <a:pt x="13" y="17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9"/>
                    <a:pt x="19" y="24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lose/>
                  <a:moveTo>
                    <a:pt x="10" y="22"/>
                  </a:moveTo>
                  <a:cubicBezTo>
                    <a:pt x="12" y="25"/>
                    <a:pt x="16" y="29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29"/>
                    <a:pt x="21" y="28"/>
                    <a:pt x="22" y="28"/>
                  </a:cubicBezTo>
                  <a:cubicBezTo>
                    <a:pt x="19" y="24"/>
                    <a:pt x="16" y="19"/>
                    <a:pt x="15" y="15"/>
                  </a:cubicBezTo>
                  <a:cubicBezTo>
                    <a:pt x="13" y="17"/>
                    <a:pt x="11" y="20"/>
                    <a:pt x="10" y="22"/>
                  </a:cubicBezTo>
                  <a:close/>
                  <a:moveTo>
                    <a:pt x="23" y="26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0" y="20"/>
                    <a:pt x="20" y="14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9"/>
                    <a:pt x="26" y="9"/>
                    <a:pt x="29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8" y="12"/>
                    <a:pt x="26" y="19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4"/>
                    <a:pt x="24" y="24"/>
                    <a:pt x="23" y="25"/>
                  </a:cubicBezTo>
                  <a:lnTo>
                    <a:pt x="23" y="26"/>
                  </a:lnTo>
                  <a:close/>
                  <a:moveTo>
                    <a:pt x="21" y="11"/>
                  </a:moveTo>
                  <a:cubicBezTo>
                    <a:pt x="20" y="14"/>
                    <a:pt x="20" y="20"/>
                    <a:pt x="23" y="25"/>
                  </a:cubicBezTo>
                  <a:cubicBezTo>
                    <a:pt x="24" y="24"/>
                    <a:pt x="25" y="23"/>
                    <a:pt x="26" y="23"/>
                  </a:cubicBezTo>
                  <a:cubicBezTo>
                    <a:pt x="26" y="19"/>
                    <a:pt x="27" y="13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7" y="9"/>
                    <a:pt x="24" y="10"/>
                    <a:pt x="21" y="11"/>
                  </a:cubicBezTo>
                  <a:close/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0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0" y="17"/>
                    <a:pt x="34" y="12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1"/>
                    <a:pt x="43" y="13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1" y="17"/>
                    <a:pt x="35" y="20"/>
                    <a:pt x="32" y="23"/>
                  </a:cubicBezTo>
                  <a:close/>
                  <a:moveTo>
                    <a:pt x="29" y="22"/>
                  </a:moveTo>
                  <a:cubicBezTo>
                    <a:pt x="30" y="22"/>
                    <a:pt x="31" y="22"/>
                    <a:pt x="32" y="22"/>
                  </a:cubicBezTo>
                  <a:cubicBezTo>
                    <a:pt x="35" y="20"/>
                    <a:pt x="40" y="16"/>
                    <a:pt x="44" y="16"/>
                  </a:cubicBezTo>
                  <a:cubicBezTo>
                    <a:pt x="42" y="14"/>
                    <a:pt x="40" y="12"/>
                    <a:pt x="37" y="11"/>
                  </a:cubicBezTo>
                  <a:cubicBezTo>
                    <a:pt x="34" y="12"/>
                    <a:pt x="30" y="17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B6BAD3DF-49F7-2C67-1A03-9CB8A8F16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1357313"/>
              <a:ext cx="434975" cy="430213"/>
            </a:xfrm>
            <a:custGeom>
              <a:avLst/>
              <a:gdLst>
                <a:gd name="T0" fmla="*/ 47 w 115"/>
                <a:gd name="T1" fmla="*/ 114 h 114"/>
                <a:gd name="T2" fmla="*/ 32 w 115"/>
                <a:gd name="T3" fmla="*/ 109 h 114"/>
                <a:gd name="T4" fmla="*/ 18 w 115"/>
                <a:gd name="T5" fmla="*/ 99 h 114"/>
                <a:gd name="T6" fmla="*/ 8 w 115"/>
                <a:gd name="T7" fmla="*/ 87 h 114"/>
                <a:gd name="T8" fmla="*/ 2 w 115"/>
                <a:gd name="T9" fmla="*/ 71 h 114"/>
                <a:gd name="T10" fmla="*/ 0 w 115"/>
                <a:gd name="T11" fmla="*/ 57 h 114"/>
                <a:gd name="T12" fmla="*/ 2 w 115"/>
                <a:gd name="T13" fmla="*/ 43 h 114"/>
                <a:gd name="T14" fmla="*/ 8 w 115"/>
                <a:gd name="T15" fmla="*/ 28 h 114"/>
                <a:gd name="T16" fmla="*/ 18 w 115"/>
                <a:gd name="T17" fmla="*/ 15 h 114"/>
                <a:gd name="T18" fmla="*/ 32 w 115"/>
                <a:gd name="T19" fmla="*/ 6 h 114"/>
                <a:gd name="T20" fmla="*/ 47 w 115"/>
                <a:gd name="T21" fmla="*/ 0 h 114"/>
                <a:gd name="T22" fmla="*/ 64 w 115"/>
                <a:gd name="T23" fmla="*/ 0 h 114"/>
                <a:gd name="T24" fmla="*/ 80 w 115"/>
                <a:gd name="T25" fmla="*/ 4 h 114"/>
                <a:gd name="T26" fmla="*/ 94 w 115"/>
                <a:gd name="T27" fmla="*/ 12 h 114"/>
                <a:gd name="T28" fmla="*/ 105 w 115"/>
                <a:gd name="T29" fmla="*/ 24 h 114"/>
                <a:gd name="T30" fmla="*/ 112 w 115"/>
                <a:gd name="T31" fmla="*/ 39 h 114"/>
                <a:gd name="T32" fmla="*/ 115 w 115"/>
                <a:gd name="T33" fmla="*/ 55 h 114"/>
                <a:gd name="T34" fmla="*/ 114 w 115"/>
                <a:gd name="T35" fmla="*/ 71 h 114"/>
                <a:gd name="T36" fmla="*/ 107 w 115"/>
                <a:gd name="T37" fmla="*/ 86 h 114"/>
                <a:gd name="T38" fmla="*/ 97 w 115"/>
                <a:gd name="T39" fmla="*/ 99 h 114"/>
                <a:gd name="T40" fmla="*/ 84 w 115"/>
                <a:gd name="T41" fmla="*/ 108 h 114"/>
                <a:gd name="T42" fmla="*/ 68 w 115"/>
                <a:gd name="T43" fmla="*/ 114 h 114"/>
                <a:gd name="T44" fmla="*/ 60 w 115"/>
                <a:gd name="T45" fmla="*/ 105 h 114"/>
                <a:gd name="T46" fmla="*/ 73 w 115"/>
                <a:gd name="T47" fmla="*/ 103 h 114"/>
                <a:gd name="T48" fmla="*/ 85 w 115"/>
                <a:gd name="T49" fmla="*/ 96 h 114"/>
                <a:gd name="T50" fmla="*/ 95 w 115"/>
                <a:gd name="T51" fmla="*/ 87 h 114"/>
                <a:gd name="T52" fmla="*/ 102 w 115"/>
                <a:gd name="T53" fmla="*/ 75 h 114"/>
                <a:gd name="T54" fmla="*/ 106 w 115"/>
                <a:gd name="T55" fmla="*/ 62 h 114"/>
                <a:gd name="T56" fmla="*/ 105 w 115"/>
                <a:gd name="T57" fmla="*/ 48 h 114"/>
                <a:gd name="T58" fmla="*/ 101 w 115"/>
                <a:gd name="T59" fmla="*/ 35 h 114"/>
                <a:gd name="T60" fmla="*/ 93 w 115"/>
                <a:gd name="T61" fmla="*/ 24 h 114"/>
                <a:gd name="T62" fmla="*/ 82 w 115"/>
                <a:gd name="T63" fmla="*/ 16 h 114"/>
                <a:gd name="T64" fmla="*/ 69 w 115"/>
                <a:gd name="T65" fmla="*/ 11 h 114"/>
                <a:gd name="T66" fmla="*/ 56 w 115"/>
                <a:gd name="T67" fmla="*/ 9 h 114"/>
                <a:gd name="T68" fmla="*/ 42 w 115"/>
                <a:gd name="T69" fmla="*/ 12 h 114"/>
                <a:gd name="T70" fmla="*/ 30 w 115"/>
                <a:gd name="T71" fmla="*/ 18 h 114"/>
                <a:gd name="T72" fmla="*/ 20 w 115"/>
                <a:gd name="T73" fmla="*/ 27 h 114"/>
                <a:gd name="T74" fmla="*/ 13 w 115"/>
                <a:gd name="T75" fmla="*/ 39 h 114"/>
                <a:gd name="T76" fmla="*/ 10 w 115"/>
                <a:gd name="T77" fmla="*/ 52 h 114"/>
                <a:gd name="T78" fmla="*/ 10 w 115"/>
                <a:gd name="T79" fmla="*/ 62 h 114"/>
                <a:gd name="T80" fmla="*/ 13 w 115"/>
                <a:gd name="T81" fmla="*/ 75 h 114"/>
                <a:gd name="T82" fmla="*/ 20 w 115"/>
                <a:gd name="T83" fmla="*/ 87 h 114"/>
                <a:gd name="T84" fmla="*/ 30 w 115"/>
                <a:gd name="T85" fmla="*/ 96 h 114"/>
                <a:gd name="T86" fmla="*/ 42 w 115"/>
                <a:gd name="T87" fmla="*/ 103 h 114"/>
                <a:gd name="T88" fmla="*/ 64 w 115"/>
                <a:gd name="T89" fmla="*/ 71 h 114"/>
                <a:gd name="T90" fmla="*/ 57 w 115"/>
                <a:gd name="T91" fmla="*/ 97 h 114"/>
                <a:gd name="T92" fmla="*/ 28 w 115"/>
                <a:gd name="T93" fmla="*/ 84 h 114"/>
                <a:gd name="T94" fmla="*/ 43 w 115"/>
                <a:gd name="T95" fmla="*/ 95 h 114"/>
                <a:gd name="T96" fmla="*/ 73 w 115"/>
                <a:gd name="T97" fmla="*/ 57 h 114"/>
                <a:gd name="T98" fmla="*/ 86 w 115"/>
                <a:gd name="T99" fmla="*/ 86 h 114"/>
                <a:gd name="T100" fmla="*/ 16 w 115"/>
                <a:gd name="T101" fmla="*/ 56 h 114"/>
                <a:gd name="T102" fmla="*/ 21 w 115"/>
                <a:gd name="T103" fmla="*/ 73 h 114"/>
                <a:gd name="T104" fmla="*/ 58 w 115"/>
                <a:gd name="T105" fmla="*/ 50 h 114"/>
                <a:gd name="T106" fmla="*/ 64 w 115"/>
                <a:gd name="T107" fmla="*/ 57 h 114"/>
                <a:gd name="T108" fmla="*/ 67 w 115"/>
                <a:gd name="T109" fmla="*/ 45 h 114"/>
                <a:gd name="T110" fmla="*/ 98 w 115"/>
                <a:gd name="T111" fmla="*/ 57 h 114"/>
                <a:gd name="T112" fmla="*/ 30 w 115"/>
                <a:gd name="T113" fmla="*/ 27 h 114"/>
                <a:gd name="T114" fmla="*/ 42 w 115"/>
                <a:gd name="T115" fmla="*/ 57 h 114"/>
                <a:gd name="T116" fmla="*/ 59 w 115"/>
                <a:gd name="T117" fmla="*/ 16 h 114"/>
                <a:gd name="T118" fmla="*/ 58 w 115"/>
                <a:gd name="T119" fmla="*/ 17 h 114"/>
                <a:gd name="T120" fmla="*/ 73 w 115"/>
                <a:gd name="T121" fmla="*/ 19 h 114"/>
                <a:gd name="T122" fmla="*/ 57 w 115"/>
                <a:gd name="T123" fmla="*/ 4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" h="114">
                  <a:moveTo>
                    <a:pt x="64" y="114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63" y="113"/>
                    <a:pt x="62" y="112"/>
                    <a:pt x="62" y="110"/>
                  </a:cubicBezTo>
                  <a:cubicBezTo>
                    <a:pt x="61" y="109"/>
                    <a:pt x="60" y="107"/>
                    <a:pt x="59" y="106"/>
                  </a:cubicBezTo>
                  <a:cubicBezTo>
                    <a:pt x="58" y="106"/>
                    <a:pt x="57" y="106"/>
                    <a:pt x="56" y="106"/>
                  </a:cubicBezTo>
                  <a:cubicBezTo>
                    <a:pt x="55" y="107"/>
                    <a:pt x="55" y="109"/>
                    <a:pt x="54" y="110"/>
                  </a:cubicBezTo>
                  <a:cubicBezTo>
                    <a:pt x="53" y="112"/>
                    <a:pt x="53" y="113"/>
                    <a:pt x="52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0" y="114"/>
                    <a:pt x="49" y="114"/>
                    <a:pt x="47" y="114"/>
                  </a:cubicBezTo>
                  <a:cubicBezTo>
                    <a:pt x="47" y="114"/>
                    <a:pt x="47" y="114"/>
                    <a:pt x="47" y="114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7" y="112"/>
                    <a:pt x="47" y="111"/>
                    <a:pt x="46" y="109"/>
                  </a:cubicBezTo>
                  <a:cubicBezTo>
                    <a:pt x="46" y="108"/>
                    <a:pt x="46" y="106"/>
                    <a:pt x="45" y="105"/>
                  </a:cubicBezTo>
                  <a:cubicBezTo>
                    <a:pt x="44" y="104"/>
                    <a:pt x="43" y="104"/>
                    <a:pt x="42" y="104"/>
                  </a:cubicBezTo>
                  <a:cubicBezTo>
                    <a:pt x="41" y="105"/>
                    <a:pt x="40" y="106"/>
                    <a:pt x="39" y="107"/>
                  </a:cubicBezTo>
                  <a:cubicBezTo>
                    <a:pt x="38" y="108"/>
                    <a:pt x="37" y="109"/>
                    <a:pt x="36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4" y="110"/>
                    <a:pt x="33" y="109"/>
                    <a:pt x="32" y="109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2" y="107"/>
                    <a:pt x="32" y="105"/>
                    <a:pt x="32" y="104"/>
                  </a:cubicBezTo>
                  <a:cubicBezTo>
                    <a:pt x="32" y="102"/>
                    <a:pt x="33" y="101"/>
                    <a:pt x="33" y="99"/>
                  </a:cubicBezTo>
                  <a:cubicBezTo>
                    <a:pt x="32" y="99"/>
                    <a:pt x="31" y="98"/>
                    <a:pt x="30" y="97"/>
                  </a:cubicBezTo>
                  <a:cubicBezTo>
                    <a:pt x="29" y="98"/>
                    <a:pt x="27" y="99"/>
                    <a:pt x="26" y="100"/>
                  </a:cubicBezTo>
                  <a:cubicBezTo>
                    <a:pt x="24" y="101"/>
                    <a:pt x="23" y="101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1" y="101"/>
                    <a:pt x="19" y="100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9" y="98"/>
                    <a:pt x="19" y="96"/>
                    <a:pt x="20" y="95"/>
                  </a:cubicBezTo>
                  <a:cubicBezTo>
                    <a:pt x="21" y="93"/>
                    <a:pt x="21" y="92"/>
                    <a:pt x="22" y="90"/>
                  </a:cubicBezTo>
                  <a:cubicBezTo>
                    <a:pt x="21" y="90"/>
                    <a:pt x="20" y="89"/>
                    <a:pt x="20" y="88"/>
                  </a:cubicBezTo>
                  <a:cubicBezTo>
                    <a:pt x="18" y="88"/>
                    <a:pt x="17" y="89"/>
                    <a:pt x="15" y="89"/>
                  </a:cubicBezTo>
                  <a:cubicBezTo>
                    <a:pt x="14" y="90"/>
                    <a:pt x="12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89"/>
                    <a:pt x="9" y="88"/>
                    <a:pt x="8" y="87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9" y="85"/>
                    <a:pt x="10" y="84"/>
                    <a:pt x="11" y="83"/>
                  </a:cubicBezTo>
                  <a:cubicBezTo>
                    <a:pt x="12" y="81"/>
                    <a:pt x="13" y="80"/>
                    <a:pt x="14" y="79"/>
                  </a:cubicBezTo>
                  <a:cubicBezTo>
                    <a:pt x="13" y="78"/>
                    <a:pt x="13" y="77"/>
                    <a:pt x="12" y="76"/>
                  </a:cubicBezTo>
                  <a:cubicBezTo>
                    <a:pt x="11" y="76"/>
                    <a:pt x="9" y="76"/>
                    <a:pt x="8" y="76"/>
                  </a:cubicBezTo>
                  <a:cubicBezTo>
                    <a:pt x="6" y="76"/>
                    <a:pt x="5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4"/>
                    <a:pt x="2" y="73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0"/>
                    <a:pt x="4" y="69"/>
                    <a:pt x="5" y="69"/>
                  </a:cubicBezTo>
                  <a:cubicBezTo>
                    <a:pt x="7" y="68"/>
                    <a:pt x="8" y="67"/>
                    <a:pt x="9" y="66"/>
                  </a:cubicBezTo>
                  <a:cubicBezTo>
                    <a:pt x="9" y="65"/>
                    <a:pt x="9" y="64"/>
                    <a:pt x="9" y="62"/>
                  </a:cubicBezTo>
                  <a:cubicBezTo>
                    <a:pt x="8" y="62"/>
                    <a:pt x="6" y="61"/>
                    <a:pt x="5" y="61"/>
                  </a:cubicBezTo>
                  <a:cubicBezTo>
                    <a:pt x="3" y="61"/>
                    <a:pt x="2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7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4"/>
                    <a:pt x="3" y="54"/>
                    <a:pt x="5" y="53"/>
                  </a:cubicBezTo>
                  <a:cubicBezTo>
                    <a:pt x="6" y="53"/>
                    <a:pt x="8" y="52"/>
                    <a:pt x="9" y="52"/>
                  </a:cubicBezTo>
                  <a:cubicBezTo>
                    <a:pt x="9" y="51"/>
                    <a:pt x="9" y="50"/>
                    <a:pt x="9" y="49"/>
                  </a:cubicBezTo>
                  <a:cubicBezTo>
                    <a:pt x="8" y="48"/>
                    <a:pt x="7" y="47"/>
                    <a:pt x="5" y="46"/>
                  </a:cubicBezTo>
                  <a:cubicBezTo>
                    <a:pt x="4" y="45"/>
                    <a:pt x="3" y="44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3" y="40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8"/>
                    <a:pt x="6" y="38"/>
                    <a:pt x="8" y="38"/>
                  </a:cubicBezTo>
                  <a:cubicBezTo>
                    <a:pt x="9" y="38"/>
                    <a:pt x="11" y="38"/>
                    <a:pt x="12" y="38"/>
                  </a:cubicBezTo>
                  <a:cubicBezTo>
                    <a:pt x="13" y="37"/>
                    <a:pt x="13" y="36"/>
                    <a:pt x="14" y="35"/>
                  </a:cubicBezTo>
                  <a:cubicBezTo>
                    <a:pt x="13" y="34"/>
                    <a:pt x="12" y="33"/>
                    <a:pt x="11" y="32"/>
                  </a:cubicBezTo>
                  <a:cubicBezTo>
                    <a:pt x="10" y="30"/>
                    <a:pt x="9" y="29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10" y="25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4" y="25"/>
                    <a:pt x="15" y="25"/>
                  </a:cubicBezTo>
                  <a:cubicBezTo>
                    <a:pt x="17" y="26"/>
                    <a:pt x="18" y="26"/>
                    <a:pt x="20" y="26"/>
                  </a:cubicBezTo>
                  <a:cubicBezTo>
                    <a:pt x="20" y="25"/>
                    <a:pt x="21" y="25"/>
                    <a:pt x="22" y="24"/>
                  </a:cubicBezTo>
                  <a:cubicBezTo>
                    <a:pt x="21" y="23"/>
                    <a:pt x="21" y="21"/>
                    <a:pt x="20" y="19"/>
                  </a:cubicBezTo>
                  <a:cubicBezTo>
                    <a:pt x="19" y="18"/>
                    <a:pt x="19" y="17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21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3"/>
                    <a:pt x="24" y="14"/>
                    <a:pt x="26" y="14"/>
                  </a:cubicBezTo>
                  <a:cubicBezTo>
                    <a:pt x="27" y="15"/>
                    <a:pt x="29" y="16"/>
                    <a:pt x="30" y="17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4"/>
                    <a:pt x="32" y="12"/>
                    <a:pt x="32" y="10"/>
                  </a:cubicBezTo>
                  <a:cubicBezTo>
                    <a:pt x="32" y="9"/>
                    <a:pt x="32" y="7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3" y="5"/>
                    <a:pt x="34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5"/>
                    <a:pt x="38" y="6"/>
                    <a:pt x="39" y="7"/>
                  </a:cubicBezTo>
                  <a:cubicBezTo>
                    <a:pt x="40" y="8"/>
                    <a:pt x="41" y="10"/>
                    <a:pt x="42" y="11"/>
                  </a:cubicBezTo>
                  <a:cubicBezTo>
                    <a:pt x="43" y="10"/>
                    <a:pt x="44" y="10"/>
                    <a:pt x="45" y="10"/>
                  </a:cubicBezTo>
                  <a:cubicBezTo>
                    <a:pt x="46" y="8"/>
                    <a:pt x="46" y="7"/>
                    <a:pt x="46" y="5"/>
                  </a:cubicBezTo>
                  <a:cubicBezTo>
                    <a:pt x="47" y="4"/>
                    <a:pt x="47" y="2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3" y="3"/>
                    <a:pt x="54" y="4"/>
                  </a:cubicBezTo>
                  <a:cubicBezTo>
                    <a:pt x="55" y="5"/>
                    <a:pt x="55" y="7"/>
                    <a:pt x="56" y="8"/>
                  </a:cubicBezTo>
                  <a:cubicBezTo>
                    <a:pt x="57" y="8"/>
                    <a:pt x="58" y="8"/>
                    <a:pt x="59" y="8"/>
                  </a:cubicBezTo>
                  <a:cubicBezTo>
                    <a:pt x="60" y="7"/>
                    <a:pt x="61" y="5"/>
                    <a:pt x="62" y="4"/>
                  </a:cubicBezTo>
                  <a:cubicBezTo>
                    <a:pt x="62" y="3"/>
                    <a:pt x="63" y="1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2"/>
                    <a:pt x="69" y="4"/>
                    <a:pt x="69" y="5"/>
                  </a:cubicBezTo>
                  <a:cubicBezTo>
                    <a:pt x="69" y="7"/>
                    <a:pt x="70" y="8"/>
                    <a:pt x="70" y="10"/>
                  </a:cubicBezTo>
                  <a:cubicBezTo>
                    <a:pt x="71" y="10"/>
                    <a:pt x="72" y="10"/>
                    <a:pt x="73" y="11"/>
                  </a:cubicBezTo>
                  <a:cubicBezTo>
                    <a:pt x="74" y="10"/>
                    <a:pt x="75" y="8"/>
                    <a:pt x="76" y="7"/>
                  </a:cubicBezTo>
                  <a:cubicBezTo>
                    <a:pt x="77" y="6"/>
                    <a:pt x="78" y="5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1" y="4"/>
                    <a:pt x="82" y="5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3" y="12"/>
                    <a:pt x="83" y="14"/>
                    <a:pt x="83" y="15"/>
                  </a:cubicBezTo>
                  <a:cubicBezTo>
                    <a:pt x="84" y="16"/>
                    <a:pt x="85" y="16"/>
                    <a:pt x="86" y="17"/>
                  </a:cubicBezTo>
                  <a:cubicBezTo>
                    <a:pt x="87" y="16"/>
                    <a:pt x="88" y="15"/>
                    <a:pt x="90" y="14"/>
                  </a:cubicBezTo>
                  <a:cubicBezTo>
                    <a:pt x="91" y="14"/>
                    <a:pt x="92" y="13"/>
                    <a:pt x="93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5" y="13"/>
                    <a:pt x="96" y="14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7"/>
                    <a:pt x="96" y="18"/>
                    <a:pt x="95" y="19"/>
                  </a:cubicBezTo>
                  <a:cubicBezTo>
                    <a:pt x="95" y="21"/>
                    <a:pt x="94" y="23"/>
                    <a:pt x="94" y="24"/>
                  </a:cubicBezTo>
                  <a:cubicBezTo>
                    <a:pt x="94" y="25"/>
                    <a:pt x="95" y="25"/>
                    <a:pt x="96" y="26"/>
                  </a:cubicBezTo>
                  <a:cubicBezTo>
                    <a:pt x="97" y="26"/>
                    <a:pt x="99" y="26"/>
                    <a:pt x="100" y="25"/>
                  </a:cubicBezTo>
                  <a:cubicBezTo>
                    <a:pt x="102" y="25"/>
                    <a:pt x="103" y="24"/>
                    <a:pt x="105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6" y="25"/>
                    <a:pt x="107" y="27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9"/>
                    <a:pt x="106" y="30"/>
                    <a:pt x="105" y="32"/>
                  </a:cubicBezTo>
                  <a:cubicBezTo>
                    <a:pt x="103" y="33"/>
                    <a:pt x="102" y="34"/>
                    <a:pt x="102" y="35"/>
                  </a:cubicBezTo>
                  <a:cubicBezTo>
                    <a:pt x="102" y="36"/>
                    <a:pt x="103" y="37"/>
                    <a:pt x="103" y="38"/>
                  </a:cubicBezTo>
                  <a:cubicBezTo>
                    <a:pt x="104" y="38"/>
                    <a:pt x="106" y="38"/>
                    <a:pt x="108" y="38"/>
                  </a:cubicBezTo>
                  <a:cubicBezTo>
                    <a:pt x="109" y="38"/>
                    <a:pt x="111" y="38"/>
                    <a:pt x="11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40"/>
                    <a:pt x="113" y="42"/>
                    <a:pt x="114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2" y="44"/>
                    <a:pt x="111" y="45"/>
                    <a:pt x="110" y="46"/>
                  </a:cubicBezTo>
                  <a:cubicBezTo>
                    <a:pt x="108" y="47"/>
                    <a:pt x="107" y="48"/>
                    <a:pt x="106" y="49"/>
                  </a:cubicBezTo>
                  <a:cubicBezTo>
                    <a:pt x="106" y="50"/>
                    <a:pt x="106" y="51"/>
                    <a:pt x="106" y="52"/>
                  </a:cubicBezTo>
                  <a:cubicBezTo>
                    <a:pt x="108" y="52"/>
                    <a:pt x="109" y="53"/>
                    <a:pt x="111" y="53"/>
                  </a:cubicBezTo>
                  <a:cubicBezTo>
                    <a:pt x="112" y="54"/>
                    <a:pt x="114" y="54"/>
                    <a:pt x="115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6"/>
                    <a:pt x="115" y="56"/>
                    <a:pt x="115" y="57"/>
                  </a:cubicBezTo>
                  <a:cubicBezTo>
                    <a:pt x="115" y="58"/>
                    <a:pt x="115" y="58"/>
                    <a:pt x="115" y="59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60"/>
                    <a:pt x="112" y="61"/>
                    <a:pt x="111" y="61"/>
                  </a:cubicBezTo>
                  <a:cubicBezTo>
                    <a:pt x="109" y="61"/>
                    <a:pt x="108" y="62"/>
                    <a:pt x="106" y="62"/>
                  </a:cubicBezTo>
                  <a:cubicBezTo>
                    <a:pt x="106" y="64"/>
                    <a:pt x="106" y="65"/>
                    <a:pt x="106" y="66"/>
                  </a:cubicBezTo>
                  <a:cubicBezTo>
                    <a:pt x="107" y="67"/>
                    <a:pt x="108" y="68"/>
                    <a:pt x="110" y="69"/>
                  </a:cubicBezTo>
                  <a:cubicBezTo>
                    <a:pt x="111" y="69"/>
                    <a:pt x="112" y="70"/>
                    <a:pt x="113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3" y="73"/>
                    <a:pt x="113" y="74"/>
                    <a:pt x="112" y="75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1" y="76"/>
                    <a:pt x="109" y="76"/>
                    <a:pt x="108" y="76"/>
                  </a:cubicBezTo>
                  <a:cubicBezTo>
                    <a:pt x="106" y="76"/>
                    <a:pt x="104" y="76"/>
                    <a:pt x="103" y="76"/>
                  </a:cubicBezTo>
                  <a:cubicBezTo>
                    <a:pt x="103" y="77"/>
                    <a:pt x="102" y="78"/>
                    <a:pt x="102" y="79"/>
                  </a:cubicBezTo>
                  <a:cubicBezTo>
                    <a:pt x="102" y="80"/>
                    <a:pt x="103" y="81"/>
                    <a:pt x="105" y="83"/>
                  </a:cubicBezTo>
                  <a:cubicBezTo>
                    <a:pt x="106" y="84"/>
                    <a:pt x="106" y="85"/>
                    <a:pt x="107" y="86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7" y="88"/>
                    <a:pt x="106" y="89"/>
                    <a:pt x="105" y="9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3" y="90"/>
                    <a:pt x="102" y="90"/>
                    <a:pt x="100" y="89"/>
                  </a:cubicBezTo>
                  <a:cubicBezTo>
                    <a:pt x="99" y="89"/>
                    <a:pt x="97" y="88"/>
                    <a:pt x="96" y="88"/>
                  </a:cubicBezTo>
                  <a:cubicBezTo>
                    <a:pt x="95" y="89"/>
                    <a:pt x="94" y="90"/>
                    <a:pt x="94" y="90"/>
                  </a:cubicBezTo>
                  <a:cubicBezTo>
                    <a:pt x="94" y="92"/>
                    <a:pt x="95" y="93"/>
                    <a:pt x="95" y="95"/>
                  </a:cubicBezTo>
                  <a:cubicBezTo>
                    <a:pt x="96" y="96"/>
                    <a:pt x="97" y="98"/>
                    <a:pt x="97" y="99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6" y="100"/>
                    <a:pt x="95" y="101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2" y="101"/>
                    <a:pt x="91" y="101"/>
                    <a:pt x="90" y="100"/>
                  </a:cubicBezTo>
                  <a:cubicBezTo>
                    <a:pt x="88" y="99"/>
                    <a:pt x="87" y="98"/>
                    <a:pt x="86" y="97"/>
                  </a:cubicBezTo>
                  <a:cubicBezTo>
                    <a:pt x="85" y="98"/>
                    <a:pt x="84" y="99"/>
                    <a:pt x="83" y="99"/>
                  </a:cubicBezTo>
                  <a:cubicBezTo>
                    <a:pt x="83" y="101"/>
                    <a:pt x="83" y="102"/>
                    <a:pt x="83" y="104"/>
                  </a:cubicBezTo>
                  <a:cubicBezTo>
                    <a:pt x="83" y="105"/>
                    <a:pt x="84" y="107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2" y="109"/>
                    <a:pt x="81" y="110"/>
                    <a:pt x="80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8" y="109"/>
                    <a:pt x="77" y="108"/>
                    <a:pt x="76" y="107"/>
                  </a:cubicBezTo>
                  <a:cubicBezTo>
                    <a:pt x="75" y="106"/>
                    <a:pt x="74" y="105"/>
                    <a:pt x="73" y="104"/>
                  </a:cubicBezTo>
                  <a:cubicBezTo>
                    <a:pt x="72" y="104"/>
                    <a:pt x="71" y="104"/>
                    <a:pt x="70" y="105"/>
                  </a:cubicBezTo>
                  <a:cubicBezTo>
                    <a:pt x="70" y="106"/>
                    <a:pt x="69" y="108"/>
                    <a:pt x="69" y="109"/>
                  </a:cubicBezTo>
                  <a:cubicBezTo>
                    <a:pt x="69" y="111"/>
                    <a:pt x="69" y="112"/>
                    <a:pt x="68" y="113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4"/>
                    <a:pt x="65" y="114"/>
                    <a:pt x="64" y="114"/>
                  </a:cubicBezTo>
                  <a:close/>
                  <a:moveTo>
                    <a:pt x="48" y="113"/>
                  </a:moveTo>
                  <a:cubicBezTo>
                    <a:pt x="49" y="113"/>
                    <a:pt x="50" y="113"/>
                    <a:pt x="51" y="113"/>
                  </a:cubicBezTo>
                  <a:cubicBezTo>
                    <a:pt x="52" y="112"/>
                    <a:pt x="52" y="111"/>
                    <a:pt x="53" y="110"/>
                  </a:cubicBezTo>
                  <a:cubicBezTo>
                    <a:pt x="54" y="108"/>
                    <a:pt x="55" y="107"/>
                    <a:pt x="55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7" y="105"/>
                    <a:pt x="58" y="105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7"/>
                    <a:pt x="62" y="108"/>
                    <a:pt x="62" y="110"/>
                  </a:cubicBezTo>
                  <a:cubicBezTo>
                    <a:pt x="63" y="111"/>
                    <a:pt x="64" y="112"/>
                    <a:pt x="64" y="113"/>
                  </a:cubicBezTo>
                  <a:cubicBezTo>
                    <a:pt x="65" y="113"/>
                    <a:pt x="66" y="113"/>
                    <a:pt x="67" y="113"/>
                  </a:cubicBezTo>
                  <a:cubicBezTo>
                    <a:pt x="68" y="112"/>
                    <a:pt x="68" y="110"/>
                    <a:pt x="68" y="109"/>
                  </a:cubicBezTo>
                  <a:cubicBezTo>
                    <a:pt x="68" y="107"/>
                    <a:pt x="69" y="105"/>
                    <a:pt x="69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71" y="103"/>
                    <a:pt x="72" y="103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4"/>
                    <a:pt x="76" y="105"/>
                    <a:pt x="77" y="107"/>
                  </a:cubicBezTo>
                  <a:cubicBezTo>
                    <a:pt x="78" y="108"/>
                    <a:pt x="79" y="109"/>
                    <a:pt x="80" y="109"/>
                  </a:cubicBezTo>
                  <a:cubicBezTo>
                    <a:pt x="81" y="109"/>
                    <a:pt x="82" y="108"/>
                    <a:pt x="83" y="108"/>
                  </a:cubicBezTo>
                  <a:cubicBezTo>
                    <a:pt x="83" y="107"/>
                    <a:pt x="83" y="105"/>
                    <a:pt x="82" y="104"/>
                  </a:cubicBezTo>
                  <a:cubicBezTo>
                    <a:pt x="82" y="102"/>
                    <a:pt x="82" y="100"/>
                    <a:pt x="82" y="9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3" y="98"/>
                    <a:pt x="84" y="97"/>
                    <a:pt x="85" y="9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7" y="97"/>
                    <a:pt x="89" y="98"/>
                    <a:pt x="90" y="99"/>
                  </a:cubicBezTo>
                  <a:cubicBezTo>
                    <a:pt x="91" y="100"/>
                    <a:pt x="92" y="100"/>
                    <a:pt x="93" y="101"/>
                  </a:cubicBezTo>
                  <a:cubicBezTo>
                    <a:pt x="94" y="100"/>
                    <a:pt x="95" y="100"/>
                    <a:pt x="96" y="99"/>
                  </a:cubicBezTo>
                  <a:cubicBezTo>
                    <a:pt x="96" y="98"/>
                    <a:pt x="95" y="96"/>
                    <a:pt x="95" y="95"/>
                  </a:cubicBezTo>
                  <a:cubicBezTo>
                    <a:pt x="94" y="94"/>
                    <a:pt x="93" y="92"/>
                    <a:pt x="93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4" y="89"/>
                    <a:pt x="94" y="88"/>
                    <a:pt x="95" y="87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7"/>
                    <a:pt x="99" y="88"/>
                    <a:pt x="101" y="88"/>
                  </a:cubicBezTo>
                  <a:cubicBezTo>
                    <a:pt x="102" y="89"/>
                    <a:pt x="103" y="89"/>
                    <a:pt x="104" y="89"/>
                  </a:cubicBezTo>
                  <a:cubicBezTo>
                    <a:pt x="105" y="88"/>
                    <a:pt x="106" y="87"/>
                    <a:pt x="106" y="86"/>
                  </a:cubicBezTo>
                  <a:cubicBezTo>
                    <a:pt x="106" y="85"/>
                    <a:pt x="105" y="84"/>
                    <a:pt x="104" y="83"/>
                  </a:cubicBezTo>
                  <a:cubicBezTo>
                    <a:pt x="103" y="82"/>
                    <a:pt x="101" y="80"/>
                    <a:pt x="101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2" y="77"/>
                    <a:pt x="102" y="75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4" y="75"/>
                    <a:pt x="106" y="75"/>
                    <a:pt x="108" y="75"/>
                  </a:cubicBezTo>
                  <a:cubicBezTo>
                    <a:pt x="109" y="75"/>
                    <a:pt x="110" y="75"/>
                    <a:pt x="112" y="75"/>
                  </a:cubicBezTo>
                  <a:cubicBezTo>
                    <a:pt x="112" y="74"/>
                    <a:pt x="112" y="72"/>
                    <a:pt x="113" y="71"/>
                  </a:cubicBezTo>
                  <a:cubicBezTo>
                    <a:pt x="112" y="71"/>
                    <a:pt x="110" y="70"/>
                    <a:pt x="109" y="69"/>
                  </a:cubicBezTo>
                  <a:cubicBezTo>
                    <a:pt x="108" y="68"/>
                    <a:pt x="106" y="67"/>
                    <a:pt x="105" y="66"/>
                  </a:cubicBezTo>
                  <a:cubicBezTo>
                    <a:pt x="105" y="66"/>
                    <a:pt x="105" y="66"/>
                    <a:pt x="105" y="66"/>
                  </a:cubicBezTo>
                  <a:cubicBezTo>
                    <a:pt x="105" y="66"/>
                    <a:pt x="105" y="66"/>
                    <a:pt x="105" y="66"/>
                  </a:cubicBezTo>
                  <a:cubicBezTo>
                    <a:pt x="105" y="64"/>
                    <a:pt x="105" y="63"/>
                    <a:pt x="105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1"/>
                    <a:pt x="109" y="61"/>
                    <a:pt x="111" y="60"/>
                  </a:cubicBezTo>
                  <a:cubicBezTo>
                    <a:pt x="112" y="60"/>
                    <a:pt x="113" y="59"/>
                    <a:pt x="114" y="59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6"/>
                    <a:pt x="114" y="55"/>
                  </a:cubicBezTo>
                  <a:cubicBezTo>
                    <a:pt x="113" y="55"/>
                    <a:pt x="112" y="55"/>
                    <a:pt x="111" y="54"/>
                  </a:cubicBezTo>
                  <a:cubicBezTo>
                    <a:pt x="109" y="54"/>
                    <a:pt x="107" y="53"/>
                    <a:pt x="106" y="53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51"/>
                    <a:pt x="105" y="50"/>
                    <a:pt x="105" y="48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6" y="47"/>
                    <a:pt x="108" y="46"/>
                    <a:pt x="109" y="45"/>
                  </a:cubicBezTo>
                  <a:cubicBezTo>
                    <a:pt x="110" y="44"/>
                    <a:pt x="112" y="43"/>
                    <a:pt x="113" y="43"/>
                  </a:cubicBezTo>
                  <a:cubicBezTo>
                    <a:pt x="112" y="42"/>
                    <a:pt x="112" y="41"/>
                    <a:pt x="112" y="40"/>
                  </a:cubicBezTo>
                  <a:cubicBezTo>
                    <a:pt x="110" y="39"/>
                    <a:pt x="109" y="39"/>
                    <a:pt x="108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8"/>
                    <a:pt x="101" y="37"/>
                    <a:pt x="101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34"/>
                    <a:pt x="103" y="32"/>
                    <a:pt x="104" y="31"/>
                  </a:cubicBezTo>
                  <a:cubicBezTo>
                    <a:pt x="105" y="30"/>
                    <a:pt x="106" y="29"/>
                    <a:pt x="106" y="28"/>
                  </a:cubicBezTo>
                  <a:cubicBezTo>
                    <a:pt x="106" y="27"/>
                    <a:pt x="105" y="26"/>
                    <a:pt x="104" y="25"/>
                  </a:cubicBezTo>
                  <a:cubicBezTo>
                    <a:pt x="103" y="25"/>
                    <a:pt x="102" y="26"/>
                    <a:pt x="101" y="26"/>
                  </a:cubicBezTo>
                  <a:cubicBezTo>
                    <a:pt x="99" y="27"/>
                    <a:pt x="97" y="27"/>
                    <a:pt x="96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6"/>
                    <a:pt x="94" y="25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2"/>
                    <a:pt x="94" y="21"/>
                    <a:pt x="95" y="19"/>
                  </a:cubicBezTo>
                  <a:cubicBezTo>
                    <a:pt x="95" y="18"/>
                    <a:pt x="96" y="17"/>
                    <a:pt x="96" y="15"/>
                  </a:cubicBezTo>
                  <a:cubicBezTo>
                    <a:pt x="95" y="15"/>
                    <a:pt x="94" y="14"/>
                    <a:pt x="93" y="13"/>
                  </a:cubicBezTo>
                  <a:cubicBezTo>
                    <a:pt x="92" y="14"/>
                    <a:pt x="91" y="14"/>
                    <a:pt x="90" y="15"/>
                  </a:cubicBezTo>
                  <a:cubicBezTo>
                    <a:pt x="89" y="16"/>
                    <a:pt x="87" y="17"/>
                    <a:pt x="86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7"/>
                    <a:pt x="83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2"/>
                    <a:pt x="82" y="10"/>
                  </a:cubicBezTo>
                  <a:cubicBezTo>
                    <a:pt x="83" y="9"/>
                    <a:pt x="83" y="8"/>
                    <a:pt x="83" y="6"/>
                  </a:cubicBezTo>
                  <a:cubicBezTo>
                    <a:pt x="82" y="6"/>
                    <a:pt x="81" y="5"/>
                    <a:pt x="80" y="5"/>
                  </a:cubicBezTo>
                  <a:cubicBezTo>
                    <a:pt x="79" y="6"/>
                    <a:pt x="78" y="7"/>
                    <a:pt x="77" y="8"/>
                  </a:cubicBezTo>
                  <a:cubicBezTo>
                    <a:pt x="76" y="9"/>
                    <a:pt x="75" y="11"/>
                    <a:pt x="74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1"/>
                    <a:pt x="71" y="11"/>
                    <a:pt x="69" y="1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9"/>
                    <a:pt x="68" y="7"/>
                    <a:pt x="68" y="5"/>
                  </a:cubicBezTo>
                  <a:cubicBezTo>
                    <a:pt x="68" y="4"/>
                    <a:pt x="68" y="2"/>
                    <a:pt x="67" y="1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4" y="2"/>
                    <a:pt x="63" y="3"/>
                    <a:pt x="62" y="4"/>
                  </a:cubicBezTo>
                  <a:cubicBezTo>
                    <a:pt x="62" y="6"/>
                    <a:pt x="61" y="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7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8"/>
                    <a:pt x="54" y="6"/>
                    <a:pt x="53" y="4"/>
                  </a:cubicBezTo>
                  <a:cubicBezTo>
                    <a:pt x="52" y="3"/>
                    <a:pt x="52" y="2"/>
                    <a:pt x="51" y="1"/>
                  </a:cubicBezTo>
                  <a:cubicBezTo>
                    <a:pt x="50" y="1"/>
                    <a:pt x="49" y="1"/>
                    <a:pt x="48" y="1"/>
                  </a:cubicBezTo>
                  <a:cubicBezTo>
                    <a:pt x="48" y="2"/>
                    <a:pt x="47" y="4"/>
                    <a:pt x="47" y="5"/>
                  </a:cubicBezTo>
                  <a:cubicBezTo>
                    <a:pt x="47" y="7"/>
                    <a:pt x="47" y="9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1"/>
                    <a:pt x="44" y="11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1"/>
                    <a:pt x="40" y="9"/>
                    <a:pt x="38" y="8"/>
                  </a:cubicBezTo>
                  <a:cubicBezTo>
                    <a:pt x="37" y="7"/>
                    <a:pt x="37" y="6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8"/>
                    <a:pt x="33" y="9"/>
                    <a:pt x="33" y="10"/>
                  </a:cubicBezTo>
                  <a:cubicBezTo>
                    <a:pt x="33" y="12"/>
                    <a:pt x="34" y="14"/>
                    <a:pt x="34" y="15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7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8" y="17"/>
                    <a:pt x="27" y="16"/>
                    <a:pt x="25" y="15"/>
                  </a:cubicBezTo>
                  <a:cubicBezTo>
                    <a:pt x="24" y="14"/>
                    <a:pt x="23" y="14"/>
                    <a:pt x="22" y="13"/>
                  </a:cubicBezTo>
                  <a:cubicBezTo>
                    <a:pt x="21" y="14"/>
                    <a:pt x="20" y="15"/>
                    <a:pt x="19" y="15"/>
                  </a:cubicBezTo>
                  <a:cubicBezTo>
                    <a:pt x="20" y="17"/>
                    <a:pt x="20" y="18"/>
                    <a:pt x="21" y="19"/>
                  </a:cubicBezTo>
                  <a:cubicBezTo>
                    <a:pt x="22" y="21"/>
                    <a:pt x="22" y="22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5"/>
                    <a:pt x="21" y="26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6" y="27"/>
                    <a:pt x="15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10" y="26"/>
                    <a:pt x="10" y="27"/>
                    <a:pt x="9" y="28"/>
                  </a:cubicBezTo>
                  <a:cubicBezTo>
                    <a:pt x="10" y="29"/>
                    <a:pt x="11" y="30"/>
                    <a:pt x="12" y="31"/>
                  </a:cubicBezTo>
                  <a:cubicBezTo>
                    <a:pt x="13" y="32"/>
                    <a:pt x="14" y="34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1" y="39"/>
                    <a:pt x="10" y="39"/>
                    <a:pt x="8" y="39"/>
                  </a:cubicBezTo>
                  <a:cubicBezTo>
                    <a:pt x="6" y="39"/>
                    <a:pt x="5" y="39"/>
                    <a:pt x="4" y="40"/>
                  </a:cubicBezTo>
                  <a:cubicBezTo>
                    <a:pt x="3" y="41"/>
                    <a:pt x="3" y="42"/>
                    <a:pt x="3" y="43"/>
                  </a:cubicBezTo>
                  <a:cubicBezTo>
                    <a:pt x="4" y="43"/>
                    <a:pt x="5" y="44"/>
                    <a:pt x="6" y="45"/>
                  </a:cubicBezTo>
                  <a:cubicBezTo>
                    <a:pt x="8" y="46"/>
                    <a:pt x="9" y="47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0"/>
                    <a:pt x="10" y="51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8" y="53"/>
                    <a:pt x="7" y="54"/>
                    <a:pt x="5" y="54"/>
                  </a:cubicBezTo>
                  <a:cubicBezTo>
                    <a:pt x="4" y="55"/>
                    <a:pt x="2" y="55"/>
                    <a:pt x="1" y="55"/>
                  </a:cubicBezTo>
                  <a:cubicBezTo>
                    <a:pt x="1" y="56"/>
                    <a:pt x="1" y="57"/>
                    <a:pt x="1" y="57"/>
                  </a:cubicBezTo>
                  <a:cubicBezTo>
                    <a:pt x="1" y="58"/>
                    <a:pt x="1" y="58"/>
                    <a:pt x="1" y="59"/>
                  </a:cubicBezTo>
                  <a:cubicBezTo>
                    <a:pt x="2" y="59"/>
                    <a:pt x="4" y="60"/>
                    <a:pt x="5" y="60"/>
                  </a:cubicBezTo>
                  <a:cubicBezTo>
                    <a:pt x="7" y="61"/>
                    <a:pt x="8" y="61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3"/>
                    <a:pt x="10" y="64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8" y="68"/>
                    <a:pt x="6" y="69"/>
                  </a:cubicBezTo>
                  <a:cubicBezTo>
                    <a:pt x="5" y="70"/>
                    <a:pt x="4" y="71"/>
                    <a:pt x="3" y="71"/>
                  </a:cubicBezTo>
                  <a:cubicBezTo>
                    <a:pt x="3" y="72"/>
                    <a:pt x="3" y="74"/>
                    <a:pt x="4" y="75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10" y="75"/>
                    <a:pt x="11" y="75"/>
                    <a:pt x="13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4" y="76"/>
                    <a:pt x="14" y="78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80"/>
                    <a:pt x="13" y="82"/>
                    <a:pt x="12" y="83"/>
                  </a:cubicBezTo>
                  <a:cubicBezTo>
                    <a:pt x="11" y="84"/>
                    <a:pt x="10" y="85"/>
                    <a:pt x="9" y="86"/>
                  </a:cubicBezTo>
                  <a:cubicBezTo>
                    <a:pt x="10" y="87"/>
                    <a:pt x="10" y="88"/>
                    <a:pt x="11" y="89"/>
                  </a:cubicBezTo>
                  <a:cubicBezTo>
                    <a:pt x="12" y="89"/>
                    <a:pt x="13" y="89"/>
                    <a:pt x="15" y="88"/>
                  </a:cubicBezTo>
                  <a:cubicBezTo>
                    <a:pt x="16" y="88"/>
                    <a:pt x="18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8"/>
                    <a:pt x="22" y="89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2" y="92"/>
                    <a:pt x="22" y="94"/>
                    <a:pt x="21" y="95"/>
                  </a:cubicBezTo>
                  <a:cubicBezTo>
                    <a:pt x="20" y="96"/>
                    <a:pt x="20" y="98"/>
                    <a:pt x="19" y="99"/>
                  </a:cubicBezTo>
                  <a:cubicBezTo>
                    <a:pt x="20" y="100"/>
                    <a:pt x="21" y="100"/>
                    <a:pt x="22" y="101"/>
                  </a:cubicBezTo>
                  <a:cubicBezTo>
                    <a:pt x="23" y="100"/>
                    <a:pt x="24" y="100"/>
                    <a:pt x="25" y="99"/>
                  </a:cubicBezTo>
                  <a:cubicBezTo>
                    <a:pt x="27" y="98"/>
                    <a:pt x="28" y="97"/>
                    <a:pt x="30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1" y="97"/>
                    <a:pt x="32" y="98"/>
                    <a:pt x="33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3" y="102"/>
                    <a:pt x="33" y="104"/>
                  </a:cubicBezTo>
                  <a:cubicBezTo>
                    <a:pt x="33" y="105"/>
                    <a:pt x="33" y="107"/>
                    <a:pt x="33" y="108"/>
                  </a:cubicBezTo>
                  <a:cubicBezTo>
                    <a:pt x="34" y="108"/>
                    <a:pt x="35" y="109"/>
                    <a:pt x="36" y="109"/>
                  </a:cubicBezTo>
                  <a:cubicBezTo>
                    <a:pt x="37" y="109"/>
                    <a:pt x="37" y="108"/>
                    <a:pt x="38" y="107"/>
                  </a:cubicBezTo>
                  <a:cubicBezTo>
                    <a:pt x="40" y="105"/>
                    <a:pt x="41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4" y="103"/>
                    <a:pt x="45" y="103"/>
                    <a:pt x="46" y="10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7" y="105"/>
                    <a:pt x="47" y="107"/>
                    <a:pt x="47" y="109"/>
                  </a:cubicBezTo>
                  <a:cubicBezTo>
                    <a:pt x="47" y="110"/>
                    <a:pt x="48" y="112"/>
                    <a:pt x="48" y="113"/>
                  </a:cubicBezTo>
                  <a:close/>
                  <a:moveTo>
                    <a:pt x="58" y="98"/>
                  </a:moveTo>
                  <a:cubicBezTo>
                    <a:pt x="57" y="98"/>
                    <a:pt x="57" y="98"/>
                    <a:pt x="56" y="98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60" y="92"/>
                    <a:pt x="63" y="79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70"/>
                    <a:pt x="68" y="68"/>
                    <a:pt x="69" y="67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6" y="76"/>
                    <a:pt x="77" y="88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69" y="97"/>
                    <a:pt x="63" y="98"/>
                    <a:pt x="58" y="98"/>
                  </a:cubicBezTo>
                  <a:close/>
                  <a:moveTo>
                    <a:pt x="57" y="97"/>
                  </a:moveTo>
                  <a:cubicBezTo>
                    <a:pt x="57" y="97"/>
                    <a:pt x="58" y="97"/>
                    <a:pt x="58" y="97"/>
                  </a:cubicBezTo>
                  <a:cubicBezTo>
                    <a:pt x="63" y="97"/>
                    <a:pt x="68" y="96"/>
                    <a:pt x="73" y="94"/>
                  </a:cubicBezTo>
                  <a:cubicBezTo>
                    <a:pt x="76" y="88"/>
                    <a:pt x="75" y="77"/>
                    <a:pt x="69" y="68"/>
                  </a:cubicBezTo>
                  <a:cubicBezTo>
                    <a:pt x="68" y="69"/>
                    <a:pt x="66" y="70"/>
                    <a:pt x="65" y="71"/>
                  </a:cubicBezTo>
                  <a:cubicBezTo>
                    <a:pt x="64" y="79"/>
                    <a:pt x="62" y="91"/>
                    <a:pt x="57" y="97"/>
                  </a:cubicBezTo>
                  <a:close/>
                  <a:moveTo>
                    <a:pt x="43" y="96"/>
                  </a:moveTo>
                  <a:cubicBezTo>
                    <a:pt x="42" y="95"/>
                    <a:pt x="42" y="95"/>
                    <a:pt x="42" y="95"/>
                  </a:cubicBezTo>
                  <a:cubicBezTo>
                    <a:pt x="37" y="93"/>
                    <a:pt x="32" y="90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35" y="83"/>
                    <a:pt x="46" y="77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5" y="72"/>
                    <a:pt x="57" y="72"/>
                    <a:pt x="59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7" y="83"/>
                    <a:pt x="49" y="92"/>
                    <a:pt x="43" y="95"/>
                  </a:cubicBezTo>
                  <a:lnTo>
                    <a:pt x="43" y="96"/>
                  </a:lnTo>
                  <a:close/>
                  <a:moveTo>
                    <a:pt x="29" y="85"/>
                  </a:moveTo>
                  <a:cubicBezTo>
                    <a:pt x="33" y="89"/>
                    <a:pt x="37" y="92"/>
                    <a:pt x="43" y="95"/>
                  </a:cubicBezTo>
                  <a:cubicBezTo>
                    <a:pt x="49" y="91"/>
                    <a:pt x="56" y="8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6" y="73"/>
                    <a:pt x="54" y="73"/>
                    <a:pt x="53" y="72"/>
                  </a:cubicBezTo>
                  <a:cubicBezTo>
                    <a:pt x="47" y="78"/>
                    <a:pt x="36" y="84"/>
                    <a:pt x="29" y="85"/>
                  </a:cubicBezTo>
                  <a:close/>
                  <a:moveTo>
                    <a:pt x="85" y="88"/>
                  </a:moveTo>
                  <a:cubicBezTo>
                    <a:pt x="85" y="87"/>
                    <a:pt x="85" y="87"/>
                    <a:pt x="85" y="87"/>
                  </a:cubicBezTo>
                  <a:cubicBezTo>
                    <a:pt x="84" y="79"/>
                    <a:pt x="77" y="69"/>
                    <a:pt x="72" y="63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1"/>
                    <a:pt x="73" y="59"/>
                    <a:pt x="73" y="57"/>
                  </a:cubicBezTo>
                  <a:cubicBezTo>
                    <a:pt x="73" y="57"/>
                    <a:pt x="73" y="56"/>
                    <a:pt x="73" y="56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84" y="58"/>
                    <a:pt x="93" y="66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4" y="78"/>
                    <a:pt x="90" y="83"/>
                    <a:pt x="86" y="87"/>
                  </a:cubicBezTo>
                  <a:lnTo>
                    <a:pt x="85" y="88"/>
                  </a:lnTo>
                  <a:close/>
                  <a:moveTo>
                    <a:pt x="73" y="62"/>
                  </a:moveTo>
                  <a:cubicBezTo>
                    <a:pt x="78" y="68"/>
                    <a:pt x="84" y="78"/>
                    <a:pt x="86" y="86"/>
                  </a:cubicBezTo>
                  <a:cubicBezTo>
                    <a:pt x="90" y="82"/>
                    <a:pt x="93" y="77"/>
                    <a:pt x="95" y="72"/>
                  </a:cubicBezTo>
                  <a:cubicBezTo>
                    <a:pt x="92" y="66"/>
                    <a:pt x="84" y="59"/>
                    <a:pt x="74" y="56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9"/>
                    <a:pt x="73" y="61"/>
                    <a:pt x="73" y="62"/>
                  </a:cubicBezTo>
                  <a:close/>
                  <a:moveTo>
                    <a:pt x="28" y="75"/>
                  </a:moveTo>
                  <a:cubicBezTo>
                    <a:pt x="25" y="75"/>
                    <a:pt x="22" y="75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18" y="68"/>
                    <a:pt x="16" y="63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23" y="60"/>
                    <a:pt x="36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5"/>
                    <a:pt x="47" y="67"/>
                    <a:pt x="48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2" y="73"/>
                    <a:pt x="35" y="75"/>
                    <a:pt x="28" y="75"/>
                  </a:cubicBezTo>
                  <a:close/>
                  <a:moveTo>
                    <a:pt x="21" y="73"/>
                  </a:moveTo>
                  <a:cubicBezTo>
                    <a:pt x="23" y="74"/>
                    <a:pt x="25" y="74"/>
                    <a:pt x="28" y="74"/>
                  </a:cubicBezTo>
                  <a:cubicBezTo>
                    <a:pt x="35" y="74"/>
                    <a:pt x="42" y="72"/>
                    <a:pt x="47" y="69"/>
                  </a:cubicBezTo>
                  <a:cubicBezTo>
                    <a:pt x="46" y="68"/>
                    <a:pt x="44" y="66"/>
                    <a:pt x="43" y="64"/>
                  </a:cubicBezTo>
                  <a:cubicBezTo>
                    <a:pt x="35" y="64"/>
                    <a:pt x="24" y="61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63"/>
                    <a:pt x="18" y="68"/>
                    <a:pt x="21" y="73"/>
                  </a:cubicBezTo>
                  <a:close/>
                  <a:moveTo>
                    <a:pt x="58" y="64"/>
                  </a:moveTo>
                  <a:cubicBezTo>
                    <a:pt x="56" y="64"/>
                    <a:pt x="54" y="64"/>
                    <a:pt x="53" y="62"/>
                  </a:cubicBezTo>
                  <a:cubicBezTo>
                    <a:pt x="50" y="59"/>
                    <a:pt x="50" y="55"/>
                    <a:pt x="53" y="52"/>
                  </a:cubicBezTo>
                  <a:cubicBezTo>
                    <a:pt x="54" y="51"/>
                    <a:pt x="56" y="50"/>
                    <a:pt x="58" y="50"/>
                  </a:cubicBezTo>
                  <a:cubicBezTo>
                    <a:pt x="60" y="50"/>
                    <a:pt x="61" y="51"/>
                    <a:pt x="63" y="52"/>
                  </a:cubicBezTo>
                  <a:cubicBezTo>
                    <a:pt x="64" y="53"/>
                    <a:pt x="65" y="55"/>
                    <a:pt x="65" y="57"/>
                  </a:cubicBezTo>
                  <a:cubicBezTo>
                    <a:pt x="65" y="59"/>
                    <a:pt x="64" y="61"/>
                    <a:pt x="63" y="62"/>
                  </a:cubicBezTo>
                  <a:cubicBezTo>
                    <a:pt x="61" y="64"/>
                    <a:pt x="60" y="64"/>
                    <a:pt x="58" y="64"/>
                  </a:cubicBezTo>
                  <a:close/>
                  <a:moveTo>
                    <a:pt x="58" y="51"/>
                  </a:moveTo>
                  <a:cubicBezTo>
                    <a:pt x="56" y="51"/>
                    <a:pt x="54" y="52"/>
                    <a:pt x="53" y="53"/>
                  </a:cubicBezTo>
                  <a:cubicBezTo>
                    <a:pt x="51" y="55"/>
                    <a:pt x="51" y="59"/>
                    <a:pt x="53" y="62"/>
                  </a:cubicBezTo>
                  <a:cubicBezTo>
                    <a:pt x="54" y="63"/>
                    <a:pt x="56" y="63"/>
                    <a:pt x="58" y="63"/>
                  </a:cubicBezTo>
                  <a:cubicBezTo>
                    <a:pt x="59" y="63"/>
                    <a:pt x="61" y="63"/>
                    <a:pt x="62" y="62"/>
                  </a:cubicBezTo>
                  <a:cubicBezTo>
                    <a:pt x="63" y="60"/>
                    <a:pt x="64" y="59"/>
                    <a:pt x="64" y="57"/>
                  </a:cubicBezTo>
                  <a:cubicBezTo>
                    <a:pt x="64" y="55"/>
                    <a:pt x="63" y="54"/>
                    <a:pt x="62" y="53"/>
                  </a:cubicBezTo>
                  <a:cubicBezTo>
                    <a:pt x="61" y="52"/>
                    <a:pt x="59" y="51"/>
                    <a:pt x="58" y="51"/>
                  </a:cubicBezTo>
                  <a:close/>
                  <a:moveTo>
                    <a:pt x="99" y="60"/>
                  </a:moveTo>
                  <a:cubicBezTo>
                    <a:pt x="98" y="59"/>
                    <a:pt x="98" y="59"/>
                    <a:pt x="98" y="59"/>
                  </a:cubicBezTo>
                  <a:cubicBezTo>
                    <a:pt x="92" y="54"/>
                    <a:pt x="80" y="51"/>
                    <a:pt x="72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49"/>
                    <a:pt x="69" y="47"/>
                    <a:pt x="67" y="46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3" y="41"/>
                    <a:pt x="80" y="39"/>
                    <a:pt x="87" y="39"/>
                  </a:cubicBezTo>
                  <a:cubicBezTo>
                    <a:pt x="90" y="39"/>
                    <a:pt x="93" y="40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8" y="46"/>
                    <a:pt x="99" y="51"/>
                    <a:pt x="99" y="57"/>
                  </a:cubicBezTo>
                  <a:cubicBezTo>
                    <a:pt x="99" y="58"/>
                    <a:pt x="99" y="58"/>
                    <a:pt x="99" y="58"/>
                  </a:cubicBezTo>
                  <a:lnTo>
                    <a:pt x="99" y="60"/>
                  </a:lnTo>
                  <a:close/>
                  <a:moveTo>
                    <a:pt x="72" y="50"/>
                  </a:moveTo>
                  <a:cubicBezTo>
                    <a:pt x="80" y="50"/>
                    <a:pt x="92" y="53"/>
                    <a:pt x="98" y="58"/>
                  </a:cubicBezTo>
                  <a:cubicBezTo>
                    <a:pt x="98" y="58"/>
                    <a:pt x="98" y="57"/>
                    <a:pt x="98" y="57"/>
                  </a:cubicBezTo>
                  <a:cubicBezTo>
                    <a:pt x="98" y="52"/>
                    <a:pt x="97" y="46"/>
                    <a:pt x="95" y="41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1" y="40"/>
                    <a:pt x="74" y="42"/>
                    <a:pt x="68" y="45"/>
                  </a:cubicBezTo>
                  <a:cubicBezTo>
                    <a:pt x="70" y="47"/>
                    <a:pt x="71" y="48"/>
                    <a:pt x="72" y="50"/>
                  </a:cubicBezTo>
                  <a:close/>
                  <a:moveTo>
                    <a:pt x="43" y="59"/>
                  </a:moveTo>
                  <a:cubicBezTo>
                    <a:pt x="42" y="59"/>
                    <a:pt x="42" y="59"/>
                    <a:pt x="42" y="59"/>
                  </a:cubicBezTo>
                  <a:cubicBezTo>
                    <a:pt x="31" y="57"/>
                    <a:pt x="22" y="49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2" y="36"/>
                    <a:pt x="25" y="31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35"/>
                    <a:pt x="38" y="46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4"/>
                    <a:pt x="43" y="55"/>
                    <a:pt x="43" y="57"/>
                  </a:cubicBezTo>
                  <a:cubicBezTo>
                    <a:pt x="43" y="58"/>
                    <a:pt x="43" y="58"/>
                    <a:pt x="43" y="59"/>
                  </a:cubicBezTo>
                  <a:close/>
                  <a:moveTo>
                    <a:pt x="20" y="42"/>
                  </a:moveTo>
                  <a:cubicBezTo>
                    <a:pt x="23" y="48"/>
                    <a:pt x="32" y="55"/>
                    <a:pt x="42" y="58"/>
                  </a:cubicBezTo>
                  <a:cubicBezTo>
                    <a:pt x="42" y="58"/>
                    <a:pt x="42" y="57"/>
                    <a:pt x="42" y="57"/>
                  </a:cubicBezTo>
                  <a:cubicBezTo>
                    <a:pt x="42" y="55"/>
                    <a:pt x="42" y="54"/>
                    <a:pt x="43" y="52"/>
                  </a:cubicBezTo>
                  <a:cubicBezTo>
                    <a:pt x="37" y="46"/>
                    <a:pt x="31" y="36"/>
                    <a:pt x="30" y="28"/>
                  </a:cubicBezTo>
                  <a:cubicBezTo>
                    <a:pt x="26" y="32"/>
                    <a:pt x="22" y="37"/>
                    <a:pt x="20" y="42"/>
                  </a:cubicBezTo>
                  <a:close/>
                  <a:moveTo>
                    <a:pt x="46" y="48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39" y="38"/>
                    <a:pt x="39" y="26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7" y="17"/>
                    <a:pt x="52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5" y="23"/>
                    <a:pt x="52" y="35"/>
                    <a:pt x="52" y="4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9" y="45"/>
                    <a:pt x="48" y="46"/>
                    <a:pt x="46" y="48"/>
                  </a:cubicBezTo>
                  <a:close/>
                  <a:moveTo>
                    <a:pt x="42" y="20"/>
                  </a:moveTo>
                  <a:cubicBezTo>
                    <a:pt x="40" y="26"/>
                    <a:pt x="40" y="37"/>
                    <a:pt x="46" y="47"/>
                  </a:cubicBezTo>
                  <a:cubicBezTo>
                    <a:pt x="47" y="45"/>
                    <a:pt x="49" y="44"/>
                    <a:pt x="51" y="43"/>
                  </a:cubicBezTo>
                  <a:cubicBezTo>
                    <a:pt x="51" y="35"/>
                    <a:pt x="54" y="23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2" y="17"/>
                    <a:pt x="47" y="18"/>
                    <a:pt x="42" y="20"/>
                  </a:cubicBezTo>
                  <a:close/>
                  <a:moveTo>
                    <a:pt x="63" y="43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1" y="43"/>
                    <a:pt x="59" y="42"/>
                    <a:pt x="58" y="42"/>
                  </a:cubicBezTo>
                  <a:cubicBezTo>
                    <a:pt x="57" y="42"/>
                    <a:pt x="57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8" y="31"/>
                    <a:pt x="66" y="22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9" y="21"/>
                    <a:pt x="84" y="25"/>
                    <a:pt x="88" y="29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0" y="31"/>
                    <a:pt x="69" y="37"/>
                    <a:pt x="63" y="43"/>
                  </a:cubicBezTo>
                  <a:close/>
                  <a:moveTo>
                    <a:pt x="58" y="41"/>
                  </a:moveTo>
                  <a:cubicBezTo>
                    <a:pt x="59" y="41"/>
                    <a:pt x="61" y="42"/>
                    <a:pt x="63" y="42"/>
                  </a:cubicBezTo>
                  <a:cubicBezTo>
                    <a:pt x="69" y="37"/>
                    <a:pt x="79" y="30"/>
                    <a:pt x="87" y="29"/>
                  </a:cubicBezTo>
                  <a:cubicBezTo>
                    <a:pt x="83" y="25"/>
                    <a:pt x="78" y="22"/>
                    <a:pt x="73" y="20"/>
                  </a:cubicBezTo>
                  <a:cubicBezTo>
                    <a:pt x="67" y="23"/>
                    <a:pt x="59" y="31"/>
                    <a:pt x="57" y="41"/>
                  </a:cubicBezTo>
                  <a:cubicBezTo>
                    <a:pt x="57" y="41"/>
                    <a:pt x="57" y="41"/>
                    <a:pt x="58" y="4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87BC9F73-342D-9AAC-42AC-49A1E658D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2550" y="1255713"/>
              <a:ext cx="777875" cy="781050"/>
            </a:xfrm>
            <a:custGeom>
              <a:avLst/>
              <a:gdLst>
                <a:gd name="T0" fmla="*/ 75 w 206"/>
                <a:gd name="T1" fmla="*/ 202 h 207"/>
                <a:gd name="T2" fmla="*/ 49 w 206"/>
                <a:gd name="T3" fmla="*/ 179 h 207"/>
                <a:gd name="T4" fmla="*/ 32 w 206"/>
                <a:gd name="T5" fmla="*/ 151 h 207"/>
                <a:gd name="T6" fmla="*/ 22 w 206"/>
                <a:gd name="T7" fmla="*/ 131 h 207"/>
                <a:gd name="T8" fmla="*/ 0 w 206"/>
                <a:gd name="T9" fmla="*/ 106 h 207"/>
                <a:gd name="T10" fmla="*/ 7 w 206"/>
                <a:gd name="T11" fmla="*/ 67 h 207"/>
                <a:gd name="T12" fmla="*/ 28 w 206"/>
                <a:gd name="T13" fmla="*/ 33 h 207"/>
                <a:gd name="T14" fmla="*/ 54 w 206"/>
                <a:gd name="T15" fmla="*/ 13 h 207"/>
                <a:gd name="T16" fmla="*/ 91 w 206"/>
                <a:gd name="T17" fmla="*/ 1 h 207"/>
                <a:gd name="T18" fmla="*/ 131 w 206"/>
                <a:gd name="T19" fmla="*/ 5 h 207"/>
                <a:gd name="T20" fmla="*/ 157 w 206"/>
                <a:gd name="T21" fmla="*/ 28 h 207"/>
                <a:gd name="T22" fmla="*/ 174 w 206"/>
                <a:gd name="T23" fmla="*/ 56 h 207"/>
                <a:gd name="T24" fmla="*/ 184 w 206"/>
                <a:gd name="T25" fmla="*/ 76 h 207"/>
                <a:gd name="T26" fmla="*/ 206 w 206"/>
                <a:gd name="T27" fmla="*/ 101 h 207"/>
                <a:gd name="T28" fmla="*/ 200 w 206"/>
                <a:gd name="T29" fmla="*/ 141 h 207"/>
                <a:gd name="T30" fmla="*/ 184 w 206"/>
                <a:gd name="T31" fmla="*/ 168 h 207"/>
                <a:gd name="T32" fmla="*/ 153 w 206"/>
                <a:gd name="T33" fmla="*/ 193 h 207"/>
                <a:gd name="T34" fmla="*/ 118 w 206"/>
                <a:gd name="T35" fmla="*/ 194 h 207"/>
                <a:gd name="T36" fmla="*/ 119 w 206"/>
                <a:gd name="T37" fmla="*/ 186 h 207"/>
                <a:gd name="T38" fmla="*/ 149 w 206"/>
                <a:gd name="T39" fmla="*/ 174 h 207"/>
                <a:gd name="T40" fmla="*/ 177 w 206"/>
                <a:gd name="T41" fmla="*/ 158 h 207"/>
                <a:gd name="T42" fmla="*/ 197 w 206"/>
                <a:gd name="T43" fmla="*/ 139 h 207"/>
                <a:gd name="T44" fmla="*/ 187 w 206"/>
                <a:gd name="T45" fmla="*/ 108 h 207"/>
                <a:gd name="T46" fmla="*/ 182 w 206"/>
                <a:gd name="T47" fmla="*/ 76 h 207"/>
                <a:gd name="T48" fmla="*/ 173 w 206"/>
                <a:gd name="T49" fmla="*/ 57 h 207"/>
                <a:gd name="T50" fmla="*/ 150 w 206"/>
                <a:gd name="T51" fmla="*/ 34 h 207"/>
                <a:gd name="T52" fmla="*/ 120 w 206"/>
                <a:gd name="T53" fmla="*/ 21 h 207"/>
                <a:gd name="T54" fmla="*/ 90 w 206"/>
                <a:gd name="T55" fmla="*/ 13 h 207"/>
                <a:gd name="T56" fmla="*/ 55 w 206"/>
                <a:gd name="T57" fmla="*/ 14 h 207"/>
                <a:gd name="T58" fmla="*/ 29 w 206"/>
                <a:gd name="T59" fmla="*/ 34 h 207"/>
                <a:gd name="T60" fmla="*/ 19 w 206"/>
                <a:gd name="T61" fmla="*/ 68 h 207"/>
                <a:gd name="T62" fmla="*/ 19 w 206"/>
                <a:gd name="T63" fmla="*/ 99 h 207"/>
                <a:gd name="T64" fmla="*/ 24 w 206"/>
                <a:gd name="T65" fmla="*/ 131 h 207"/>
                <a:gd name="T66" fmla="*/ 34 w 206"/>
                <a:gd name="T67" fmla="*/ 150 h 207"/>
                <a:gd name="T68" fmla="*/ 56 w 206"/>
                <a:gd name="T69" fmla="*/ 173 h 207"/>
                <a:gd name="T70" fmla="*/ 86 w 206"/>
                <a:gd name="T71" fmla="*/ 186 h 207"/>
                <a:gd name="T72" fmla="*/ 104 w 206"/>
                <a:gd name="T73" fmla="*/ 171 h 207"/>
                <a:gd name="T74" fmla="*/ 105 w 206"/>
                <a:gd name="T75" fmla="*/ 169 h 207"/>
                <a:gd name="T76" fmla="*/ 87 w 206"/>
                <a:gd name="T77" fmla="*/ 123 h 207"/>
                <a:gd name="T78" fmla="*/ 55 w 206"/>
                <a:gd name="T79" fmla="*/ 147 h 207"/>
                <a:gd name="T80" fmla="*/ 115 w 206"/>
                <a:gd name="T81" fmla="*/ 169 h 207"/>
                <a:gd name="T82" fmla="*/ 45 w 206"/>
                <a:gd name="T83" fmla="*/ 137 h 207"/>
                <a:gd name="T84" fmla="*/ 79 w 206"/>
                <a:gd name="T85" fmla="*/ 117 h 207"/>
                <a:gd name="T86" fmla="*/ 162 w 206"/>
                <a:gd name="T87" fmla="*/ 136 h 207"/>
                <a:gd name="T88" fmla="*/ 36 w 206"/>
                <a:gd name="T89" fmla="*/ 108 h 207"/>
                <a:gd name="T90" fmla="*/ 41 w 206"/>
                <a:gd name="T91" fmla="*/ 83 h 207"/>
                <a:gd name="T92" fmla="*/ 129 w 206"/>
                <a:gd name="T93" fmla="*/ 107 h 207"/>
                <a:gd name="T94" fmla="*/ 130 w 206"/>
                <a:gd name="T95" fmla="*/ 107 h 207"/>
                <a:gd name="T96" fmla="*/ 89 w 206"/>
                <a:gd name="T97" fmla="*/ 101 h 207"/>
                <a:gd name="T98" fmla="*/ 92 w 206"/>
                <a:gd name="T99" fmla="*/ 111 h 207"/>
                <a:gd name="T100" fmla="*/ 45 w 206"/>
                <a:gd name="T101" fmla="*/ 70 h 207"/>
                <a:gd name="T102" fmla="*/ 43 w 206"/>
                <a:gd name="T103" fmla="*/ 77 h 207"/>
                <a:gd name="T104" fmla="*/ 127 w 206"/>
                <a:gd name="T105" fmla="*/ 93 h 207"/>
                <a:gd name="T106" fmla="*/ 90 w 206"/>
                <a:gd name="T107" fmla="*/ 38 h 207"/>
                <a:gd name="T108" fmla="*/ 90 w 206"/>
                <a:gd name="T109" fmla="*/ 40 h 207"/>
                <a:gd name="T110" fmla="*/ 154 w 206"/>
                <a:gd name="T111" fmla="*/ 60 h 207"/>
                <a:gd name="T112" fmla="*/ 95 w 206"/>
                <a:gd name="T113" fmla="*/ 37 h 207"/>
                <a:gd name="T114" fmla="*/ 104 w 206"/>
                <a:gd name="T115" fmla="*/ 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" h="207">
                  <a:moveTo>
                    <a:pt x="110" y="207"/>
                  </a:moveTo>
                  <a:cubicBezTo>
                    <a:pt x="109" y="207"/>
                    <a:pt x="108" y="207"/>
                    <a:pt x="106" y="207"/>
                  </a:cubicBezTo>
                  <a:cubicBezTo>
                    <a:pt x="106" y="207"/>
                    <a:pt x="106" y="207"/>
                    <a:pt x="106" y="207"/>
                  </a:cubicBezTo>
                  <a:cubicBezTo>
                    <a:pt x="106" y="206"/>
                    <a:pt x="106" y="206"/>
                    <a:pt x="106" y="206"/>
                  </a:cubicBezTo>
                  <a:cubicBezTo>
                    <a:pt x="104" y="204"/>
                    <a:pt x="102" y="200"/>
                    <a:pt x="101" y="196"/>
                  </a:cubicBezTo>
                  <a:cubicBezTo>
                    <a:pt x="100" y="193"/>
                    <a:pt x="99" y="191"/>
                    <a:pt x="98" y="189"/>
                  </a:cubicBezTo>
                  <a:cubicBezTo>
                    <a:pt x="94" y="188"/>
                    <a:pt x="90" y="188"/>
                    <a:pt x="87" y="187"/>
                  </a:cubicBezTo>
                  <a:cubicBezTo>
                    <a:pt x="85" y="189"/>
                    <a:pt x="84" y="191"/>
                    <a:pt x="82" y="194"/>
                  </a:cubicBezTo>
                  <a:cubicBezTo>
                    <a:pt x="80" y="197"/>
                    <a:pt x="77" y="200"/>
                    <a:pt x="75" y="202"/>
                  </a:cubicBezTo>
                  <a:cubicBezTo>
                    <a:pt x="75" y="203"/>
                    <a:pt x="75" y="203"/>
                    <a:pt x="75" y="203"/>
                  </a:cubicBezTo>
                  <a:cubicBezTo>
                    <a:pt x="74" y="203"/>
                    <a:pt x="74" y="203"/>
                    <a:pt x="74" y="203"/>
                  </a:cubicBezTo>
                  <a:cubicBezTo>
                    <a:pt x="72" y="202"/>
                    <a:pt x="69" y="201"/>
                    <a:pt x="67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6" y="196"/>
                    <a:pt x="66" y="192"/>
                    <a:pt x="66" y="188"/>
                  </a:cubicBezTo>
                  <a:cubicBezTo>
                    <a:pt x="66" y="185"/>
                    <a:pt x="66" y="183"/>
                    <a:pt x="66" y="180"/>
                  </a:cubicBezTo>
                  <a:cubicBezTo>
                    <a:pt x="62" y="179"/>
                    <a:pt x="59" y="177"/>
                    <a:pt x="56" y="175"/>
                  </a:cubicBezTo>
                  <a:cubicBezTo>
                    <a:pt x="54" y="176"/>
                    <a:pt x="52" y="177"/>
                    <a:pt x="49" y="179"/>
                  </a:cubicBezTo>
                  <a:cubicBezTo>
                    <a:pt x="46" y="181"/>
                    <a:pt x="42" y="183"/>
                    <a:pt x="39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6" y="182"/>
                    <a:pt x="34" y="181"/>
                    <a:pt x="33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3" y="175"/>
                    <a:pt x="35" y="171"/>
                    <a:pt x="36" y="167"/>
                  </a:cubicBezTo>
                  <a:cubicBezTo>
                    <a:pt x="37" y="165"/>
                    <a:pt x="38" y="162"/>
                    <a:pt x="39" y="160"/>
                  </a:cubicBezTo>
                  <a:cubicBezTo>
                    <a:pt x="37" y="157"/>
                    <a:pt x="35" y="154"/>
                    <a:pt x="32" y="151"/>
                  </a:cubicBezTo>
                  <a:cubicBezTo>
                    <a:pt x="30" y="152"/>
                    <a:pt x="27" y="152"/>
                    <a:pt x="25" y="152"/>
                  </a:cubicBezTo>
                  <a:cubicBezTo>
                    <a:pt x="21" y="153"/>
                    <a:pt x="17" y="154"/>
                    <a:pt x="13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1" y="151"/>
                    <a:pt x="10" y="148"/>
                    <a:pt x="9" y="146"/>
                  </a:cubicBezTo>
                  <a:cubicBezTo>
                    <a:pt x="9" y="146"/>
                    <a:pt x="9" y="146"/>
                    <a:pt x="9" y="146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1" y="143"/>
                    <a:pt x="14" y="140"/>
                    <a:pt x="17" y="137"/>
                  </a:cubicBezTo>
                  <a:cubicBezTo>
                    <a:pt x="19" y="135"/>
                    <a:pt x="21" y="133"/>
                    <a:pt x="22" y="131"/>
                  </a:cubicBezTo>
                  <a:cubicBezTo>
                    <a:pt x="21" y="128"/>
                    <a:pt x="20" y="124"/>
                    <a:pt x="20" y="121"/>
                  </a:cubicBezTo>
                  <a:cubicBezTo>
                    <a:pt x="17" y="120"/>
                    <a:pt x="15" y="119"/>
                    <a:pt x="12" y="119"/>
                  </a:cubicBezTo>
                  <a:cubicBezTo>
                    <a:pt x="8" y="118"/>
                    <a:pt x="4" y="117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0" y="113"/>
                    <a:pt x="0" y="112"/>
                    <a:pt x="0" y="111"/>
                  </a:cubicBezTo>
                  <a:cubicBezTo>
                    <a:pt x="0" y="109"/>
                    <a:pt x="0" y="108"/>
                    <a:pt x="0" y="10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" y="104"/>
                    <a:pt x="7" y="103"/>
                    <a:pt x="11" y="101"/>
                  </a:cubicBezTo>
                  <a:cubicBezTo>
                    <a:pt x="13" y="100"/>
                    <a:pt x="16" y="99"/>
                    <a:pt x="18" y="98"/>
                  </a:cubicBezTo>
                  <a:cubicBezTo>
                    <a:pt x="18" y="94"/>
                    <a:pt x="19" y="91"/>
                    <a:pt x="19" y="87"/>
                  </a:cubicBezTo>
                  <a:cubicBezTo>
                    <a:pt x="17" y="86"/>
                    <a:pt x="15" y="84"/>
                    <a:pt x="13" y="82"/>
                  </a:cubicBezTo>
                  <a:cubicBezTo>
                    <a:pt x="10" y="80"/>
                    <a:pt x="6" y="78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2"/>
                    <a:pt x="6" y="70"/>
                    <a:pt x="7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0" y="66"/>
                    <a:pt x="15" y="66"/>
                    <a:pt x="19" y="66"/>
                  </a:cubicBezTo>
                  <a:cubicBezTo>
                    <a:pt x="21" y="66"/>
                    <a:pt x="24" y="66"/>
                    <a:pt x="26" y="66"/>
                  </a:cubicBezTo>
                  <a:cubicBezTo>
                    <a:pt x="28" y="63"/>
                    <a:pt x="30" y="60"/>
                    <a:pt x="32" y="56"/>
                  </a:cubicBezTo>
                  <a:cubicBezTo>
                    <a:pt x="31" y="54"/>
                    <a:pt x="29" y="52"/>
                    <a:pt x="28" y="50"/>
                  </a:cubicBezTo>
                  <a:cubicBezTo>
                    <a:pt x="26" y="46"/>
                    <a:pt x="24" y="43"/>
                    <a:pt x="23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7"/>
                    <a:pt x="26" y="35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5"/>
                    <a:pt x="39" y="37"/>
                  </a:cubicBezTo>
                  <a:cubicBezTo>
                    <a:pt x="42" y="38"/>
                    <a:pt x="44" y="39"/>
                    <a:pt x="47" y="40"/>
                  </a:cubicBezTo>
                  <a:cubicBezTo>
                    <a:pt x="49" y="37"/>
                    <a:pt x="52" y="35"/>
                    <a:pt x="55" y="33"/>
                  </a:cubicBezTo>
                  <a:cubicBezTo>
                    <a:pt x="55" y="30"/>
                    <a:pt x="55" y="28"/>
                    <a:pt x="54" y="25"/>
                  </a:cubicBezTo>
                  <a:cubicBezTo>
                    <a:pt x="54" y="21"/>
                    <a:pt x="53" y="17"/>
                    <a:pt x="53" y="14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6" y="12"/>
                    <a:pt x="58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4" y="11"/>
                    <a:pt x="67" y="14"/>
                    <a:pt x="70" y="17"/>
                  </a:cubicBezTo>
                  <a:cubicBezTo>
                    <a:pt x="72" y="19"/>
                    <a:pt x="74" y="21"/>
                    <a:pt x="75" y="23"/>
                  </a:cubicBezTo>
                  <a:cubicBezTo>
                    <a:pt x="79" y="22"/>
                    <a:pt x="82" y="21"/>
                    <a:pt x="86" y="20"/>
                  </a:cubicBezTo>
                  <a:cubicBezTo>
                    <a:pt x="87" y="18"/>
                    <a:pt x="87" y="15"/>
                    <a:pt x="88" y="13"/>
                  </a:cubicBezTo>
                  <a:cubicBezTo>
                    <a:pt x="89" y="9"/>
                    <a:pt x="90" y="4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5" y="1"/>
                    <a:pt x="97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4"/>
                    <a:pt x="104" y="7"/>
                    <a:pt x="106" y="11"/>
                  </a:cubicBezTo>
                  <a:cubicBezTo>
                    <a:pt x="107" y="14"/>
                    <a:pt x="108" y="16"/>
                    <a:pt x="109" y="18"/>
                  </a:cubicBezTo>
                  <a:cubicBezTo>
                    <a:pt x="112" y="19"/>
                    <a:pt x="116" y="19"/>
                    <a:pt x="119" y="20"/>
                  </a:cubicBezTo>
                  <a:cubicBezTo>
                    <a:pt x="121" y="18"/>
                    <a:pt x="123" y="16"/>
                    <a:pt x="124" y="13"/>
                  </a:cubicBezTo>
                  <a:cubicBezTo>
                    <a:pt x="127" y="10"/>
                    <a:pt x="129" y="7"/>
                    <a:pt x="131" y="5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5" y="5"/>
                    <a:pt x="137" y="6"/>
                    <a:pt x="140" y="7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11"/>
                    <a:pt x="141" y="15"/>
                    <a:pt x="141" y="19"/>
                  </a:cubicBezTo>
                  <a:cubicBezTo>
                    <a:pt x="141" y="22"/>
                    <a:pt x="141" y="24"/>
                    <a:pt x="141" y="27"/>
                  </a:cubicBezTo>
                  <a:cubicBezTo>
                    <a:pt x="144" y="28"/>
                    <a:pt x="147" y="30"/>
                    <a:pt x="150" y="32"/>
                  </a:cubicBezTo>
                  <a:cubicBezTo>
                    <a:pt x="152" y="31"/>
                    <a:pt x="155" y="30"/>
                    <a:pt x="157" y="28"/>
                  </a:cubicBezTo>
                  <a:cubicBezTo>
                    <a:pt x="160" y="26"/>
                    <a:pt x="164" y="24"/>
                    <a:pt x="167" y="23"/>
                  </a:cubicBezTo>
                  <a:cubicBezTo>
                    <a:pt x="167" y="23"/>
                    <a:pt x="167" y="23"/>
                    <a:pt x="167" y="23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70" y="25"/>
                    <a:pt x="172" y="26"/>
                    <a:pt x="174" y="28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3" y="32"/>
                    <a:pt x="172" y="36"/>
                    <a:pt x="170" y="40"/>
                  </a:cubicBezTo>
                  <a:cubicBezTo>
                    <a:pt x="169" y="42"/>
                    <a:pt x="168" y="45"/>
                    <a:pt x="167" y="47"/>
                  </a:cubicBezTo>
                  <a:cubicBezTo>
                    <a:pt x="170" y="50"/>
                    <a:pt x="172" y="53"/>
                    <a:pt x="174" y="56"/>
                  </a:cubicBezTo>
                  <a:cubicBezTo>
                    <a:pt x="176" y="55"/>
                    <a:pt x="179" y="55"/>
                    <a:pt x="182" y="55"/>
                  </a:cubicBezTo>
                  <a:cubicBezTo>
                    <a:pt x="186" y="54"/>
                    <a:pt x="190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4" y="54"/>
                    <a:pt x="194" y="54"/>
                    <a:pt x="194" y="54"/>
                  </a:cubicBezTo>
                  <a:cubicBezTo>
                    <a:pt x="195" y="56"/>
                    <a:pt x="196" y="59"/>
                    <a:pt x="197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7" y="62"/>
                    <a:pt x="197" y="62"/>
                    <a:pt x="197" y="62"/>
                  </a:cubicBezTo>
                  <a:cubicBezTo>
                    <a:pt x="195" y="64"/>
                    <a:pt x="192" y="67"/>
                    <a:pt x="189" y="70"/>
                  </a:cubicBezTo>
                  <a:cubicBezTo>
                    <a:pt x="188" y="72"/>
                    <a:pt x="186" y="74"/>
                    <a:pt x="184" y="76"/>
                  </a:cubicBezTo>
                  <a:cubicBezTo>
                    <a:pt x="185" y="79"/>
                    <a:pt x="186" y="83"/>
                    <a:pt x="187" y="86"/>
                  </a:cubicBezTo>
                  <a:cubicBezTo>
                    <a:pt x="189" y="87"/>
                    <a:pt x="192" y="88"/>
                    <a:pt x="194" y="88"/>
                  </a:cubicBezTo>
                  <a:cubicBezTo>
                    <a:pt x="198" y="89"/>
                    <a:pt x="202" y="90"/>
                    <a:pt x="205" y="92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06" y="94"/>
                    <a:pt x="206" y="95"/>
                    <a:pt x="206" y="96"/>
                  </a:cubicBezTo>
                  <a:cubicBezTo>
                    <a:pt x="206" y="98"/>
                    <a:pt x="206" y="99"/>
                    <a:pt x="206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3" y="103"/>
                    <a:pt x="199" y="104"/>
                    <a:pt x="195" y="106"/>
                  </a:cubicBezTo>
                  <a:cubicBezTo>
                    <a:pt x="193" y="107"/>
                    <a:pt x="190" y="108"/>
                    <a:pt x="188" y="109"/>
                  </a:cubicBezTo>
                  <a:cubicBezTo>
                    <a:pt x="188" y="113"/>
                    <a:pt x="188" y="116"/>
                    <a:pt x="187" y="120"/>
                  </a:cubicBezTo>
                  <a:cubicBezTo>
                    <a:pt x="189" y="121"/>
                    <a:pt x="191" y="123"/>
                    <a:pt x="193" y="125"/>
                  </a:cubicBezTo>
                  <a:cubicBezTo>
                    <a:pt x="197" y="127"/>
                    <a:pt x="200" y="129"/>
                    <a:pt x="202" y="132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5"/>
                    <a:pt x="201" y="137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8" y="141"/>
                    <a:pt x="198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4" y="141"/>
                    <a:pt x="191" y="141"/>
                    <a:pt x="188" y="141"/>
                  </a:cubicBezTo>
                  <a:cubicBezTo>
                    <a:pt x="185" y="141"/>
                    <a:pt x="182" y="141"/>
                    <a:pt x="180" y="141"/>
                  </a:cubicBezTo>
                  <a:cubicBezTo>
                    <a:pt x="178" y="144"/>
                    <a:pt x="176" y="147"/>
                    <a:pt x="174" y="151"/>
                  </a:cubicBezTo>
                  <a:cubicBezTo>
                    <a:pt x="176" y="153"/>
                    <a:pt x="177" y="155"/>
                    <a:pt x="178" y="157"/>
                  </a:cubicBezTo>
                  <a:cubicBezTo>
                    <a:pt x="180" y="161"/>
                    <a:pt x="183" y="164"/>
                    <a:pt x="184" y="167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2" y="170"/>
                    <a:pt x="180" y="172"/>
                    <a:pt x="178" y="174"/>
                  </a:cubicBezTo>
                  <a:cubicBezTo>
                    <a:pt x="178" y="175"/>
                    <a:pt x="178" y="175"/>
                    <a:pt x="178" y="175"/>
                  </a:cubicBezTo>
                  <a:cubicBezTo>
                    <a:pt x="178" y="174"/>
                    <a:pt x="178" y="174"/>
                    <a:pt x="178" y="174"/>
                  </a:cubicBezTo>
                  <a:cubicBezTo>
                    <a:pt x="175" y="174"/>
                    <a:pt x="171" y="172"/>
                    <a:pt x="167" y="170"/>
                  </a:cubicBezTo>
                  <a:cubicBezTo>
                    <a:pt x="165" y="169"/>
                    <a:pt x="162" y="168"/>
                    <a:pt x="160" y="167"/>
                  </a:cubicBezTo>
                  <a:cubicBezTo>
                    <a:pt x="157" y="170"/>
                    <a:pt x="154" y="172"/>
                    <a:pt x="151" y="174"/>
                  </a:cubicBezTo>
                  <a:cubicBezTo>
                    <a:pt x="151" y="177"/>
                    <a:pt x="152" y="179"/>
                    <a:pt x="152" y="182"/>
                  </a:cubicBezTo>
                  <a:cubicBezTo>
                    <a:pt x="153" y="186"/>
                    <a:pt x="153" y="190"/>
                    <a:pt x="153" y="193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0" y="195"/>
                    <a:pt x="148" y="197"/>
                    <a:pt x="146" y="198"/>
                  </a:cubicBezTo>
                  <a:cubicBezTo>
                    <a:pt x="145" y="198"/>
                    <a:pt x="145" y="198"/>
                    <a:pt x="145" y="198"/>
                  </a:cubicBezTo>
                  <a:cubicBezTo>
                    <a:pt x="145" y="198"/>
                    <a:pt x="145" y="198"/>
                    <a:pt x="145" y="198"/>
                  </a:cubicBezTo>
                  <a:cubicBezTo>
                    <a:pt x="142" y="196"/>
                    <a:pt x="139" y="193"/>
                    <a:pt x="137" y="190"/>
                  </a:cubicBezTo>
                  <a:cubicBezTo>
                    <a:pt x="135" y="188"/>
                    <a:pt x="133" y="186"/>
                    <a:pt x="131" y="184"/>
                  </a:cubicBezTo>
                  <a:cubicBezTo>
                    <a:pt x="128" y="185"/>
                    <a:pt x="124" y="186"/>
                    <a:pt x="120" y="187"/>
                  </a:cubicBezTo>
                  <a:cubicBezTo>
                    <a:pt x="120" y="189"/>
                    <a:pt x="119" y="192"/>
                    <a:pt x="118" y="194"/>
                  </a:cubicBezTo>
                  <a:cubicBezTo>
                    <a:pt x="117" y="198"/>
                    <a:pt x="116" y="203"/>
                    <a:pt x="115" y="206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4" y="206"/>
                    <a:pt x="114" y="206"/>
                    <a:pt x="114" y="206"/>
                  </a:cubicBezTo>
                  <a:cubicBezTo>
                    <a:pt x="113" y="206"/>
                    <a:pt x="112" y="206"/>
                    <a:pt x="110" y="207"/>
                  </a:cubicBezTo>
                  <a:close/>
                  <a:moveTo>
                    <a:pt x="107" y="205"/>
                  </a:moveTo>
                  <a:cubicBezTo>
                    <a:pt x="109" y="205"/>
                    <a:pt x="111" y="205"/>
                    <a:pt x="114" y="205"/>
                  </a:cubicBezTo>
                  <a:cubicBezTo>
                    <a:pt x="115" y="202"/>
                    <a:pt x="116" y="198"/>
                    <a:pt x="117" y="194"/>
                  </a:cubicBezTo>
                  <a:cubicBezTo>
                    <a:pt x="117" y="191"/>
                    <a:pt x="118" y="189"/>
                    <a:pt x="119" y="186"/>
                  </a:cubicBezTo>
                  <a:cubicBezTo>
                    <a:pt x="119" y="186"/>
                    <a:pt x="119" y="186"/>
                    <a:pt x="119" y="186"/>
                  </a:cubicBezTo>
                  <a:cubicBezTo>
                    <a:pt x="120" y="186"/>
                    <a:pt x="120" y="186"/>
                    <a:pt x="120" y="186"/>
                  </a:cubicBezTo>
                  <a:cubicBezTo>
                    <a:pt x="123" y="185"/>
                    <a:pt x="127" y="184"/>
                    <a:pt x="131" y="182"/>
                  </a:cubicBezTo>
                  <a:cubicBezTo>
                    <a:pt x="131" y="182"/>
                    <a:pt x="131" y="182"/>
                    <a:pt x="131" y="182"/>
                  </a:cubicBezTo>
                  <a:cubicBezTo>
                    <a:pt x="132" y="183"/>
                    <a:pt x="132" y="183"/>
                    <a:pt x="132" y="183"/>
                  </a:cubicBezTo>
                  <a:cubicBezTo>
                    <a:pt x="134" y="184"/>
                    <a:pt x="136" y="187"/>
                    <a:pt x="138" y="189"/>
                  </a:cubicBezTo>
                  <a:cubicBezTo>
                    <a:pt x="140" y="191"/>
                    <a:pt x="143" y="194"/>
                    <a:pt x="146" y="196"/>
                  </a:cubicBezTo>
                  <a:cubicBezTo>
                    <a:pt x="147" y="195"/>
                    <a:pt x="149" y="194"/>
                    <a:pt x="152" y="193"/>
                  </a:cubicBezTo>
                  <a:cubicBezTo>
                    <a:pt x="152" y="190"/>
                    <a:pt x="151" y="186"/>
                    <a:pt x="150" y="182"/>
                  </a:cubicBezTo>
                  <a:cubicBezTo>
                    <a:pt x="150" y="179"/>
                    <a:pt x="150" y="176"/>
                    <a:pt x="149" y="174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53" y="171"/>
                    <a:pt x="156" y="169"/>
                    <a:pt x="159" y="166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60" y="166"/>
                    <a:pt x="160" y="166"/>
                    <a:pt x="160" y="166"/>
                  </a:cubicBezTo>
                  <a:cubicBezTo>
                    <a:pt x="162" y="167"/>
                    <a:pt x="165" y="168"/>
                    <a:pt x="168" y="169"/>
                  </a:cubicBezTo>
                  <a:cubicBezTo>
                    <a:pt x="171" y="170"/>
                    <a:pt x="175" y="172"/>
                    <a:pt x="178" y="173"/>
                  </a:cubicBezTo>
                  <a:cubicBezTo>
                    <a:pt x="179" y="171"/>
                    <a:pt x="181" y="169"/>
                    <a:pt x="182" y="168"/>
                  </a:cubicBezTo>
                  <a:cubicBezTo>
                    <a:pt x="181" y="165"/>
                    <a:pt x="179" y="161"/>
                    <a:pt x="177" y="158"/>
                  </a:cubicBezTo>
                  <a:cubicBezTo>
                    <a:pt x="175" y="156"/>
                    <a:pt x="174" y="153"/>
                    <a:pt x="173" y="151"/>
                  </a:cubicBezTo>
                  <a:cubicBezTo>
                    <a:pt x="172" y="150"/>
                    <a:pt x="172" y="150"/>
                    <a:pt x="172" y="150"/>
                  </a:cubicBezTo>
                  <a:cubicBezTo>
                    <a:pt x="173" y="150"/>
                    <a:pt x="173" y="150"/>
                    <a:pt x="173" y="150"/>
                  </a:cubicBezTo>
                  <a:cubicBezTo>
                    <a:pt x="175" y="147"/>
                    <a:pt x="177" y="143"/>
                    <a:pt x="179" y="140"/>
                  </a:cubicBezTo>
                  <a:cubicBezTo>
                    <a:pt x="179" y="139"/>
                    <a:pt x="179" y="139"/>
                    <a:pt x="179" y="139"/>
                  </a:cubicBezTo>
                  <a:cubicBezTo>
                    <a:pt x="179" y="139"/>
                    <a:pt x="179" y="139"/>
                    <a:pt x="179" y="139"/>
                  </a:cubicBezTo>
                  <a:cubicBezTo>
                    <a:pt x="182" y="139"/>
                    <a:pt x="185" y="139"/>
                    <a:pt x="188" y="139"/>
                  </a:cubicBezTo>
                  <a:cubicBezTo>
                    <a:pt x="191" y="139"/>
                    <a:pt x="194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8" y="139"/>
                    <a:pt x="198" y="139"/>
                  </a:cubicBezTo>
                  <a:cubicBezTo>
                    <a:pt x="199" y="137"/>
                    <a:pt x="200" y="135"/>
                    <a:pt x="201" y="133"/>
                  </a:cubicBezTo>
                  <a:cubicBezTo>
                    <a:pt x="198" y="130"/>
                    <a:pt x="195" y="128"/>
                    <a:pt x="192" y="126"/>
                  </a:cubicBezTo>
                  <a:cubicBezTo>
                    <a:pt x="190" y="124"/>
                    <a:pt x="188" y="122"/>
                    <a:pt x="186" y="121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6"/>
                    <a:pt x="186" y="112"/>
                    <a:pt x="187" y="108"/>
                  </a:cubicBezTo>
                  <a:cubicBezTo>
                    <a:pt x="187" y="108"/>
                    <a:pt x="187" y="108"/>
                    <a:pt x="187" y="108"/>
                  </a:cubicBezTo>
                  <a:cubicBezTo>
                    <a:pt x="187" y="108"/>
                    <a:pt x="187" y="108"/>
                    <a:pt x="187" y="108"/>
                  </a:cubicBezTo>
                  <a:cubicBezTo>
                    <a:pt x="189" y="106"/>
                    <a:pt x="192" y="105"/>
                    <a:pt x="195" y="104"/>
                  </a:cubicBezTo>
                  <a:cubicBezTo>
                    <a:pt x="198" y="103"/>
                    <a:pt x="202" y="101"/>
                    <a:pt x="205" y="100"/>
                  </a:cubicBezTo>
                  <a:cubicBezTo>
                    <a:pt x="205" y="99"/>
                    <a:pt x="205" y="98"/>
                    <a:pt x="205" y="96"/>
                  </a:cubicBezTo>
                  <a:cubicBezTo>
                    <a:pt x="204" y="95"/>
                    <a:pt x="204" y="94"/>
                    <a:pt x="204" y="93"/>
                  </a:cubicBezTo>
                  <a:cubicBezTo>
                    <a:pt x="201" y="92"/>
                    <a:pt x="197" y="91"/>
                    <a:pt x="194" y="90"/>
                  </a:cubicBezTo>
                  <a:cubicBezTo>
                    <a:pt x="191" y="89"/>
                    <a:pt x="188" y="89"/>
                    <a:pt x="186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3"/>
                    <a:pt x="183" y="79"/>
                    <a:pt x="182" y="76"/>
                  </a:cubicBezTo>
                  <a:cubicBezTo>
                    <a:pt x="182" y="75"/>
                    <a:pt x="182" y="75"/>
                    <a:pt x="182" y="75"/>
                  </a:cubicBezTo>
                  <a:cubicBezTo>
                    <a:pt x="182" y="75"/>
                    <a:pt x="182" y="75"/>
                    <a:pt x="182" y="75"/>
                  </a:cubicBezTo>
                  <a:cubicBezTo>
                    <a:pt x="184" y="73"/>
                    <a:pt x="186" y="71"/>
                    <a:pt x="188" y="69"/>
                  </a:cubicBezTo>
                  <a:cubicBezTo>
                    <a:pt x="191" y="66"/>
                    <a:pt x="194" y="64"/>
                    <a:pt x="196" y="61"/>
                  </a:cubicBezTo>
                  <a:cubicBezTo>
                    <a:pt x="195" y="59"/>
                    <a:pt x="194" y="57"/>
                    <a:pt x="192" y="55"/>
                  </a:cubicBezTo>
                  <a:cubicBezTo>
                    <a:pt x="189" y="55"/>
                    <a:pt x="186" y="56"/>
                    <a:pt x="182" y="56"/>
                  </a:cubicBezTo>
                  <a:cubicBezTo>
                    <a:pt x="179" y="57"/>
                    <a:pt x="176" y="57"/>
                    <a:pt x="174" y="57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1" y="54"/>
                    <a:pt x="168" y="51"/>
                    <a:pt x="166" y="48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66" y="44"/>
                    <a:pt x="167" y="42"/>
                    <a:pt x="169" y="39"/>
                  </a:cubicBezTo>
                  <a:cubicBezTo>
                    <a:pt x="170" y="36"/>
                    <a:pt x="172" y="32"/>
                    <a:pt x="172" y="29"/>
                  </a:cubicBezTo>
                  <a:cubicBezTo>
                    <a:pt x="171" y="28"/>
                    <a:pt x="169" y="26"/>
                    <a:pt x="167" y="25"/>
                  </a:cubicBezTo>
                  <a:cubicBezTo>
                    <a:pt x="164" y="26"/>
                    <a:pt x="161" y="28"/>
                    <a:pt x="158" y="30"/>
                  </a:cubicBezTo>
                  <a:cubicBezTo>
                    <a:pt x="155" y="31"/>
                    <a:pt x="153" y="33"/>
                    <a:pt x="151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46" y="32"/>
                    <a:pt x="143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5"/>
                    <a:pt x="139" y="22"/>
                    <a:pt x="139" y="19"/>
                  </a:cubicBezTo>
                  <a:cubicBezTo>
                    <a:pt x="139" y="15"/>
                    <a:pt x="139" y="11"/>
                    <a:pt x="139" y="8"/>
                  </a:cubicBezTo>
                  <a:cubicBezTo>
                    <a:pt x="136" y="7"/>
                    <a:pt x="134" y="7"/>
                    <a:pt x="132" y="6"/>
                  </a:cubicBezTo>
                  <a:cubicBezTo>
                    <a:pt x="130" y="8"/>
                    <a:pt x="128" y="11"/>
                    <a:pt x="126" y="14"/>
                  </a:cubicBezTo>
                  <a:cubicBezTo>
                    <a:pt x="124" y="17"/>
                    <a:pt x="122" y="19"/>
                    <a:pt x="120" y="21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16" y="21"/>
                    <a:pt x="112" y="20"/>
                    <a:pt x="108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6" y="17"/>
                    <a:pt x="105" y="15"/>
                    <a:pt x="104" y="12"/>
                  </a:cubicBezTo>
                  <a:cubicBezTo>
                    <a:pt x="103" y="8"/>
                    <a:pt x="101" y="5"/>
                    <a:pt x="100" y="2"/>
                  </a:cubicBezTo>
                  <a:cubicBezTo>
                    <a:pt x="97" y="2"/>
                    <a:pt x="95" y="2"/>
                    <a:pt x="93" y="2"/>
                  </a:cubicBezTo>
                  <a:cubicBezTo>
                    <a:pt x="91" y="5"/>
                    <a:pt x="91" y="9"/>
                    <a:pt x="90" y="13"/>
                  </a:cubicBezTo>
                  <a:cubicBezTo>
                    <a:pt x="89" y="16"/>
                    <a:pt x="88" y="18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3" y="22"/>
                    <a:pt x="79" y="23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23"/>
                    <a:pt x="71" y="20"/>
                    <a:pt x="68" y="18"/>
                  </a:cubicBezTo>
                  <a:cubicBezTo>
                    <a:pt x="66" y="16"/>
                    <a:pt x="63" y="13"/>
                    <a:pt x="61" y="11"/>
                  </a:cubicBezTo>
                  <a:cubicBezTo>
                    <a:pt x="59" y="12"/>
                    <a:pt x="57" y="13"/>
                    <a:pt x="55" y="14"/>
                  </a:cubicBezTo>
                  <a:cubicBezTo>
                    <a:pt x="55" y="17"/>
                    <a:pt x="55" y="21"/>
                    <a:pt x="56" y="25"/>
                  </a:cubicBezTo>
                  <a:cubicBezTo>
                    <a:pt x="56" y="28"/>
                    <a:pt x="57" y="31"/>
                    <a:pt x="57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3" y="36"/>
                    <a:pt x="50" y="39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4" y="40"/>
                    <a:pt x="41" y="39"/>
                    <a:pt x="39" y="38"/>
                  </a:cubicBezTo>
                  <a:cubicBezTo>
                    <a:pt x="35" y="37"/>
                    <a:pt x="32" y="35"/>
                    <a:pt x="29" y="34"/>
                  </a:cubicBezTo>
                  <a:cubicBezTo>
                    <a:pt x="27" y="36"/>
                    <a:pt x="26" y="38"/>
                    <a:pt x="24" y="39"/>
                  </a:cubicBezTo>
                  <a:cubicBezTo>
                    <a:pt x="26" y="42"/>
                    <a:pt x="28" y="46"/>
                    <a:pt x="29" y="49"/>
                  </a:cubicBezTo>
                  <a:cubicBezTo>
                    <a:pt x="31" y="51"/>
                    <a:pt x="32" y="54"/>
                    <a:pt x="34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1" y="60"/>
                    <a:pt x="29" y="64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8"/>
                    <a:pt x="22" y="68"/>
                    <a:pt x="19" y="68"/>
                  </a:cubicBezTo>
                  <a:cubicBezTo>
                    <a:pt x="15" y="68"/>
                    <a:pt x="11" y="68"/>
                    <a:pt x="8" y="68"/>
                  </a:cubicBezTo>
                  <a:cubicBezTo>
                    <a:pt x="7" y="70"/>
                    <a:pt x="6" y="72"/>
                    <a:pt x="6" y="75"/>
                  </a:cubicBezTo>
                  <a:cubicBezTo>
                    <a:pt x="8" y="77"/>
                    <a:pt x="11" y="79"/>
                    <a:pt x="14" y="81"/>
                  </a:cubicBezTo>
                  <a:cubicBezTo>
                    <a:pt x="16" y="83"/>
                    <a:pt x="19" y="85"/>
                    <a:pt x="21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0" y="91"/>
                    <a:pt x="20" y="95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1"/>
                    <a:pt x="14" y="102"/>
                    <a:pt x="12" y="103"/>
                  </a:cubicBezTo>
                  <a:cubicBezTo>
                    <a:pt x="8" y="104"/>
                    <a:pt x="4" y="106"/>
                    <a:pt x="2" y="107"/>
                  </a:cubicBezTo>
                  <a:cubicBezTo>
                    <a:pt x="2" y="108"/>
                    <a:pt x="2" y="109"/>
                    <a:pt x="2" y="111"/>
                  </a:cubicBezTo>
                  <a:cubicBezTo>
                    <a:pt x="2" y="112"/>
                    <a:pt x="2" y="113"/>
                    <a:pt x="2" y="114"/>
                  </a:cubicBezTo>
                  <a:cubicBezTo>
                    <a:pt x="5" y="115"/>
                    <a:pt x="9" y="116"/>
                    <a:pt x="13" y="117"/>
                  </a:cubicBezTo>
                  <a:cubicBezTo>
                    <a:pt x="15" y="118"/>
                    <a:pt x="18" y="119"/>
                    <a:pt x="21" y="119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22" y="124"/>
                    <a:pt x="23" y="128"/>
                    <a:pt x="24" y="131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2" y="134"/>
                    <a:pt x="20" y="136"/>
                    <a:pt x="18" y="138"/>
                  </a:cubicBezTo>
                  <a:cubicBezTo>
                    <a:pt x="15" y="141"/>
                    <a:pt x="13" y="144"/>
                    <a:pt x="11" y="146"/>
                  </a:cubicBezTo>
                  <a:cubicBezTo>
                    <a:pt x="12" y="148"/>
                    <a:pt x="13" y="150"/>
                    <a:pt x="14" y="152"/>
                  </a:cubicBezTo>
                  <a:cubicBezTo>
                    <a:pt x="17" y="152"/>
                    <a:pt x="21" y="151"/>
                    <a:pt x="25" y="151"/>
                  </a:cubicBezTo>
                  <a:cubicBezTo>
                    <a:pt x="27" y="150"/>
                    <a:pt x="30" y="150"/>
                    <a:pt x="33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6" y="153"/>
                    <a:pt x="38" y="156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3"/>
                    <a:pt x="39" y="165"/>
                    <a:pt x="38" y="168"/>
                  </a:cubicBezTo>
                  <a:cubicBezTo>
                    <a:pt x="36" y="171"/>
                    <a:pt x="35" y="175"/>
                    <a:pt x="34" y="178"/>
                  </a:cubicBezTo>
                  <a:cubicBezTo>
                    <a:pt x="36" y="179"/>
                    <a:pt x="37" y="181"/>
                    <a:pt x="39" y="182"/>
                  </a:cubicBezTo>
                  <a:cubicBezTo>
                    <a:pt x="42" y="181"/>
                    <a:pt x="45" y="179"/>
                    <a:pt x="48" y="177"/>
                  </a:cubicBezTo>
                  <a:cubicBezTo>
                    <a:pt x="51" y="176"/>
                    <a:pt x="54" y="174"/>
                    <a:pt x="56" y="173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5"/>
                    <a:pt x="63" y="177"/>
                    <a:pt x="67" y="179"/>
                  </a:cubicBez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67" y="182"/>
                    <a:pt x="67" y="185"/>
                    <a:pt x="67" y="188"/>
                  </a:cubicBezTo>
                  <a:cubicBezTo>
                    <a:pt x="67" y="192"/>
                    <a:pt x="67" y="196"/>
                    <a:pt x="68" y="199"/>
                  </a:cubicBezTo>
                  <a:cubicBezTo>
                    <a:pt x="70" y="200"/>
                    <a:pt x="72" y="200"/>
                    <a:pt x="74" y="201"/>
                  </a:cubicBezTo>
                  <a:cubicBezTo>
                    <a:pt x="76" y="199"/>
                    <a:pt x="78" y="196"/>
                    <a:pt x="81" y="193"/>
                  </a:cubicBezTo>
                  <a:cubicBezTo>
                    <a:pt x="82" y="190"/>
                    <a:pt x="84" y="188"/>
                    <a:pt x="86" y="186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91" y="186"/>
                    <a:pt x="94" y="187"/>
                    <a:pt x="98" y="187"/>
                  </a:cubicBezTo>
                  <a:cubicBezTo>
                    <a:pt x="99" y="187"/>
                    <a:pt x="99" y="187"/>
                    <a:pt x="99" y="187"/>
                  </a:cubicBezTo>
                  <a:cubicBezTo>
                    <a:pt x="99" y="188"/>
                    <a:pt x="99" y="188"/>
                    <a:pt x="99" y="188"/>
                  </a:cubicBezTo>
                  <a:cubicBezTo>
                    <a:pt x="100" y="190"/>
                    <a:pt x="101" y="193"/>
                    <a:pt x="102" y="195"/>
                  </a:cubicBezTo>
                  <a:cubicBezTo>
                    <a:pt x="104" y="199"/>
                    <a:pt x="105" y="202"/>
                    <a:pt x="107" y="205"/>
                  </a:cubicBezTo>
                  <a:close/>
                  <a:moveTo>
                    <a:pt x="108" y="170"/>
                  </a:moveTo>
                  <a:cubicBezTo>
                    <a:pt x="107" y="170"/>
                    <a:pt x="106" y="170"/>
                    <a:pt x="104" y="171"/>
                  </a:cubicBezTo>
                  <a:cubicBezTo>
                    <a:pt x="104" y="171"/>
                    <a:pt x="104" y="171"/>
                    <a:pt x="104" y="171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4" y="129"/>
                    <a:pt x="106" y="129"/>
                    <a:pt x="108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12" y="170"/>
                    <a:pt x="112" y="170"/>
                    <a:pt x="112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09" y="170"/>
                    <a:pt x="108" y="170"/>
                  </a:cubicBezTo>
                  <a:close/>
                  <a:moveTo>
                    <a:pt x="105" y="169"/>
                  </a:moveTo>
                  <a:cubicBezTo>
                    <a:pt x="107" y="169"/>
                    <a:pt x="109" y="169"/>
                    <a:pt x="110" y="168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6" y="131"/>
                    <a:pt x="104" y="131"/>
                    <a:pt x="102" y="131"/>
                  </a:cubicBezTo>
                  <a:lnTo>
                    <a:pt x="105" y="169"/>
                  </a:lnTo>
                  <a:close/>
                  <a:moveTo>
                    <a:pt x="101" y="170"/>
                  </a:moveTo>
                  <a:cubicBezTo>
                    <a:pt x="100" y="170"/>
                    <a:pt x="100" y="170"/>
                    <a:pt x="100" y="170"/>
                  </a:cubicBezTo>
                  <a:cubicBezTo>
                    <a:pt x="82" y="169"/>
                    <a:pt x="65" y="161"/>
                    <a:pt x="53" y="148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90" y="126"/>
                    <a:pt x="94" y="128"/>
                    <a:pt x="97" y="129"/>
                  </a:cubicBezTo>
                  <a:cubicBezTo>
                    <a:pt x="98" y="129"/>
                    <a:pt x="98" y="129"/>
                    <a:pt x="98" y="129"/>
                  </a:cubicBezTo>
                  <a:lnTo>
                    <a:pt x="101" y="170"/>
                  </a:lnTo>
                  <a:close/>
                  <a:moveTo>
                    <a:pt x="55" y="147"/>
                  </a:moveTo>
                  <a:cubicBezTo>
                    <a:pt x="66" y="160"/>
                    <a:pt x="82" y="168"/>
                    <a:pt x="99" y="169"/>
                  </a:cubicBezTo>
                  <a:cubicBezTo>
                    <a:pt x="96" y="130"/>
                    <a:pt x="96" y="130"/>
                    <a:pt x="96" y="130"/>
                  </a:cubicBezTo>
                  <a:cubicBezTo>
                    <a:pt x="93" y="129"/>
                    <a:pt x="90" y="128"/>
                    <a:pt x="87" y="125"/>
                  </a:cubicBezTo>
                  <a:lnTo>
                    <a:pt x="55" y="147"/>
                  </a:lnTo>
                  <a:close/>
                  <a:moveTo>
                    <a:pt x="115" y="169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3" y="128"/>
                    <a:pt x="113" y="128"/>
                    <a:pt x="113" y="128"/>
                  </a:cubicBezTo>
                  <a:cubicBezTo>
                    <a:pt x="116" y="126"/>
                    <a:pt x="119" y="124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0" y="155"/>
                    <a:pt x="134" y="166"/>
                    <a:pt x="116" y="169"/>
                  </a:cubicBezTo>
                  <a:lnTo>
                    <a:pt x="115" y="169"/>
                  </a:lnTo>
                  <a:close/>
                  <a:moveTo>
                    <a:pt x="114" y="129"/>
                  </a:moveTo>
                  <a:cubicBezTo>
                    <a:pt x="117" y="167"/>
                    <a:pt x="117" y="167"/>
                    <a:pt x="117" y="167"/>
                  </a:cubicBezTo>
                  <a:cubicBezTo>
                    <a:pt x="133" y="164"/>
                    <a:pt x="148" y="154"/>
                    <a:pt x="157" y="140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0" y="125"/>
                    <a:pt x="117" y="127"/>
                    <a:pt x="114" y="129"/>
                  </a:cubicBezTo>
                  <a:close/>
                  <a:moveTo>
                    <a:pt x="50" y="145"/>
                  </a:moveTo>
                  <a:cubicBezTo>
                    <a:pt x="50" y="144"/>
                    <a:pt x="50" y="144"/>
                    <a:pt x="50" y="144"/>
                  </a:cubicBezTo>
                  <a:cubicBezTo>
                    <a:pt x="48" y="142"/>
                    <a:pt x="47" y="140"/>
                    <a:pt x="46" y="138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1" y="117"/>
                    <a:pt x="82" y="119"/>
                    <a:pt x="84" y="121"/>
                  </a:cubicBezTo>
                  <a:cubicBezTo>
                    <a:pt x="85" y="121"/>
                    <a:pt x="85" y="121"/>
                    <a:pt x="85" y="121"/>
                  </a:cubicBezTo>
                  <a:lnTo>
                    <a:pt x="50" y="145"/>
                  </a:lnTo>
                  <a:close/>
                  <a:moveTo>
                    <a:pt x="48" y="138"/>
                  </a:moveTo>
                  <a:cubicBezTo>
                    <a:pt x="49" y="139"/>
                    <a:pt x="50" y="141"/>
                    <a:pt x="51" y="142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1" y="120"/>
                    <a:pt x="80" y="118"/>
                    <a:pt x="79" y="117"/>
                  </a:cubicBezTo>
                  <a:lnTo>
                    <a:pt x="48" y="138"/>
                  </a:lnTo>
                  <a:close/>
                  <a:moveTo>
                    <a:pt x="161" y="137"/>
                  </a:moveTo>
                  <a:cubicBezTo>
                    <a:pt x="124" y="119"/>
                    <a:pt x="124" y="119"/>
                    <a:pt x="124" y="119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26" y="116"/>
                    <a:pt x="127" y="114"/>
                    <a:pt x="128" y="112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5" y="130"/>
                    <a:pt x="165" y="130"/>
                    <a:pt x="165" y="130"/>
                  </a:cubicBezTo>
                  <a:cubicBezTo>
                    <a:pt x="164" y="132"/>
                    <a:pt x="163" y="134"/>
                    <a:pt x="162" y="136"/>
                  </a:cubicBezTo>
                  <a:lnTo>
                    <a:pt x="161" y="137"/>
                  </a:lnTo>
                  <a:close/>
                  <a:moveTo>
                    <a:pt x="127" y="118"/>
                  </a:moveTo>
                  <a:cubicBezTo>
                    <a:pt x="161" y="134"/>
                    <a:pt x="161" y="134"/>
                    <a:pt x="161" y="134"/>
                  </a:cubicBezTo>
                  <a:cubicBezTo>
                    <a:pt x="162" y="133"/>
                    <a:pt x="162" y="131"/>
                    <a:pt x="163" y="130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5"/>
                    <a:pt x="128" y="116"/>
                    <a:pt x="127" y="118"/>
                  </a:cubicBezTo>
                  <a:close/>
                  <a:moveTo>
                    <a:pt x="44" y="135"/>
                  </a:moveTo>
                  <a:cubicBezTo>
                    <a:pt x="43" y="134"/>
                    <a:pt x="43" y="134"/>
                    <a:pt x="43" y="134"/>
                  </a:cubicBezTo>
                  <a:cubicBezTo>
                    <a:pt x="39" y="126"/>
                    <a:pt x="37" y="117"/>
                    <a:pt x="36" y="108"/>
                  </a:cubicBezTo>
                  <a:cubicBezTo>
                    <a:pt x="36" y="99"/>
                    <a:pt x="37" y="90"/>
                    <a:pt x="40" y="82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7" y="102"/>
                    <a:pt x="77" y="104"/>
                    <a:pt x="77" y="105"/>
                  </a:cubicBezTo>
                  <a:cubicBezTo>
                    <a:pt x="78" y="107"/>
                    <a:pt x="78" y="109"/>
                    <a:pt x="78" y="111"/>
                  </a:cubicBezTo>
                  <a:cubicBezTo>
                    <a:pt x="79" y="111"/>
                    <a:pt x="79" y="111"/>
                    <a:pt x="79" y="111"/>
                  </a:cubicBezTo>
                  <a:lnTo>
                    <a:pt x="44" y="135"/>
                  </a:lnTo>
                  <a:close/>
                  <a:moveTo>
                    <a:pt x="41" y="83"/>
                  </a:moveTo>
                  <a:cubicBezTo>
                    <a:pt x="38" y="91"/>
                    <a:pt x="37" y="100"/>
                    <a:pt x="38" y="108"/>
                  </a:cubicBezTo>
                  <a:cubicBezTo>
                    <a:pt x="39" y="117"/>
                    <a:pt x="41" y="125"/>
                    <a:pt x="45" y="132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09"/>
                    <a:pt x="76" y="107"/>
                    <a:pt x="76" y="105"/>
                  </a:cubicBezTo>
                  <a:cubicBezTo>
                    <a:pt x="76" y="104"/>
                    <a:pt x="76" y="102"/>
                    <a:pt x="76" y="100"/>
                  </a:cubicBezTo>
                  <a:lnTo>
                    <a:pt x="41" y="83"/>
                  </a:lnTo>
                  <a:close/>
                  <a:moveTo>
                    <a:pt x="166" y="126"/>
                  </a:moveTo>
                  <a:cubicBezTo>
                    <a:pt x="129" y="108"/>
                    <a:pt x="129" y="108"/>
                    <a:pt x="129" y="108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9" y="105"/>
                    <a:pt x="129" y="104"/>
                    <a:pt x="129" y="102"/>
                  </a:cubicBezTo>
                  <a:cubicBezTo>
                    <a:pt x="129" y="100"/>
                    <a:pt x="128" y="98"/>
                    <a:pt x="128" y="9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3" y="73"/>
                    <a:pt x="163" y="73"/>
                    <a:pt x="163" y="73"/>
                  </a:cubicBezTo>
                  <a:cubicBezTo>
                    <a:pt x="167" y="81"/>
                    <a:pt x="169" y="90"/>
                    <a:pt x="170" y="99"/>
                  </a:cubicBezTo>
                  <a:cubicBezTo>
                    <a:pt x="171" y="108"/>
                    <a:pt x="169" y="117"/>
                    <a:pt x="167" y="125"/>
                  </a:cubicBezTo>
                  <a:lnTo>
                    <a:pt x="166" y="126"/>
                  </a:lnTo>
                  <a:close/>
                  <a:moveTo>
                    <a:pt x="130" y="107"/>
                  </a:moveTo>
                  <a:cubicBezTo>
                    <a:pt x="165" y="124"/>
                    <a:pt x="165" y="124"/>
                    <a:pt x="165" y="124"/>
                  </a:cubicBezTo>
                  <a:cubicBezTo>
                    <a:pt x="168" y="116"/>
                    <a:pt x="169" y="107"/>
                    <a:pt x="168" y="99"/>
                  </a:cubicBezTo>
                  <a:cubicBezTo>
                    <a:pt x="168" y="90"/>
                    <a:pt x="166" y="82"/>
                    <a:pt x="162" y="7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130" y="98"/>
                    <a:pt x="130" y="100"/>
                    <a:pt x="131" y="102"/>
                  </a:cubicBezTo>
                  <a:cubicBezTo>
                    <a:pt x="131" y="103"/>
                    <a:pt x="131" y="105"/>
                    <a:pt x="130" y="107"/>
                  </a:cubicBezTo>
                  <a:close/>
                  <a:moveTo>
                    <a:pt x="104" y="118"/>
                  </a:moveTo>
                  <a:cubicBezTo>
                    <a:pt x="99" y="119"/>
                    <a:pt x="94" y="116"/>
                    <a:pt x="91" y="112"/>
                  </a:cubicBezTo>
                  <a:cubicBezTo>
                    <a:pt x="89" y="109"/>
                    <a:pt x="88" y="105"/>
                    <a:pt x="89" y="101"/>
                  </a:cubicBezTo>
                  <a:cubicBezTo>
                    <a:pt x="89" y="97"/>
                    <a:pt x="92" y="93"/>
                    <a:pt x="95" y="91"/>
                  </a:cubicBezTo>
                  <a:cubicBezTo>
                    <a:pt x="97" y="90"/>
                    <a:pt x="100" y="89"/>
                    <a:pt x="102" y="89"/>
                  </a:cubicBezTo>
                  <a:cubicBezTo>
                    <a:pt x="107" y="88"/>
                    <a:pt x="113" y="91"/>
                    <a:pt x="115" y="95"/>
                  </a:cubicBezTo>
                  <a:cubicBezTo>
                    <a:pt x="120" y="102"/>
                    <a:pt x="118" y="111"/>
                    <a:pt x="111" y="116"/>
                  </a:cubicBezTo>
                  <a:cubicBezTo>
                    <a:pt x="109" y="117"/>
                    <a:pt x="107" y="118"/>
                    <a:pt x="104" y="118"/>
                  </a:cubicBezTo>
                  <a:close/>
                  <a:moveTo>
                    <a:pt x="102" y="90"/>
                  </a:moveTo>
                  <a:cubicBezTo>
                    <a:pt x="100" y="91"/>
                    <a:pt x="98" y="91"/>
                    <a:pt x="96" y="93"/>
                  </a:cubicBezTo>
                  <a:cubicBezTo>
                    <a:pt x="93" y="95"/>
                    <a:pt x="91" y="98"/>
                    <a:pt x="90" y="101"/>
                  </a:cubicBezTo>
                  <a:cubicBezTo>
                    <a:pt x="90" y="104"/>
                    <a:pt x="90" y="108"/>
                    <a:pt x="92" y="111"/>
                  </a:cubicBezTo>
                  <a:cubicBezTo>
                    <a:pt x="95" y="115"/>
                    <a:pt x="99" y="117"/>
                    <a:pt x="104" y="117"/>
                  </a:cubicBezTo>
                  <a:cubicBezTo>
                    <a:pt x="106" y="117"/>
                    <a:pt x="109" y="116"/>
                    <a:pt x="111" y="114"/>
                  </a:cubicBezTo>
                  <a:cubicBezTo>
                    <a:pt x="117" y="110"/>
                    <a:pt x="118" y="102"/>
                    <a:pt x="114" y="96"/>
                  </a:cubicBezTo>
                  <a:cubicBezTo>
                    <a:pt x="111" y="92"/>
                    <a:pt x="107" y="90"/>
                    <a:pt x="102" y="90"/>
                  </a:cubicBezTo>
                  <a:close/>
                  <a:moveTo>
                    <a:pt x="78" y="96"/>
                  </a:move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2" y="75"/>
                    <a:pt x="43" y="73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0" y="91"/>
                    <a:pt x="79" y="93"/>
                    <a:pt x="79" y="95"/>
                  </a:cubicBezTo>
                  <a:lnTo>
                    <a:pt x="78" y="96"/>
                  </a:lnTo>
                  <a:close/>
                  <a:moveTo>
                    <a:pt x="43" y="77"/>
                  </a:moveTo>
                  <a:cubicBezTo>
                    <a:pt x="77" y="94"/>
                    <a:pt x="77" y="94"/>
                    <a:pt x="77" y="94"/>
                  </a:cubicBezTo>
                  <a:cubicBezTo>
                    <a:pt x="78" y="92"/>
                    <a:pt x="79" y="91"/>
                    <a:pt x="80" y="8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4"/>
                    <a:pt x="44" y="76"/>
                    <a:pt x="43" y="77"/>
                  </a:cubicBezTo>
                  <a:close/>
                  <a:moveTo>
                    <a:pt x="127" y="93"/>
                  </a:moveTo>
                  <a:cubicBezTo>
                    <a:pt x="126" y="92"/>
                    <a:pt x="126" y="92"/>
                    <a:pt x="126" y="92"/>
                  </a:cubicBezTo>
                  <a:cubicBezTo>
                    <a:pt x="125" y="90"/>
                    <a:pt x="124" y="88"/>
                    <a:pt x="122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58" y="65"/>
                    <a:pt x="159" y="67"/>
                    <a:pt x="161" y="69"/>
                  </a:cubicBezTo>
                  <a:cubicBezTo>
                    <a:pt x="161" y="70"/>
                    <a:pt x="161" y="70"/>
                    <a:pt x="161" y="70"/>
                  </a:cubicBezTo>
                  <a:lnTo>
                    <a:pt x="127" y="93"/>
                  </a:lnTo>
                  <a:close/>
                  <a:moveTo>
                    <a:pt x="124" y="86"/>
                  </a:moveTo>
                  <a:cubicBezTo>
                    <a:pt x="125" y="87"/>
                    <a:pt x="126" y="89"/>
                    <a:pt x="127" y="90"/>
                  </a:cubicBezTo>
                  <a:cubicBezTo>
                    <a:pt x="159" y="69"/>
                    <a:pt x="159" y="69"/>
                    <a:pt x="159" y="69"/>
                  </a:cubicBezTo>
                  <a:cubicBezTo>
                    <a:pt x="158" y="68"/>
                    <a:pt x="157" y="66"/>
                    <a:pt x="156" y="65"/>
                  </a:cubicBezTo>
                  <a:lnTo>
                    <a:pt x="124" y="86"/>
                  </a:lnTo>
                  <a:close/>
                  <a:moveTo>
                    <a:pt x="84" y="86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57" y="52"/>
                    <a:pt x="73" y="41"/>
                    <a:pt x="90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0" y="81"/>
                    <a:pt x="87" y="83"/>
                    <a:pt x="85" y="86"/>
                  </a:cubicBezTo>
                  <a:lnTo>
                    <a:pt x="84" y="86"/>
                  </a:lnTo>
                  <a:close/>
                  <a:moveTo>
                    <a:pt x="49" y="67"/>
                  </a:moveTo>
                  <a:cubicBezTo>
                    <a:pt x="84" y="84"/>
                    <a:pt x="84" y="84"/>
                    <a:pt x="84" y="84"/>
                  </a:cubicBezTo>
                  <a:cubicBezTo>
                    <a:pt x="86" y="82"/>
                    <a:pt x="89" y="80"/>
                    <a:pt x="92" y="78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73" y="43"/>
                    <a:pt x="58" y="53"/>
                    <a:pt x="49" y="67"/>
                  </a:cubicBezTo>
                  <a:close/>
                  <a:moveTo>
                    <a:pt x="120" y="84"/>
                  </a:moveTo>
                  <a:cubicBezTo>
                    <a:pt x="119" y="83"/>
                    <a:pt x="119" y="83"/>
                    <a:pt x="119" y="83"/>
                  </a:cubicBezTo>
                  <a:cubicBezTo>
                    <a:pt x="116" y="81"/>
                    <a:pt x="113" y="79"/>
                    <a:pt x="109" y="78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25" y="38"/>
                    <a:pt x="142" y="46"/>
                    <a:pt x="154" y="60"/>
                  </a:cubicBezTo>
                  <a:cubicBezTo>
                    <a:pt x="154" y="60"/>
                    <a:pt x="154" y="60"/>
                    <a:pt x="154" y="60"/>
                  </a:cubicBezTo>
                  <a:lnTo>
                    <a:pt x="120" y="84"/>
                  </a:lnTo>
                  <a:close/>
                  <a:moveTo>
                    <a:pt x="110" y="77"/>
                  </a:moveTo>
                  <a:cubicBezTo>
                    <a:pt x="114" y="78"/>
                    <a:pt x="117" y="79"/>
                    <a:pt x="120" y="82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40" y="47"/>
                    <a:pt x="124" y="39"/>
                    <a:pt x="108" y="38"/>
                  </a:cubicBezTo>
                  <a:lnTo>
                    <a:pt x="110" y="77"/>
                  </a:lnTo>
                  <a:close/>
                  <a:moveTo>
                    <a:pt x="97" y="78"/>
                  </a:moveTo>
                  <a:cubicBezTo>
                    <a:pt x="94" y="37"/>
                    <a:pt x="94" y="37"/>
                    <a:pt x="94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7" y="37"/>
                    <a:pt x="100" y="37"/>
                    <a:pt x="102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2" y="78"/>
                    <a:pt x="100" y="78"/>
                    <a:pt x="98" y="78"/>
                  </a:cubicBezTo>
                  <a:lnTo>
                    <a:pt x="97" y="78"/>
                  </a:lnTo>
                  <a:close/>
                  <a:moveTo>
                    <a:pt x="96" y="39"/>
                  </a:move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2" y="76"/>
                    <a:pt x="104" y="76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99" y="38"/>
                    <a:pt x="98" y="38"/>
                    <a:pt x="96" y="3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BE8D0A28-3416-B133-E026-1D4D7B9971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000" y="2747963"/>
              <a:ext cx="484188" cy="482600"/>
            </a:xfrm>
            <a:custGeom>
              <a:avLst/>
              <a:gdLst>
                <a:gd name="T0" fmla="*/ 47 w 128"/>
                <a:gd name="T1" fmla="*/ 126 h 128"/>
                <a:gd name="T2" fmla="*/ 31 w 128"/>
                <a:gd name="T3" fmla="*/ 111 h 128"/>
                <a:gd name="T4" fmla="*/ 20 w 128"/>
                <a:gd name="T5" fmla="*/ 94 h 128"/>
                <a:gd name="T6" fmla="*/ 14 w 128"/>
                <a:gd name="T7" fmla="*/ 82 h 128"/>
                <a:gd name="T8" fmla="*/ 0 w 128"/>
                <a:gd name="T9" fmla="*/ 66 h 128"/>
                <a:gd name="T10" fmla="*/ 4 w 128"/>
                <a:gd name="T11" fmla="*/ 42 h 128"/>
                <a:gd name="T12" fmla="*/ 17 w 128"/>
                <a:gd name="T13" fmla="*/ 21 h 128"/>
                <a:gd name="T14" fmla="*/ 33 w 128"/>
                <a:gd name="T15" fmla="*/ 8 h 128"/>
                <a:gd name="T16" fmla="*/ 56 w 128"/>
                <a:gd name="T17" fmla="*/ 1 h 128"/>
                <a:gd name="T18" fmla="*/ 81 w 128"/>
                <a:gd name="T19" fmla="*/ 3 h 128"/>
                <a:gd name="T20" fmla="*/ 97 w 128"/>
                <a:gd name="T21" fmla="*/ 17 h 128"/>
                <a:gd name="T22" fmla="*/ 108 w 128"/>
                <a:gd name="T23" fmla="*/ 34 h 128"/>
                <a:gd name="T24" fmla="*/ 114 w 128"/>
                <a:gd name="T25" fmla="*/ 47 h 128"/>
                <a:gd name="T26" fmla="*/ 128 w 128"/>
                <a:gd name="T27" fmla="*/ 62 h 128"/>
                <a:gd name="T28" fmla="*/ 124 w 128"/>
                <a:gd name="T29" fmla="*/ 87 h 128"/>
                <a:gd name="T30" fmla="*/ 114 w 128"/>
                <a:gd name="T31" fmla="*/ 104 h 128"/>
                <a:gd name="T32" fmla="*/ 95 w 128"/>
                <a:gd name="T33" fmla="*/ 120 h 128"/>
                <a:gd name="T34" fmla="*/ 74 w 128"/>
                <a:gd name="T35" fmla="*/ 121 h 128"/>
                <a:gd name="T36" fmla="*/ 74 w 128"/>
                <a:gd name="T37" fmla="*/ 115 h 128"/>
                <a:gd name="T38" fmla="*/ 93 w 128"/>
                <a:gd name="T39" fmla="*/ 108 h 128"/>
                <a:gd name="T40" fmla="*/ 110 w 128"/>
                <a:gd name="T41" fmla="*/ 98 h 128"/>
                <a:gd name="T42" fmla="*/ 122 w 128"/>
                <a:gd name="T43" fmla="*/ 86 h 128"/>
                <a:gd name="T44" fmla="*/ 116 w 128"/>
                <a:gd name="T45" fmla="*/ 66 h 128"/>
                <a:gd name="T46" fmla="*/ 113 w 128"/>
                <a:gd name="T47" fmla="*/ 47 h 128"/>
                <a:gd name="T48" fmla="*/ 107 w 128"/>
                <a:gd name="T49" fmla="*/ 35 h 128"/>
                <a:gd name="T50" fmla="*/ 93 w 128"/>
                <a:gd name="T51" fmla="*/ 21 h 128"/>
                <a:gd name="T52" fmla="*/ 74 w 128"/>
                <a:gd name="T53" fmla="*/ 13 h 128"/>
                <a:gd name="T54" fmla="*/ 55 w 128"/>
                <a:gd name="T55" fmla="*/ 8 h 128"/>
                <a:gd name="T56" fmla="*/ 34 w 128"/>
                <a:gd name="T57" fmla="*/ 9 h 128"/>
                <a:gd name="T58" fmla="*/ 18 w 128"/>
                <a:gd name="T59" fmla="*/ 22 h 128"/>
                <a:gd name="T60" fmla="*/ 11 w 128"/>
                <a:gd name="T61" fmla="*/ 42 h 128"/>
                <a:gd name="T62" fmla="*/ 12 w 128"/>
                <a:gd name="T63" fmla="*/ 62 h 128"/>
                <a:gd name="T64" fmla="*/ 15 w 128"/>
                <a:gd name="T65" fmla="*/ 82 h 128"/>
                <a:gd name="T66" fmla="*/ 21 w 128"/>
                <a:gd name="T67" fmla="*/ 93 h 128"/>
                <a:gd name="T68" fmla="*/ 35 w 128"/>
                <a:gd name="T69" fmla="*/ 107 h 128"/>
                <a:gd name="T70" fmla="*/ 54 w 128"/>
                <a:gd name="T71" fmla="*/ 115 h 128"/>
                <a:gd name="T72" fmla="*/ 65 w 128"/>
                <a:gd name="T73" fmla="*/ 106 h 128"/>
                <a:gd name="T74" fmla="*/ 65 w 128"/>
                <a:gd name="T75" fmla="*/ 105 h 128"/>
                <a:gd name="T76" fmla="*/ 54 w 128"/>
                <a:gd name="T77" fmla="*/ 77 h 128"/>
                <a:gd name="T78" fmla="*/ 34 w 128"/>
                <a:gd name="T79" fmla="*/ 91 h 128"/>
                <a:gd name="T80" fmla="*/ 71 w 128"/>
                <a:gd name="T81" fmla="*/ 80 h 128"/>
                <a:gd name="T82" fmla="*/ 49 w 128"/>
                <a:gd name="T83" fmla="*/ 71 h 128"/>
                <a:gd name="T84" fmla="*/ 30 w 128"/>
                <a:gd name="T85" fmla="*/ 86 h 128"/>
                <a:gd name="T86" fmla="*/ 100 w 128"/>
                <a:gd name="T87" fmla="*/ 85 h 128"/>
                <a:gd name="T88" fmla="*/ 25 w 128"/>
                <a:gd name="T89" fmla="*/ 51 h 128"/>
                <a:gd name="T90" fmla="*/ 24 w 128"/>
                <a:gd name="T91" fmla="*/ 67 h 128"/>
                <a:gd name="T92" fmla="*/ 80 w 128"/>
                <a:gd name="T93" fmla="*/ 63 h 128"/>
                <a:gd name="T94" fmla="*/ 103 w 128"/>
                <a:gd name="T95" fmla="*/ 77 h 128"/>
                <a:gd name="T96" fmla="*/ 59 w 128"/>
                <a:gd name="T97" fmla="*/ 57 h 128"/>
                <a:gd name="T98" fmla="*/ 65 w 128"/>
                <a:gd name="T99" fmla="*/ 72 h 128"/>
                <a:gd name="T100" fmla="*/ 51 w 128"/>
                <a:gd name="T101" fmla="*/ 55 h 128"/>
                <a:gd name="T102" fmla="*/ 79 w 128"/>
                <a:gd name="T103" fmla="*/ 57 h 128"/>
                <a:gd name="T104" fmla="*/ 77 w 128"/>
                <a:gd name="T105" fmla="*/ 53 h 128"/>
                <a:gd name="T106" fmla="*/ 56 w 128"/>
                <a:gd name="T107" fmla="*/ 23 h 128"/>
                <a:gd name="T108" fmla="*/ 30 w 128"/>
                <a:gd name="T109" fmla="*/ 42 h 128"/>
                <a:gd name="T110" fmla="*/ 74 w 128"/>
                <a:gd name="T111" fmla="*/ 52 h 128"/>
                <a:gd name="T112" fmla="*/ 63 w 128"/>
                <a:gd name="T113" fmla="*/ 23 h 128"/>
                <a:gd name="T114" fmla="*/ 63 w 128"/>
                <a:gd name="T115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8" h="128">
                  <a:moveTo>
                    <a:pt x="69" y="128"/>
                  </a:moveTo>
                  <a:cubicBezTo>
                    <a:pt x="68" y="128"/>
                    <a:pt x="67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5" y="126"/>
                    <a:pt x="64" y="124"/>
                    <a:pt x="63" y="121"/>
                  </a:cubicBezTo>
                  <a:cubicBezTo>
                    <a:pt x="62" y="120"/>
                    <a:pt x="62" y="118"/>
                    <a:pt x="61" y="117"/>
                  </a:cubicBezTo>
                  <a:cubicBezTo>
                    <a:pt x="59" y="117"/>
                    <a:pt x="56" y="117"/>
                    <a:pt x="54" y="116"/>
                  </a:cubicBezTo>
                  <a:cubicBezTo>
                    <a:pt x="53" y="117"/>
                    <a:pt x="52" y="119"/>
                    <a:pt x="51" y="120"/>
                  </a:cubicBezTo>
                  <a:cubicBezTo>
                    <a:pt x="50" y="122"/>
                    <a:pt x="48" y="124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5" y="125"/>
                    <a:pt x="43" y="125"/>
                    <a:pt x="42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1" y="122"/>
                    <a:pt x="41" y="119"/>
                    <a:pt x="41" y="117"/>
                  </a:cubicBezTo>
                  <a:cubicBezTo>
                    <a:pt x="41" y="115"/>
                    <a:pt x="41" y="113"/>
                    <a:pt x="41" y="112"/>
                  </a:cubicBezTo>
                  <a:cubicBezTo>
                    <a:pt x="39" y="111"/>
                    <a:pt x="37" y="110"/>
                    <a:pt x="35" y="109"/>
                  </a:cubicBezTo>
                  <a:cubicBezTo>
                    <a:pt x="34" y="109"/>
                    <a:pt x="32" y="110"/>
                    <a:pt x="31" y="111"/>
                  </a:cubicBezTo>
                  <a:cubicBezTo>
                    <a:pt x="29" y="112"/>
                    <a:pt x="27" y="114"/>
                    <a:pt x="25" y="114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3" y="113"/>
                    <a:pt x="22" y="112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1" y="109"/>
                    <a:pt x="22" y="106"/>
                    <a:pt x="23" y="104"/>
                  </a:cubicBezTo>
                  <a:cubicBezTo>
                    <a:pt x="23" y="103"/>
                    <a:pt x="24" y="101"/>
                    <a:pt x="25" y="100"/>
                  </a:cubicBezTo>
                  <a:cubicBezTo>
                    <a:pt x="23" y="98"/>
                    <a:pt x="22" y="96"/>
                    <a:pt x="20" y="94"/>
                  </a:cubicBezTo>
                  <a:cubicBezTo>
                    <a:pt x="19" y="94"/>
                    <a:pt x="17" y="95"/>
                    <a:pt x="16" y="95"/>
                  </a:cubicBezTo>
                  <a:cubicBezTo>
                    <a:pt x="13" y="95"/>
                    <a:pt x="10" y="96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7" y="94"/>
                    <a:pt x="6" y="92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89"/>
                    <a:pt x="9" y="87"/>
                    <a:pt x="11" y="85"/>
                  </a:cubicBezTo>
                  <a:cubicBezTo>
                    <a:pt x="12" y="84"/>
                    <a:pt x="13" y="83"/>
                    <a:pt x="14" y="82"/>
                  </a:cubicBezTo>
                  <a:cubicBezTo>
                    <a:pt x="13" y="80"/>
                    <a:pt x="13" y="77"/>
                    <a:pt x="12" y="75"/>
                  </a:cubicBezTo>
                  <a:cubicBezTo>
                    <a:pt x="11" y="75"/>
                    <a:pt x="9" y="74"/>
                    <a:pt x="8" y="74"/>
                  </a:cubicBezTo>
                  <a:cubicBezTo>
                    <a:pt x="5" y="73"/>
                    <a:pt x="3" y="73"/>
                    <a:pt x="1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68"/>
                    <a:pt x="0" y="67"/>
                    <a:pt x="0" y="6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8" y="62"/>
                    <a:pt x="10" y="62"/>
                    <a:pt x="11" y="61"/>
                  </a:cubicBezTo>
                  <a:cubicBezTo>
                    <a:pt x="11" y="59"/>
                    <a:pt x="12" y="57"/>
                    <a:pt x="12" y="54"/>
                  </a:cubicBezTo>
                  <a:cubicBezTo>
                    <a:pt x="11" y="53"/>
                    <a:pt x="9" y="52"/>
                    <a:pt x="8" y="51"/>
                  </a:cubicBezTo>
                  <a:cubicBezTo>
                    <a:pt x="6" y="50"/>
                    <a:pt x="4" y="48"/>
                    <a:pt x="3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5"/>
                    <a:pt x="3" y="44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1"/>
                    <a:pt x="9" y="41"/>
                    <a:pt x="11" y="41"/>
                  </a:cubicBezTo>
                  <a:cubicBezTo>
                    <a:pt x="13" y="41"/>
                    <a:pt x="15" y="41"/>
                    <a:pt x="16" y="41"/>
                  </a:cubicBezTo>
                  <a:cubicBezTo>
                    <a:pt x="17" y="39"/>
                    <a:pt x="18" y="37"/>
                    <a:pt x="20" y="35"/>
                  </a:cubicBezTo>
                  <a:cubicBezTo>
                    <a:pt x="19" y="34"/>
                    <a:pt x="18" y="33"/>
                    <a:pt x="17" y="31"/>
                  </a:cubicBezTo>
                  <a:cubicBezTo>
                    <a:pt x="16" y="29"/>
                    <a:pt x="15" y="27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3"/>
                    <a:pt x="16" y="22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1"/>
                    <a:pt x="22" y="22"/>
                    <a:pt x="24" y="23"/>
                  </a:cubicBezTo>
                  <a:cubicBezTo>
                    <a:pt x="26" y="24"/>
                    <a:pt x="27" y="24"/>
                    <a:pt x="29" y="25"/>
                  </a:cubicBezTo>
                  <a:cubicBezTo>
                    <a:pt x="30" y="23"/>
                    <a:pt x="32" y="22"/>
                    <a:pt x="34" y="21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3"/>
                    <a:pt x="33" y="11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7"/>
                    <a:pt x="36" y="7"/>
                    <a:pt x="37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9" y="7"/>
                    <a:pt x="41" y="9"/>
                    <a:pt x="43" y="11"/>
                  </a:cubicBezTo>
                  <a:cubicBezTo>
                    <a:pt x="44" y="12"/>
                    <a:pt x="45" y="13"/>
                    <a:pt x="46" y="14"/>
                  </a:cubicBezTo>
                  <a:cubicBezTo>
                    <a:pt x="49" y="13"/>
                    <a:pt x="51" y="13"/>
                    <a:pt x="53" y="12"/>
                  </a:cubicBezTo>
                  <a:cubicBezTo>
                    <a:pt x="53" y="11"/>
                    <a:pt x="54" y="9"/>
                    <a:pt x="54" y="8"/>
                  </a:cubicBezTo>
                  <a:cubicBezTo>
                    <a:pt x="55" y="5"/>
                    <a:pt x="55" y="3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2"/>
                    <a:pt x="64" y="5"/>
                    <a:pt x="65" y="7"/>
                  </a:cubicBezTo>
                  <a:cubicBezTo>
                    <a:pt x="66" y="8"/>
                    <a:pt x="66" y="10"/>
                    <a:pt x="67" y="11"/>
                  </a:cubicBezTo>
                  <a:cubicBezTo>
                    <a:pt x="69" y="11"/>
                    <a:pt x="72" y="12"/>
                    <a:pt x="74" y="12"/>
                  </a:cubicBezTo>
                  <a:cubicBezTo>
                    <a:pt x="75" y="11"/>
                    <a:pt x="76" y="10"/>
                    <a:pt x="77" y="8"/>
                  </a:cubicBezTo>
                  <a:cubicBezTo>
                    <a:pt x="78" y="6"/>
                    <a:pt x="80" y="4"/>
                    <a:pt x="81" y="3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5" y="4"/>
                    <a:pt x="86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7"/>
                    <a:pt x="87" y="9"/>
                    <a:pt x="87" y="12"/>
                  </a:cubicBezTo>
                  <a:cubicBezTo>
                    <a:pt x="87" y="13"/>
                    <a:pt x="87" y="15"/>
                    <a:pt x="87" y="16"/>
                  </a:cubicBezTo>
                  <a:cubicBezTo>
                    <a:pt x="89" y="17"/>
                    <a:pt x="91" y="19"/>
                    <a:pt x="93" y="20"/>
                  </a:cubicBezTo>
                  <a:cubicBezTo>
                    <a:pt x="94" y="19"/>
                    <a:pt x="96" y="18"/>
                    <a:pt x="97" y="17"/>
                  </a:cubicBezTo>
                  <a:cubicBezTo>
                    <a:pt x="99" y="16"/>
                    <a:pt x="102" y="15"/>
                    <a:pt x="103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5"/>
                    <a:pt x="106" y="16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20"/>
                    <a:pt x="106" y="22"/>
                    <a:pt x="105" y="24"/>
                  </a:cubicBezTo>
                  <a:cubicBezTo>
                    <a:pt x="105" y="26"/>
                    <a:pt x="104" y="27"/>
                    <a:pt x="103" y="29"/>
                  </a:cubicBezTo>
                  <a:cubicBezTo>
                    <a:pt x="105" y="31"/>
                    <a:pt x="106" y="32"/>
                    <a:pt x="108" y="34"/>
                  </a:cubicBezTo>
                  <a:cubicBezTo>
                    <a:pt x="109" y="34"/>
                    <a:pt x="111" y="34"/>
                    <a:pt x="112" y="34"/>
                  </a:cubicBezTo>
                  <a:cubicBezTo>
                    <a:pt x="115" y="33"/>
                    <a:pt x="118" y="33"/>
                    <a:pt x="120" y="3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1" y="35"/>
                    <a:pt x="122" y="36"/>
                    <a:pt x="122" y="37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1" y="40"/>
                    <a:pt x="119" y="41"/>
                    <a:pt x="117" y="43"/>
                  </a:cubicBezTo>
                  <a:cubicBezTo>
                    <a:pt x="116" y="44"/>
                    <a:pt x="115" y="46"/>
                    <a:pt x="114" y="47"/>
                  </a:cubicBezTo>
                  <a:cubicBezTo>
                    <a:pt x="115" y="49"/>
                    <a:pt x="115" y="51"/>
                    <a:pt x="116" y="53"/>
                  </a:cubicBezTo>
                  <a:cubicBezTo>
                    <a:pt x="117" y="54"/>
                    <a:pt x="119" y="54"/>
                    <a:pt x="120" y="54"/>
                  </a:cubicBezTo>
                  <a:cubicBezTo>
                    <a:pt x="123" y="55"/>
                    <a:pt x="125" y="56"/>
                    <a:pt x="127" y="56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8" y="58"/>
                    <a:pt x="128" y="58"/>
                    <a:pt x="128" y="59"/>
                  </a:cubicBezTo>
                  <a:cubicBezTo>
                    <a:pt x="128" y="60"/>
                    <a:pt x="128" y="61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6" y="63"/>
                    <a:pt x="124" y="64"/>
                    <a:pt x="121" y="65"/>
                  </a:cubicBezTo>
                  <a:cubicBezTo>
                    <a:pt x="120" y="66"/>
                    <a:pt x="118" y="67"/>
                    <a:pt x="117" y="67"/>
                  </a:cubicBezTo>
                  <a:cubicBezTo>
                    <a:pt x="117" y="69"/>
                    <a:pt x="116" y="72"/>
                    <a:pt x="116" y="74"/>
                  </a:cubicBezTo>
                  <a:cubicBezTo>
                    <a:pt x="117" y="75"/>
                    <a:pt x="119" y="76"/>
                    <a:pt x="120" y="77"/>
                  </a:cubicBezTo>
                  <a:cubicBezTo>
                    <a:pt x="122" y="78"/>
                    <a:pt x="124" y="80"/>
                    <a:pt x="126" y="81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5" y="83"/>
                    <a:pt x="125" y="85"/>
                    <a:pt x="124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3" y="87"/>
                    <a:pt x="123" y="87"/>
                    <a:pt x="122" y="87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1" y="87"/>
                    <a:pt x="119" y="87"/>
                    <a:pt x="117" y="87"/>
                  </a:cubicBezTo>
                  <a:cubicBezTo>
                    <a:pt x="115" y="87"/>
                    <a:pt x="113" y="87"/>
                    <a:pt x="112" y="87"/>
                  </a:cubicBezTo>
                  <a:cubicBezTo>
                    <a:pt x="111" y="89"/>
                    <a:pt x="110" y="91"/>
                    <a:pt x="108" y="93"/>
                  </a:cubicBezTo>
                  <a:cubicBezTo>
                    <a:pt x="109" y="94"/>
                    <a:pt x="110" y="96"/>
                    <a:pt x="111" y="97"/>
                  </a:cubicBezTo>
                  <a:cubicBezTo>
                    <a:pt x="112" y="99"/>
                    <a:pt x="114" y="102"/>
                    <a:pt x="114" y="104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13" y="105"/>
                    <a:pt x="112" y="107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0" y="108"/>
                    <a:pt x="110" y="108"/>
                    <a:pt x="110" y="108"/>
                  </a:cubicBezTo>
                  <a:cubicBezTo>
                    <a:pt x="109" y="107"/>
                    <a:pt x="106" y="106"/>
                    <a:pt x="104" y="105"/>
                  </a:cubicBezTo>
                  <a:cubicBezTo>
                    <a:pt x="102" y="105"/>
                    <a:pt x="101" y="104"/>
                    <a:pt x="99" y="104"/>
                  </a:cubicBezTo>
                  <a:cubicBezTo>
                    <a:pt x="98" y="105"/>
                    <a:pt x="96" y="107"/>
                    <a:pt x="94" y="108"/>
                  </a:cubicBezTo>
                  <a:cubicBezTo>
                    <a:pt x="94" y="109"/>
                    <a:pt x="94" y="111"/>
                    <a:pt x="95" y="113"/>
                  </a:cubicBezTo>
                  <a:cubicBezTo>
                    <a:pt x="95" y="115"/>
                    <a:pt x="95" y="118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21"/>
                    <a:pt x="92" y="122"/>
                    <a:pt x="91" y="122"/>
                  </a:cubicBezTo>
                  <a:cubicBezTo>
                    <a:pt x="90" y="123"/>
                    <a:pt x="90" y="123"/>
                    <a:pt x="90" y="123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89" y="121"/>
                    <a:pt x="87" y="119"/>
                    <a:pt x="85" y="118"/>
                  </a:cubicBezTo>
                  <a:cubicBezTo>
                    <a:pt x="84" y="116"/>
                    <a:pt x="83" y="115"/>
                    <a:pt x="82" y="114"/>
                  </a:cubicBezTo>
                  <a:cubicBezTo>
                    <a:pt x="79" y="115"/>
                    <a:pt x="77" y="116"/>
                    <a:pt x="75" y="116"/>
                  </a:cubicBezTo>
                  <a:cubicBezTo>
                    <a:pt x="75" y="117"/>
                    <a:pt x="74" y="119"/>
                    <a:pt x="74" y="121"/>
                  </a:cubicBezTo>
                  <a:cubicBezTo>
                    <a:pt x="73" y="123"/>
                    <a:pt x="73" y="126"/>
                    <a:pt x="72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8"/>
                    <a:pt x="70" y="128"/>
                    <a:pt x="69" y="128"/>
                  </a:cubicBezTo>
                  <a:close/>
                  <a:moveTo>
                    <a:pt x="67" y="127"/>
                  </a:moveTo>
                  <a:cubicBezTo>
                    <a:pt x="68" y="127"/>
                    <a:pt x="70" y="127"/>
                    <a:pt x="71" y="127"/>
                  </a:cubicBezTo>
                  <a:cubicBezTo>
                    <a:pt x="72" y="125"/>
                    <a:pt x="72" y="123"/>
                    <a:pt x="73" y="120"/>
                  </a:cubicBezTo>
                  <a:cubicBezTo>
                    <a:pt x="73" y="119"/>
                    <a:pt x="74" y="117"/>
                    <a:pt x="74" y="115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7" y="115"/>
                    <a:pt x="79" y="114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5" y="116"/>
                    <a:pt x="86" y="117"/>
                  </a:cubicBezTo>
                  <a:cubicBezTo>
                    <a:pt x="87" y="119"/>
                    <a:pt x="89" y="120"/>
                    <a:pt x="91" y="121"/>
                  </a:cubicBezTo>
                  <a:cubicBezTo>
                    <a:pt x="92" y="121"/>
                    <a:pt x="93" y="120"/>
                    <a:pt x="94" y="119"/>
                  </a:cubicBezTo>
                  <a:cubicBezTo>
                    <a:pt x="94" y="118"/>
                    <a:pt x="94" y="115"/>
                    <a:pt x="94" y="113"/>
                  </a:cubicBezTo>
                  <a:cubicBezTo>
                    <a:pt x="93" y="111"/>
                    <a:pt x="93" y="109"/>
                    <a:pt x="93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5" y="106"/>
                    <a:pt x="97" y="104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1" y="103"/>
                    <a:pt x="103" y="104"/>
                    <a:pt x="104" y="105"/>
                  </a:cubicBezTo>
                  <a:cubicBezTo>
                    <a:pt x="106" y="105"/>
                    <a:pt x="109" y="106"/>
                    <a:pt x="110" y="107"/>
                  </a:cubicBezTo>
                  <a:cubicBezTo>
                    <a:pt x="111" y="106"/>
                    <a:pt x="112" y="105"/>
                    <a:pt x="113" y="104"/>
                  </a:cubicBezTo>
                  <a:cubicBezTo>
                    <a:pt x="112" y="102"/>
                    <a:pt x="111" y="100"/>
                    <a:pt x="110" y="98"/>
                  </a:cubicBezTo>
                  <a:cubicBezTo>
                    <a:pt x="109" y="96"/>
                    <a:pt x="108" y="95"/>
                    <a:pt x="107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9" y="91"/>
                    <a:pt x="110" y="89"/>
                    <a:pt x="111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3" y="86"/>
                    <a:pt x="115" y="86"/>
                    <a:pt x="117" y="86"/>
                  </a:cubicBezTo>
                  <a:cubicBezTo>
                    <a:pt x="119" y="86"/>
                    <a:pt x="121" y="86"/>
                    <a:pt x="122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4" y="84"/>
                    <a:pt x="124" y="83"/>
                    <a:pt x="125" y="82"/>
                  </a:cubicBezTo>
                  <a:cubicBezTo>
                    <a:pt x="123" y="81"/>
                    <a:pt x="121" y="79"/>
                    <a:pt x="119" y="78"/>
                  </a:cubicBezTo>
                  <a:cubicBezTo>
                    <a:pt x="118" y="77"/>
                    <a:pt x="116" y="76"/>
                    <a:pt x="115" y="75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2"/>
                    <a:pt x="116" y="69"/>
                    <a:pt x="116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8" y="66"/>
                    <a:pt x="119" y="65"/>
                    <a:pt x="121" y="64"/>
                  </a:cubicBezTo>
                  <a:cubicBezTo>
                    <a:pt x="123" y="63"/>
                    <a:pt x="125" y="63"/>
                    <a:pt x="127" y="62"/>
                  </a:cubicBezTo>
                  <a:cubicBezTo>
                    <a:pt x="127" y="61"/>
                    <a:pt x="127" y="60"/>
                    <a:pt x="127" y="59"/>
                  </a:cubicBezTo>
                  <a:cubicBezTo>
                    <a:pt x="127" y="59"/>
                    <a:pt x="127" y="58"/>
                    <a:pt x="127" y="57"/>
                  </a:cubicBezTo>
                  <a:cubicBezTo>
                    <a:pt x="125" y="57"/>
                    <a:pt x="122" y="56"/>
                    <a:pt x="120" y="55"/>
                  </a:cubicBezTo>
                  <a:cubicBezTo>
                    <a:pt x="118" y="55"/>
                    <a:pt x="117" y="55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1"/>
                    <a:pt x="114" y="49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4" y="45"/>
                    <a:pt x="115" y="44"/>
                    <a:pt x="117" y="42"/>
                  </a:cubicBezTo>
                  <a:cubicBezTo>
                    <a:pt x="118" y="41"/>
                    <a:pt x="120" y="39"/>
                    <a:pt x="121" y="38"/>
                  </a:cubicBezTo>
                  <a:cubicBezTo>
                    <a:pt x="121" y="36"/>
                    <a:pt x="120" y="35"/>
                    <a:pt x="119" y="34"/>
                  </a:cubicBezTo>
                  <a:cubicBezTo>
                    <a:pt x="117" y="34"/>
                    <a:pt x="115" y="34"/>
                    <a:pt x="113" y="35"/>
                  </a:cubicBezTo>
                  <a:cubicBezTo>
                    <a:pt x="111" y="35"/>
                    <a:pt x="109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3"/>
                    <a:pt x="104" y="31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7"/>
                    <a:pt x="104" y="26"/>
                    <a:pt x="104" y="24"/>
                  </a:cubicBezTo>
                  <a:cubicBezTo>
                    <a:pt x="105" y="22"/>
                    <a:pt x="106" y="20"/>
                    <a:pt x="107" y="18"/>
                  </a:cubicBezTo>
                  <a:cubicBezTo>
                    <a:pt x="106" y="17"/>
                    <a:pt x="105" y="16"/>
                    <a:pt x="103" y="15"/>
                  </a:cubicBezTo>
                  <a:cubicBezTo>
                    <a:pt x="102" y="16"/>
                    <a:pt x="100" y="17"/>
                    <a:pt x="98" y="18"/>
                  </a:cubicBezTo>
                  <a:cubicBezTo>
                    <a:pt x="96" y="19"/>
                    <a:pt x="95" y="20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1" y="20"/>
                    <a:pt x="88" y="18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5"/>
                    <a:pt x="86" y="13"/>
                    <a:pt x="86" y="12"/>
                  </a:cubicBezTo>
                  <a:cubicBezTo>
                    <a:pt x="86" y="9"/>
                    <a:pt x="86" y="7"/>
                    <a:pt x="86" y="5"/>
                  </a:cubicBezTo>
                  <a:cubicBezTo>
                    <a:pt x="84" y="4"/>
                    <a:pt x="83" y="4"/>
                    <a:pt x="82" y="4"/>
                  </a:cubicBezTo>
                  <a:cubicBezTo>
                    <a:pt x="80" y="5"/>
                    <a:pt x="79" y="7"/>
                    <a:pt x="78" y="9"/>
                  </a:cubicBezTo>
                  <a:cubicBezTo>
                    <a:pt x="77" y="10"/>
                    <a:pt x="75" y="12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2" y="13"/>
                    <a:pt x="69" y="12"/>
                    <a:pt x="67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5" y="9"/>
                    <a:pt x="64" y="7"/>
                  </a:cubicBezTo>
                  <a:cubicBezTo>
                    <a:pt x="63" y="5"/>
                    <a:pt x="62" y="3"/>
                    <a:pt x="61" y="1"/>
                  </a:cubicBezTo>
                  <a:cubicBezTo>
                    <a:pt x="60" y="1"/>
                    <a:pt x="58" y="1"/>
                    <a:pt x="57" y="2"/>
                  </a:cubicBezTo>
                  <a:cubicBezTo>
                    <a:pt x="56" y="3"/>
                    <a:pt x="56" y="6"/>
                    <a:pt x="55" y="8"/>
                  </a:cubicBezTo>
                  <a:cubicBezTo>
                    <a:pt x="55" y="10"/>
                    <a:pt x="54" y="11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1" y="14"/>
                    <a:pt x="49" y="14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4"/>
                    <a:pt x="43" y="13"/>
                    <a:pt x="42" y="12"/>
                  </a:cubicBezTo>
                  <a:cubicBezTo>
                    <a:pt x="41" y="10"/>
                    <a:pt x="39" y="8"/>
                    <a:pt x="37" y="7"/>
                  </a:cubicBezTo>
                  <a:cubicBezTo>
                    <a:pt x="36" y="8"/>
                    <a:pt x="35" y="8"/>
                    <a:pt x="34" y="9"/>
                  </a:cubicBezTo>
                  <a:cubicBezTo>
                    <a:pt x="34" y="11"/>
                    <a:pt x="34" y="13"/>
                    <a:pt x="34" y="16"/>
                  </a:cubicBezTo>
                  <a:cubicBezTo>
                    <a:pt x="35" y="17"/>
                    <a:pt x="35" y="19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3" y="23"/>
                    <a:pt x="31" y="24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5"/>
                    <a:pt x="25" y="25"/>
                    <a:pt x="24" y="24"/>
                  </a:cubicBezTo>
                  <a:cubicBezTo>
                    <a:pt x="22" y="23"/>
                    <a:pt x="19" y="22"/>
                    <a:pt x="18" y="22"/>
                  </a:cubicBezTo>
                  <a:cubicBezTo>
                    <a:pt x="17" y="23"/>
                    <a:pt x="16" y="24"/>
                    <a:pt x="15" y="25"/>
                  </a:cubicBezTo>
                  <a:cubicBezTo>
                    <a:pt x="16" y="26"/>
                    <a:pt x="17" y="29"/>
                    <a:pt x="18" y="31"/>
                  </a:cubicBezTo>
                  <a:cubicBezTo>
                    <a:pt x="19" y="32"/>
                    <a:pt x="20" y="34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8"/>
                    <a:pt x="18" y="40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2"/>
                    <a:pt x="13" y="42"/>
                    <a:pt x="11" y="42"/>
                  </a:cubicBezTo>
                  <a:cubicBezTo>
                    <a:pt x="9" y="42"/>
                    <a:pt x="7" y="42"/>
                    <a:pt x="5" y="43"/>
                  </a:cubicBezTo>
                  <a:cubicBezTo>
                    <a:pt x="4" y="44"/>
                    <a:pt x="4" y="45"/>
                    <a:pt x="3" y="47"/>
                  </a:cubicBezTo>
                  <a:cubicBezTo>
                    <a:pt x="5" y="48"/>
                    <a:pt x="7" y="49"/>
                    <a:pt x="9" y="51"/>
                  </a:cubicBezTo>
                  <a:cubicBezTo>
                    <a:pt x="10" y="52"/>
                    <a:pt x="12" y="53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7"/>
                    <a:pt x="12" y="59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0" y="63"/>
                    <a:pt x="9" y="63"/>
                    <a:pt x="7" y="64"/>
                  </a:cubicBezTo>
                  <a:cubicBezTo>
                    <a:pt x="5" y="65"/>
                    <a:pt x="3" y="66"/>
                    <a:pt x="1" y="67"/>
                  </a:cubicBezTo>
                  <a:cubicBezTo>
                    <a:pt x="1" y="68"/>
                    <a:pt x="1" y="68"/>
                    <a:pt x="1" y="69"/>
                  </a:cubicBezTo>
                  <a:cubicBezTo>
                    <a:pt x="1" y="70"/>
                    <a:pt x="1" y="70"/>
                    <a:pt x="1" y="71"/>
                  </a:cubicBezTo>
                  <a:cubicBezTo>
                    <a:pt x="3" y="72"/>
                    <a:pt x="6" y="72"/>
                    <a:pt x="8" y="73"/>
                  </a:cubicBezTo>
                  <a:cubicBezTo>
                    <a:pt x="10" y="73"/>
                    <a:pt x="11" y="74"/>
                    <a:pt x="13" y="7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4" y="77"/>
                    <a:pt x="14" y="79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3"/>
                    <a:pt x="13" y="85"/>
                    <a:pt x="11" y="86"/>
                  </a:cubicBezTo>
                  <a:cubicBezTo>
                    <a:pt x="10" y="88"/>
                    <a:pt x="8" y="89"/>
                    <a:pt x="7" y="91"/>
                  </a:cubicBezTo>
                  <a:cubicBezTo>
                    <a:pt x="7" y="92"/>
                    <a:pt x="8" y="93"/>
                    <a:pt x="9" y="95"/>
                  </a:cubicBezTo>
                  <a:cubicBezTo>
                    <a:pt x="11" y="95"/>
                    <a:pt x="13" y="94"/>
                    <a:pt x="15" y="94"/>
                  </a:cubicBezTo>
                  <a:cubicBezTo>
                    <a:pt x="17" y="94"/>
                    <a:pt x="19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5"/>
                    <a:pt x="24" y="97"/>
                    <a:pt x="25" y="99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101"/>
                    <a:pt x="24" y="103"/>
                    <a:pt x="24" y="104"/>
                  </a:cubicBezTo>
                  <a:cubicBezTo>
                    <a:pt x="23" y="107"/>
                    <a:pt x="22" y="109"/>
                    <a:pt x="21" y="111"/>
                  </a:cubicBezTo>
                  <a:cubicBezTo>
                    <a:pt x="22" y="112"/>
                    <a:pt x="23" y="113"/>
                    <a:pt x="25" y="113"/>
                  </a:cubicBezTo>
                  <a:cubicBezTo>
                    <a:pt x="26" y="113"/>
                    <a:pt x="28" y="111"/>
                    <a:pt x="30" y="110"/>
                  </a:cubicBezTo>
                  <a:cubicBezTo>
                    <a:pt x="32" y="109"/>
                    <a:pt x="33" y="108"/>
                    <a:pt x="35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7" y="109"/>
                    <a:pt x="40" y="110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42" y="113"/>
                    <a:pt x="42" y="115"/>
                    <a:pt x="42" y="117"/>
                  </a:cubicBezTo>
                  <a:cubicBezTo>
                    <a:pt x="42" y="119"/>
                    <a:pt x="42" y="122"/>
                    <a:pt x="42" y="123"/>
                  </a:cubicBezTo>
                  <a:cubicBezTo>
                    <a:pt x="44" y="124"/>
                    <a:pt x="45" y="124"/>
                    <a:pt x="46" y="125"/>
                  </a:cubicBezTo>
                  <a:cubicBezTo>
                    <a:pt x="48" y="123"/>
                    <a:pt x="49" y="121"/>
                    <a:pt x="50" y="120"/>
                  </a:cubicBezTo>
                  <a:cubicBezTo>
                    <a:pt x="51" y="118"/>
                    <a:pt x="53" y="117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6" y="116"/>
                    <a:pt x="59" y="116"/>
                    <a:pt x="61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2" y="118"/>
                    <a:pt x="63" y="119"/>
                    <a:pt x="64" y="121"/>
                  </a:cubicBezTo>
                  <a:cubicBezTo>
                    <a:pt x="65" y="123"/>
                    <a:pt x="66" y="126"/>
                    <a:pt x="67" y="127"/>
                  </a:cubicBezTo>
                  <a:close/>
                  <a:moveTo>
                    <a:pt x="67" y="106"/>
                  </a:moveTo>
                  <a:cubicBezTo>
                    <a:pt x="66" y="106"/>
                    <a:pt x="66" y="106"/>
                    <a:pt x="65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5" y="80"/>
                    <a:pt x="66" y="80"/>
                    <a:pt x="67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0" y="105"/>
                    <a:pt x="70" y="105"/>
                    <a:pt x="70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6"/>
                    <a:pt x="68" y="106"/>
                    <a:pt x="67" y="106"/>
                  </a:cubicBezTo>
                  <a:close/>
                  <a:moveTo>
                    <a:pt x="65" y="105"/>
                  </a:moveTo>
                  <a:cubicBezTo>
                    <a:pt x="67" y="105"/>
                    <a:pt x="68" y="105"/>
                    <a:pt x="69" y="10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6" y="81"/>
                    <a:pt x="65" y="81"/>
                    <a:pt x="64" y="81"/>
                  </a:cubicBezTo>
                  <a:lnTo>
                    <a:pt x="65" y="105"/>
                  </a:lnTo>
                  <a:close/>
                  <a:moveTo>
                    <a:pt x="63" y="106"/>
                  </a:moveTo>
                  <a:cubicBezTo>
                    <a:pt x="62" y="106"/>
                    <a:pt x="62" y="106"/>
                    <a:pt x="62" y="106"/>
                  </a:cubicBezTo>
                  <a:cubicBezTo>
                    <a:pt x="51" y="105"/>
                    <a:pt x="40" y="100"/>
                    <a:pt x="33" y="92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6" y="78"/>
                    <a:pt x="58" y="79"/>
                    <a:pt x="60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3" y="106"/>
                  </a:lnTo>
                  <a:close/>
                  <a:moveTo>
                    <a:pt x="34" y="91"/>
                  </a:moveTo>
                  <a:cubicBezTo>
                    <a:pt x="41" y="99"/>
                    <a:pt x="51" y="104"/>
                    <a:pt x="62" y="10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8" y="80"/>
                    <a:pt x="56" y="79"/>
                    <a:pt x="54" y="78"/>
                  </a:cubicBezTo>
                  <a:lnTo>
                    <a:pt x="34" y="91"/>
                  </a:lnTo>
                  <a:close/>
                  <a:moveTo>
                    <a:pt x="72" y="105"/>
                  </a:move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2" y="78"/>
                    <a:pt x="74" y="77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3" y="96"/>
                    <a:pt x="83" y="103"/>
                    <a:pt x="72" y="105"/>
                  </a:cubicBezTo>
                  <a:close/>
                  <a:moveTo>
                    <a:pt x="71" y="80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83" y="102"/>
                    <a:pt x="92" y="95"/>
                    <a:pt x="98" y="87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5" y="78"/>
                    <a:pt x="73" y="79"/>
                    <a:pt x="71" y="80"/>
                  </a:cubicBezTo>
                  <a:close/>
                  <a:moveTo>
                    <a:pt x="31" y="90"/>
                  </a:moveTo>
                  <a:cubicBezTo>
                    <a:pt x="31" y="89"/>
                    <a:pt x="31" y="89"/>
                    <a:pt x="31" y="89"/>
                  </a:cubicBezTo>
                  <a:cubicBezTo>
                    <a:pt x="30" y="88"/>
                    <a:pt x="29" y="87"/>
                    <a:pt x="28" y="86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3"/>
                    <a:pt x="51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lnTo>
                    <a:pt x="31" y="90"/>
                  </a:lnTo>
                  <a:close/>
                  <a:moveTo>
                    <a:pt x="30" y="86"/>
                  </a:moveTo>
                  <a:cubicBezTo>
                    <a:pt x="30" y="87"/>
                    <a:pt x="31" y="88"/>
                    <a:pt x="32" y="88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0" y="74"/>
                    <a:pt x="50" y="73"/>
                    <a:pt x="49" y="72"/>
                  </a:cubicBezTo>
                  <a:lnTo>
                    <a:pt x="30" y="86"/>
                  </a:lnTo>
                  <a:close/>
                  <a:moveTo>
                    <a:pt x="100" y="85"/>
                  </a:moveTo>
                  <a:cubicBezTo>
                    <a:pt x="77" y="73"/>
                    <a:pt x="77" y="73"/>
                    <a:pt x="77" y="7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8" y="72"/>
                    <a:pt x="79" y="70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2"/>
                    <a:pt x="101" y="83"/>
                    <a:pt x="100" y="84"/>
                  </a:cubicBezTo>
                  <a:lnTo>
                    <a:pt x="100" y="85"/>
                  </a:lnTo>
                  <a:close/>
                  <a:moveTo>
                    <a:pt x="79" y="73"/>
                  </a:moveTo>
                  <a:cubicBezTo>
                    <a:pt x="100" y="83"/>
                    <a:pt x="100" y="83"/>
                    <a:pt x="100" y="83"/>
                  </a:cubicBezTo>
                  <a:cubicBezTo>
                    <a:pt x="100" y="82"/>
                    <a:pt x="101" y="81"/>
                    <a:pt x="101" y="8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1"/>
                    <a:pt x="79" y="72"/>
                    <a:pt x="79" y="73"/>
                  </a:cubicBezTo>
                  <a:close/>
                  <a:moveTo>
                    <a:pt x="27" y="84"/>
                  </a:moveTo>
                  <a:cubicBezTo>
                    <a:pt x="27" y="83"/>
                    <a:pt x="27" y="83"/>
                    <a:pt x="27" y="83"/>
                  </a:cubicBezTo>
                  <a:cubicBezTo>
                    <a:pt x="24" y="78"/>
                    <a:pt x="23" y="73"/>
                    <a:pt x="23" y="67"/>
                  </a:cubicBezTo>
                  <a:cubicBezTo>
                    <a:pt x="22" y="62"/>
                    <a:pt x="23" y="56"/>
                    <a:pt x="25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3"/>
                    <a:pt x="48" y="64"/>
                    <a:pt x="48" y="65"/>
                  </a:cubicBezTo>
                  <a:cubicBezTo>
                    <a:pt x="48" y="67"/>
                    <a:pt x="48" y="68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27" y="84"/>
                  </a:lnTo>
                  <a:close/>
                  <a:moveTo>
                    <a:pt x="25" y="52"/>
                  </a:moveTo>
                  <a:cubicBezTo>
                    <a:pt x="24" y="57"/>
                    <a:pt x="23" y="62"/>
                    <a:pt x="24" y="67"/>
                  </a:cubicBezTo>
                  <a:cubicBezTo>
                    <a:pt x="24" y="73"/>
                    <a:pt x="25" y="78"/>
                    <a:pt x="28" y="8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7" y="68"/>
                    <a:pt x="47" y="67"/>
                    <a:pt x="47" y="66"/>
                  </a:cubicBezTo>
                  <a:cubicBezTo>
                    <a:pt x="47" y="64"/>
                    <a:pt x="47" y="63"/>
                    <a:pt x="47" y="62"/>
                  </a:cubicBezTo>
                  <a:lnTo>
                    <a:pt x="25" y="52"/>
                  </a:lnTo>
                  <a:close/>
                  <a:moveTo>
                    <a:pt x="103" y="78"/>
                  </a:moveTo>
                  <a:cubicBezTo>
                    <a:pt x="80" y="67"/>
                    <a:pt x="80" y="67"/>
                    <a:pt x="80" y="67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4"/>
                    <a:pt x="80" y="63"/>
                  </a:cubicBezTo>
                  <a:cubicBezTo>
                    <a:pt x="80" y="62"/>
                    <a:pt x="80" y="61"/>
                    <a:pt x="79" y="60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4" y="50"/>
                    <a:pt x="105" y="55"/>
                    <a:pt x="105" y="61"/>
                  </a:cubicBezTo>
                  <a:cubicBezTo>
                    <a:pt x="106" y="67"/>
                    <a:pt x="105" y="72"/>
                    <a:pt x="103" y="77"/>
                  </a:cubicBezTo>
                  <a:lnTo>
                    <a:pt x="103" y="78"/>
                  </a:lnTo>
                  <a:close/>
                  <a:moveTo>
                    <a:pt x="81" y="66"/>
                  </a:moveTo>
                  <a:cubicBezTo>
                    <a:pt x="103" y="77"/>
                    <a:pt x="103" y="77"/>
                    <a:pt x="103" y="77"/>
                  </a:cubicBezTo>
                  <a:cubicBezTo>
                    <a:pt x="104" y="72"/>
                    <a:pt x="105" y="66"/>
                    <a:pt x="104" y="61"/>
                  </a:cubicBezTo>
                  <a:cubicBezTo>
                    <a:pt x="104" y="56"/>
                    <a:pt x="103" y="51"/>
                    <a:pt x="100" y="46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1" y="61"/>
                    <a:pt x="81" y="62"/>
                    <a:pt x="81" y="63"/>
                  </a:cubicBezTo>
                  <a:cubicBezTo>
                    <a:pt x="81" y="64"/>
                    <a:pt x="81" y="65"/>
                    <a:pt x="81" y="66"/>
                  </a:cubicBezTo>
                  <a:close/>
                  <a:moveTo>
                    <a:pt x="65" y="73"/>
                  </a:moveTo>
                  <a:cubicBezTo>
                    <a:pt x="61" y="74"/>
                    <a:pt x="58" y="72"/>
                    <a:pt x="56" y="69"/>
                  </a:cubicBezTo>
                  <a:cubicBezTo>
                    <a:pt x="55" y="67"/>
                    <a:pt x="54" y="65"/>
                    <a:pt x="55" y="63"/>
                  </a:cubicBezTo>
                  <a:cubicBezTo>
                    <a:pt x="55" y="60"/>
                    <a:pt x="57" y="58"/>
                    <a:pt x="59" y="57"/>
                  </a:cubicBezTo>
                  <a:cubicBezTo>
                    <a:pt x="60" y="56"/>
                    <a:pt x="62" y="55"/>
                    <a:pt x="63" y="55"/>
                  </a:cubicBezTo>
                  <a:cubicBezTo>
                    <a:pt x="67" y="55"/>
                    <a:pt x="70" y="56"/>
                    <a:pt x="72" y="59"/>
                  </a:cubicBezTo>
                  <a:cubicBezTo>
                    <a:pt x="74" y="63"/>
                    <a:pt x="73" y="69"/>
                    <a:pt x="69" y="72"/>
                  </a:cubicBezTo>
                  <a:cubicBezTo>
                    <a:pt x="68" y="73"/>
                    <a:pt x="66" y="73"/>
                    <a:pt x="65" y="73"/>
                  </a:cubicBezTo>
                  <a:close/>
                  <a:moveTo>
                    <a:pt x="63" y="56"/>
                  </a:moveTo>
                  <a:cubicBezTo>
                    <a:pt x="62" y="56"/>
                    <a:pt x="61" y="57"/>
                    <a:pt x="59" y="57"/>
                  </a:cubicBezTo>
                  <a:cubicBezTo>
                    <a:pt x="58" y="59"/>
                    <a:pt x="56" y="61"/>
                    <a:pt x="56" y="63"/>
                  </a:cubicBezTo>
                  <a:cubicBezTo>
                    <a:pt x="56" y="65"/>
                    <a:pt x="56" y="67"/>
                    <a:pt x="57" y="69"/>
                  </a:cubicBezTo>
                  <a:cubicBezTo>
                    <a:pt x="59" y="71"/>
                    <a:pt x="62" y="73"/>
                    <a:pt x="65" y="72"/>
                  </a:cubicBezTo>
                  <a:cubicBezTo>
                    <a:pt x="66" y="72"/>
                    <a:pt x="67" y="72"/>
                    <a:pt x="69" y="71"/>
                  </a:cubicBezTo>
                  <a:cubicBezTo>
                    <a:pt x="72" y="68"/>
                    <a:pt x="73" y="63"/>
                    <a:pt x="71" y="60"/>
                  </a:cubicBezTo>
                  <a:cubicBezTo>
                    <a:pt x="69" y="57"/>
                    <a:pt x="66" y="56"/>
                    <a:pt x="63" y="56"/>
                  </a:cubicBezTo>
                  <a:close/>
                  <a:moveTo>
                    <a:pt x="49" y="60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7" y="46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0" y="57"/>
                    <a:pt x="49" y="58"/>
                    <a:pt x="49" y="59"/>
                  </a:cubicBezTo>
                  <a:lnTo>
                    <a:pt x="49" y="60"/>
                  </a:lnTo>
                  <a:close/>
                  <a:moveTo>
                    <a:pt x="27" y="48"/>
                  </a:moveTo>
                  <a:cubicBezTo>
                    <a:pt x="48" y="58"/>
                    <a:pt x="48" y="58"/>
                    <a:pt x="48" y="58"/>
                  </a:cubicBezTo>
                  <a:cubicBezTo>
                    <a:pt x="48" y="57"/>
                    <a:pt x="49" y="56"/>
                    <a:pt x="49" y="5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7" y="47"/>
                    <a:pt x="27" y="48"/>
                  </a:cubicBezTo>
                  <a:close/>
                  <a:moveTo>
                    <a:pt x="79" y="57"/>
                  </a:moveTo>
                  <a:cubicBezTo>
                    <a:pt x="78" y="57"/>
                    <a:pt x="78" y="57"/>
                    <a:pt x="78" y="57"/>
                  </a:cubicBezTo>
                  <a:cubicBezTo>
                    <a:pt x="78" y="56"/>
                    <a:pt x="77" y="55"/>
                    <a:pt x="76" y="54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8" y="40"/>
                    <a:pt x="99" y="41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lnTo>
                    <a:pt x="79" y="57"/>
                  </a:lnTo>
                  <a:close/>
                  <a:moveTo>
                    <a:pt x="77" y="53"/>
                  </a:moveTo>
                  <a:cubicBezTo>
                    <a:pt x="78" y="54"/>
                    <a:pt x="78" y="55"/>
                    <a:pt x="79" y="56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2"/>
                    <a:pt x="97" y="41"/>
                    <a:pt x="97" y="40"/>
                  </a:cubicBezTo>
                  <a:lnTo>
                    <a:pt x="77" y="53"/>
                  </a:lnTo>
                  <a:close/>
                  <a:moveTo>
                    <a:pt x="52" y="54"/>
                  </a:move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5" y="32"/>
                    <a:pt x="45" y="26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6" y="50"/>
                    <a:pt x="54" y="52"/>
                    <a:pt x="52" y="53"/>
                  </a:cubicBezTo>
                  <a:lnTo>
                    <a:pt x="52" y="54"/>
                  </a:lnTo>
                  <a:close/>
                  <a:moveTo>
                    <a:pt x="30" y="4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3" y="51"/>
                    <a:pt x="55" y="49"/>
                    <a:pt x="57" y="49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45" y="27"/>
                    <a:pt x="36" y="33"/>
                    <a:pt x="30" y="42"/>
                  </a:cubicBezTo>
                  <a:close/>
                  <a:moveTo>
                    <a:pt x="74" y="52"/>
                  </a:moveTo>
                  <a:cubicBezTo>
                    <a:pt x="74" y="52"/>
                    <a:pt x="74" y="52"/>
                    <a:pt x="74" y="52"/>
                  </a:cubicBezTo>
                  <a:cubicBezTo>
                    <a:pt x="72" y="50"/>
                    <a:pt x="70" y="49"/>
                    <a:pt x="68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77" y="23"/>
                    <a:pt x="88" y="28"/>
                    <a:pt x="95" y="37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74" y="52"/>
                  </a:lnTo>
                  <a:close/>
                  <a:moveTo>
                    <a:pt x="68" y="48"/>
                  </a:moveTo>
                  <a:cubicBezTo>
                    <a:pt x="70" y="48"/>
                    <a:pt x="72" y="49"/>
                    <a:pt x="74" y="51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87" y="29"/>
                    <a:pt x="77" y="24"/>
                    <a:pt x="66" y="24"/>
                  </a:cubicBezTo>
                  <a:lnTo>
                    <a:pt x="68" y="48"/>
                  </a:lnTo>
                  <a:close/>
                  <a:moveTo>
                    <a:pt x="60" y="49"/>
                  </a:moveTo>
                  <a:cubicBezTo>
                    <a:pt x="58" y="23"/>
                    <a:pt x="58" y="23"/>
                    <a:pt x="58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3"/>
                    <a:pt x="62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3" y="48"/>
                    <a:pt x="62" y="48"/>
                    <a:pt x="61" y="49"/>
                  </a:cubicBezTo>
                  <a:lnTo>
                    <a:pt x="60" y="49"/>
                  </a:lnTo>
                  <a:close/>
                  <a:moveTo>
                    <a:pt x="59" y="24"/>
                  </a:moveTo>
                  <a:cubicBezTo>
                    <a:pt x="61" y="47"/>
                    <a:pt x="61" y="47"/>
                    <a:pt x="61" y="47"/>
                  </a:cubicBezTo>
                  <a:cubicBezTo>
                    <a:pt x="62" y="47"/>
                    <a:pt x="63" y="47"/>
                    <a:pt x="64" y="47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1" y="24"/>
                    <a:pt x="60" y="24"/>
                    <a:pt x="59" y="2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5AB47373-CFAB-50CD-603F-18B244B062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5100" y="847725"/>
              <a:ext cx="374650" cy="374650"/>
            </a:xfrm>
            <a:custGeom>
              <a:avLst/>
              <a:gdLst>
                <a:gd name="T0" fmla="*/ 39 w 99"/>
                <a:gd name="T1" fmla="*/ 98 h 99"/>
                <a:gd name="T2" fmla="*/ 26 w 99"/>
                <a:gd name="T3" fmla="*/ 87 h 99"/>
                <a:gd name="T4" fmla="*/ 17 w 99"/>
                <a:gd name="T5" fmla="*/ 74 h 99"/>
                <a:gd name="T6" fmla="*/ 11 w 99"/>
                <a:gd name="T7" fmla="*/ 65 h 99"/>
                <a:gd name="T8" fmla="*/ 0 w 99"/>
                <a:gd name="T9" fmla="*/ 53 h 99"/>
                <a:gd name="T10" fmla="*/ 2 w 99"/>
                <a:gd name="T11" fmla="*/ 34 h 99"/>
                <a:gd name="T12" fmla="*/ 11 w 99"/>
                <a:gd name="T13" fmla="*/ 17 h 99"/>
                <a:gd name="T14" fmla="*/ 22 w 99"/>
                <a:gd name="T15" fmla="*/ 7 h 99"/>
                <a:gd name="T16" fmla="*/ 40 w 99"/>
                <a:gd name="T17" fmla="*/ 0 h 99"/>
                <a:gd name="T18" fmla="*/ 60 w 99"/>
                <a:gd name="T19" fmla="*/ 1 h 99"/>
                <a:gd name="T20" fmla="*/ 73 w 99"/>
                <a:gd name="T21" fmla="*/ 11 h 99"/>
                <a:gd name="T22" fmla="*/ 82 w 99"/>
                <a:gd name="T23" fmla="*/ 24 h 99"/>
                <a:gd name="T24" fmla="*/ 87 w 99"/>
                <a:gd name="T25" fmla="*/ 33 h 99"/>
                <a:gd name="T26" fmla="*/ 99 w 99"/>
                <a:gd name="T27" fmla="*/ 45 h 99"/>
                <a:gd name="T28" fmla="*/ 97 w 99"/>
                <a:gd name="T29" fmla="*/ 64 h 99"/>
                <a:gd name="T30" fmla="*/ 90 w 99"/>
                <a:gd name="T31" fmla="*/ 78 h 99"/>
                <a:gd name="T32" fmla="*/ 76 w 99"/>
                <a:gd name="T33" fmla="*/ 91 h 99"/>
                <a:gd name="T34" fmla="*/ 59 w 99"/>
                <a:gd name="T35" fmla="*/ 92 h 99"/>
                <a:gd name="T36" fmla="*/ 59 w 99"/>
                <a:gd name="T37" fmla="*/ 88 h 99"/>
                <a:gd name="T38" fmla="*/ 73 w 99"/>
                <a:gd name="T39" fmla="*/ 82 h 99"/>
                <a:gd name="T40" fmla="*/ 86 w 99"/>
                <a:gd name="T41" fmla="*/ 73 h 99"/>
                <a:gd name="T42" fmla="*/ 95 w 99"/>
                <a:gd name="T43" fmla="*/ 63 h 99"/>
                <a:gd name="T44" fmla="*/ 90 w 99"/>
                <a:gd name="T45" fmla="*/ 49 h 99"/>
                <a:gd name="T46" fmla="*/ 86 w 99"/>
                <a:gd name="T47" fmla="*/ 33 h 99"/>
                <a:gd name="T48" fmla="*/ 81 w 99"/>
                <a:gd name="T49" fmla="*/ 25 h 99"/>
                <a:gd name="T50" fmla="*/ 70 w 99"/>
                <a:gd name="T51" fmla="*/ 14 h 99"/>
                <a:gd name="T52" fmla="*/ 55 w 99"/>
                <a:gd name="T53" fmla="*/ 9 h 99"/>
                <a:gd name="T54" fmla="*/ 40 w 99"/>
                <a:gd name="T55" fmla="*/ 6 h 99"/>
                <a:gd name="T56" fmla="*/ 23 w 99"/>
                <a:gd name="T57" fmla="*/ 8 h 99"/>
                <a:gd name="T58" fmla="*/ 11 w 99"/>
                <a:gd name="T59" fmla="*/ 18 h 99"/>
                <a:gd name="T60" fmla="*/ 7 w 99"/>
                <a:gd name="T61" fmla="*/ 35 h 99"/>
                <a:gd name="T62" fmla="*/ 9 w 99"/>
                <a:gd name="T63" fmla="*/ 50 h 99"/>
                <a:gd name="T64" fmla="*/ 12 w 99"/>
                <a:gd name="T65" fmla="*/ 65 h 99"/>
                <a:gd name="T66" fmla="*/ 17 w 99"/>
                <a:gd name="T67" fmla="*/ 74 h 99"/>
                <a:gd name="T68" fmla="*/ 29 w 99"/>
                <a:gd name="T69" fmla="*/ 84 h 99"/>
                <a:gd name="T70" fmla="*/ 43 w 99"/>
                <a:gd name="T71" fmla="*/ 89 h 99"/>
                <a:gd name="T72" fmla="*/ 52 w 99"/>
                <a:gd name="T73" fmla="*/ 81 h 99"/>
                <a:gd name="T74" fmla="*/ 52 w 99"/>
                <a:gd name="T75" fmla="*/ 81 h 99"/>
                <a:gd name="T76" fmla="*/ 42 w 99"/>
                <a:gd name="T77" fmla="*/ 59 h 99"/>
                <a:gd name="T78" fmla="*/ 27 w 99"/>
                <a:gd name="T79" fmla="*/ 72 h 99"/>
                <a:gd name="T80" fmla="*/ 57 w 99"/>
                <a:gd name="T81" fmla="*/ 81 h 99"/>
                <a:gd name="T82" fmla="*/ 22 w 99"/>
                <a:gd name="T83" fmla="*/ 67 h 99"/>
                <a:gd name="T84" fmla="*/ 38 w 99"/>
                <a:gd name="T85" fmla="*/ 56 h 99"/>
                <a:gd name="T86" fmla="*/ 78 w 99"/>
                <a:gd name="T87" fmla="*/ 63 h 99"/>
                <a:gd name="T88" fmla="*/ 18 w 99"/>
                <a:gd name="T89" fmla="*/ 41 h 99"/>
                <a:gd name="T90" fmla="*/ 18 w 99"/>
                <a:gd name="T91" fmla="*/ 53 h 99"/>
                <a:gd name="T92" fmla="*/ 61 w 99"/>
                <a:gd name="T93" fmla="*/ 48 h 99"/>
                <a:gd name="T94" fmla="*/ 80 w 99"/>
                <a:gd name="T95" fmla="*/ 45 h 99"/>
                <a:gd name="T96" fmla="*/ 48 w 99"/>
                <a:gd name="T97" fmla="*/ 42 h 99"/>
                <a:gd name="T98" fmla="*/ 53 w 99"/>
                <a:gd name="T99" fmla="*/ 54 h 99"/>
                <a:gd name="T100" fmla="*/ 38 w 99"/>
                <a:gd name="T101" fmla="*/ 43 h 99"/>
                <a:gd name="T102" fmla="*/ 58 w 99"/>
                <a:gd name="T103" fmla="*/ 40 h 99"/>
                <a:gd name="T104" fmla="*/ 75 w 99"/>
                <a:gd name="T105" fmla="*/ 31 h 99"/>
                <a:gd name="T106" fmla="*/ 44 w 99"/>
                <a:gd name="T107" fmla="*/ 38 h 99"/>
                <a:gd name="T108" fmla="*/ 56 w 99"/>
                <a:gd name="T109" fmla="*/ 39 h 99"/>
                <a:gd name="T110" fmla="*/ 56 w 99"/>
                <a:gd name="T111" fmla="*/ 38 h 99"/>
                <a:gd name="T112" fmla="*/ 50 w 99"/>
                <a:gd name="T113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" h="99">
                  <a:moveTo>
                    <a:pt x="56" y="99"/>
                  </a:moveTo>
                  <a:cubicBezTo>
                    <a:pt x="55" y="99"/>
                    <a:pt x="54" y="99"/>
                    <a:pt x="54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97"/>
                    <a:pt x="52" y="95"/>
                    <a:pt x="51" y="94"/>
                  </a:cubicBezTo>
                  <a:cubicBezTo>
                    <a:pt x="50" y="92"/>
                    <a:pt x="50" y="91"/>
                    <a:pt x="49" y="90"/>
                  </a:cubicBezTo>
                  <a:cubicBezTo>
                    <a:pt x="47" y="90"/>
                    <a:pt x="46" y="90"/>
                    <a:pt x="44" y="90"/>
                  </a:cubicBezTo>
                  <a:cubicBezTo>
                    <a:pt x="43" y="91"/>
                    <a:pt x="42" y="92"/>
                    <a:pt x="42" y="93"/>
                  </a:cubicBezTo>
                  <a:cubicBezTo>
                    <a:pt x="41" y="95"/>
                    <a:pt x="40" y="96"/>
                    <a:pt x="39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7" y="97"/>
                    <a:pt x="36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0"/>
                    <a:pt x="34" y="88"/>
                    <a:pt x="33" y="87"/>
                  </a:cubicBezTo>
                  <a:cubicBezTo>
                    <a:pt x="32" y="87"/>
                    <a:pt x="30" y="86"/>
                    <a:pt x="29" y="85"/>
                  </a:cubicBezTo>
                  <a:cubicBezTo>
                    <a:pt x="28" y="85"/>
                    <a:pt x="27" y="86"/>
                    <a:pt x="26" y="87"/>
                  </a:cubicBezTo>
                  <a:cubicBezTo>
                    <a:pt x="24" y="88"/>
                    <a:pt x="22" y="89"/>
                    <a:pt x="21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8" y="88"/>
                    <a:pt x="17" y="88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8" y="86"/>
                    <a:pt x="18" y="84"/>
                    <a:pt x="19" y="82"/>
                  </a:cubicBezTo>
                  <a:cubicBezTo>
                    <a:pt x="19" y="81"/>
                    <a:pt x="20" y="79"/>
                    <a:pt x="20" y="78"/>
                  </a:cubicBezTo>
                  <a:cubicBezTo>
                    <a:pt x="19" y="77"/>
                    <a:pt x="18" y="76"/>
                    <a:pt x="17" y="74"/>
                  </a:cubicBezTo>
                  <a:cubicBezTo>
                    <a:pt x="15" y="74"/>
                    <a:pt x="14" y="75"/>
                    <a:pt x="13" y="75"/>
                  </a:cubicBezTo>
                  <a:cubicBezTo>
                    <a:pt x="11" y="75"/>
                    <a:pt x="9" y="76"/>
                    <a:pt x="7" y="76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75"/>
                    <a:pt x="6" y="74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6" y="71"/>
                    <a:pt x="7" y="69"/>
                    <a:pt x="9" y="68"/>
                  </a:cubicBezTo>
                  <a:cubicBezTo>
                    <a:pt x="9" y="67"/>
                    <a:pt x="10" y="66"/>
                    <a:pt x="11" y="65"/>
                  </a:cubicBezTo>
                  <a:cubicBezTo>
                    <a:pt x="10" y="63"/>
                    <a:pt x="10" y="62"/>
                    <a:pt x="9" y="60"/>
                  </a:cubicBezTo>
                  <a:cubicBezTo>
                    <a:pt x="8" y="60"/>
                    <a:pt x="7" y="59"/>
                    <a:pt x="6" y="59"/>
                  </a:cubicBezTo>
                  <a:cubicBezTo>
                    <a:pt x="4" y="59"/>
                    <a:pt x="2" y="59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3"/>
                    <a:pt x="3" y="52"/>
                    <a:pt x="5" y="51"/>
                  </a:cubicBezTo>
                  <a:cubicBezTo>
                    <a:pt x="6" y="50"/>
                    <a:pt x="7" y="50"/>
                    <a:pt x="8" y="49"/>
                  </a:cubicBezTo>
                  <a:cubicBezTo>
                    <a:pt x="8" y="47"/>
                    <a:pt x="8" y="46"/>
                    <a:pt x="8" y="44"/>
                  </a:cubicBezTo>
                  <a:cubicBezTo>
                    <a:pt x="7" y="43"/>
                    <a:pt x="6" y="42"/>
                    <a:pt x="5" y="42"/>
                  </a:cubicBezTo>
                  <a:cubicBezTo>
                    <a:pt x="4" y="41"/>
                    <a:pt x="2" y="40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7"/>
                    <a:pt x="1" y="36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7" y="34"/>
                  </a:cubicBezTo>
                  <a:cubicBezTo>
                    <a:pt x="9" y="34"/>
                    <a:pt x="10" y="34"/>
                    <a:pt x="11" y="33"/>
                  </a:cubicBezTo>
                  <a:cubicBezTo>
                    <a:pt x="12" y="32"/>
                    <a:pt x="13" y="30"/>
                    <a:pt x="13" y="29"/>
                  </a:cubicBezTo>
                  <a:cubicBezTo>
                    <a:pt x="13" y="28"/>
                    <a:pt x="12" y="27"/>
                    <a:pt x="11" y="26"/>
                  </a:cubicBezTo>
                  <a:cubicBezTo>
                    <a:pt x="10" y="24"/>
                    <a:pt x="9" y="22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9"/>
                    <a:pt x="10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8"/>
                    <a:pt x="15" y="18"/>
                    <a:pt x="16" y="19"/>
                  </a:cubicBezTo>
                  <a:cubicBezTo>
                    <a:pt x="18" y="19"/>
                    <a:pt x="19" y="20"/>
                    <a:pt x="20" y="20"/>
                  </a:cubicBezTo>
                  <a:cubicBezTo>
                    <a:pt x="21" y="19"/>
                    <a:pt x="23" y="18"/>
                    <a:pt x="24" y="17"/>
                  </a:cubicBezTo>
                  <a:cubicBezTo>
                    <a:pt x="24" y="15"/>
                    <a:pt x="24" y="14"/>
                    <a:pt x="23" y="13"/>
                  </a:cubicBezTo>
                  <a:cubicBezTo>
                    <a:pt x="23" y="11"/>
                    <a:pt x="22" y="9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6"/>
                    <a:pt x="25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9" y="7"/>
                    <a:pt x="30" y="9"/>
                  </a:cubicBezTo>
                  <a:cubicBezTo>
                    <a:pt x="31" y="10"/>
                    <a:pt x="32" y="10"/>
                    <a:pt x="33" y="11"/>
                  </a:cubicBezTo>
                  <a:cubicBezTo>
                    <a:pt x="35" y="10"/>
                    <a:pt x="37" y="10"/>
                    <a:pt x="38" y="9"/>
                  </a:cubicBezTo>
                  <a:cubicBezTo>
                    <a:pt x="39" y="8"/>
                    <a:pt x="39" y="7"/>
                    <a:pt x="39" y="6"/>
                  </a:cubicBezTo>
                  <a:cubicBezTo>
                    <a:pt x="39" y="4"/>
                    <a:pt x="40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7" y="3"/>
                    <a:pt x="47" y="5"/>
                  </a:cubicBezTo>
                  <a:cubicBezTo>
                    <a:pt x="48" y="6"/>
                    <a:pt x="49" y="7"/>
                    <a:pt x="49" y="8"/>
                  </a:cubicBezTo>
                  <a:cubicBezTo>
                    <a:pt x="51" y="8"/>
                    <a:pt x="53" y="8"/>
                    <a:pt x="54" y="8"/>
                  </a:cubicBezTo>
                  <a:cubicBezTo>
                    <a:pt x="55" y="7"/>
                    <a:pt x="56" y="6"/>
                    <a:pt x="57" y="5"/>
                  </a:cubicBezTo>
                  <a:cubicBezTo>
                    <a:pt x="58" y="4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2" y="1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5"/>
                    <a:pt x="65" y="7"/>
                  </a:cubicBezTo>
                  <a:cubicBezTo>
                    <a:pt x="65" y="9"/>
                    <a:pt x="65" y="10"/>
                    <a:pt x="65" y="11"/>
                  </a:cubicBezTo>
                  <a:cubicBezTo>
                    <a:pt x="66" y="12"/>
                    <a:pt x="68" y="13"/>
                    <a:pt x="70" y="13"/>
                  </a:cubicBezTo>
                  <a:cubicBezTo>
                    <a:pt x="71" y="13"/>
                    <a:pt x="72" y="12"/>
                    <a:pt x="73" y="11"/>
                  </a:cubicBezTo>
                  <a:cubicBezTo>
                    <a:pt x="74" y="10"/>
                    <a:pt x="76" y="9"/>
                    <a:pt x="77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9"/>
                    <a:pt x="80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3"/>
                    <a:pt x="80" y="15"/>
                    <a:pt x="79" y="16"/>
                  </a:cubicBezTo>
                  <a:cubicBezTo>
                    <a:pt x="79" y="18"/>
                    <a:pt x="79" y="19"/>
                    <a:pt x="78" y="20"/>
                  </a:cubicBezTo>
                  <a:cubicBezTo>
                    <a:pt x="79" y="21"/>
                    <a:pt x="81" y="23"/>
                    <a:pt x="82" y="24"/>
                  </a:cubicBezTo>
                  <a:cubicBezTo>
                    <a:pt x="83" y="24"/>
                    <a:pt x="84" y="24"/>
                    <a:pt x="85" y="23"/>
                  </a:cubicBezTo>
                  <a:cubicBezTo>
                    <a:pt x="87" y="23"/>
                    <a:pt x="89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2" y="24"/>
                    <a:pt x="93" y="25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7"/>
                    <a:pt x="91" y="29"/>
                    <a:pt x="90" y="30"/>
                  </a:cubicBezTo>
                  <a:cubicBezTo>
                    <a:pt x="89" y="31"/>
                    <a:pt x="88" y="32"/>
                    <a:pt x="87" y="33"/>
                  </a:cubicBezTo>
                  <a:cubicBezTo>
                    <a:pt x="88" y="35"/>
                    <a:pt x="88" y="37"/>
                    <a:pt x="89" y="38"/>
                  </a:cubicBezTo>
                  <a:cubicBezTo>
                    <a:pt x="90" y="39"/>
                    <a:pt x="91" y="39"/>
                    <a:pt x="92" y="39"/>
                  </a:cubicBezTo>
                  <a:cubicBezTo>
                    <a:pt x="94" y="39"/>
                    <a:pt x="96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2"/>
                    <a:pt x="98" y="43"/>
                  </a:cubicBezTo>
                  <a:cubicBezTo>
                    <a:pt x="99" y="43"/>
                    <a:pt x="99" y="44"/>
                    <a:pt x="99" y="44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7" y="46"/>
                    <a:pt x="95" y="47"/>
                    <a:pt x="94" y="47"/>
                  </a:cubicBezTo>
                  <a:cubicBezTo>
                    <a:pt x="92" y="48"/>
                    <a:pt x="91" y="49"/>
                    <a:pt x="90" y="49"/>
                  </a:cubicBezTo>
                  <a:cubicBezTo>
                    <a:pt x="90" y="51"/>
                    <a:pt x="90" y="53"/>
                    <a:pt x="90" y="54"/>
                  </a:cubicBezTo>
                  <a:cubicBezTo>
                    <a:pt x="91" y="55"/>
                    <a:pt x="92" y="56"/>
                    <a:pt x="93" y="57"/>
                  </a:cubicBezTo>
                  <a:cubicBezTo>
                    <a:pt x="95" y="58"/>
                    <a:pt x="96" y="59"/>
                    <a:pt x="98" y="60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7" y="61"/>
                    <a:pt x="97" y="62"/>
                    <a:pt x="97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4" y="64"/>
                    <a:pt x="92" y="65"/>
                    <a:pt x="91" y="65"/>
                  </a:cubicBezTo>
                  <a:cubicBezTo>
                    <a:pt x="90" y="65"/>
                    <a:pt x="88" y="65"/>
                    <a:pt x="87" y="65"/>
                  </a:cubicBezTo>
                  <a:cubicBezTo>
                    <a:pt x="87" y="66"/>
                    <a:pt x="86" y="68"/>
                    <a:pt x="85" y="70"/>
                  </a:cubicBezTo>
                  <a:cubicBezTo>
                    <a:pt x="85" y="71"/>
                    <a:pt x="86" y="72"/>
                    <a:pt x="87" y="73"/>
                  </a:cubicBezTo>
                  <a:cubicBezTo>
                    <a:pt x="88" y="74"/>
                    <a:pt x="89" y="76"/>
                    <a:pt x="90" y="77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89" y="79"/>
                    <a:pt x="88" y="80"/>
                    <a:pt x="88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6" y="81"/>
                    <a:pt x="84" y="80"/>
                    <a:pt x="82" y="79"/>
                  </a:cubicBezTo>
                  <a:cubicBezTo>
                    <a:pt x="81" y="79"/>
                    <a:pt x="79" y="79"/>
                    <a:pt x="78" y="78"/>
                  </a:cubicBezTo>
                  <a:cubicBezTo>
                    <a:pt x="77" y="79"/>
                    <a:pt x="76" y="81"/>
                    <a:pt x="74" y="82"/>
                  </a:cubicBezTo>
                  <a:cubicBezTo>
                    <a:pt x="74" y="83"/>
                    <a:pt x="75" y="84"/>
                    <a:pt x="75" y="85"/>
                  </a:cubicBezTo>
                  <a:cubicBezTo>
                    <a:pt x="75" y="87"/>
                    <a:pt x="76" y="89"/>
                    <a:pt x="76" y="91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5" y="92"/>
                    <a:pt x="74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69" y="91"/>
                    <a:pt x="68" y="90"/>
                  </a:cubicBezTo>
                  <a:cubicBezTo>
                    <a:pt x="67" y="89"/>
                    <a:pt x="66" y="88"/>
                    <a:pt x="65" y="87"/>
                  </a:cubicBezTo>
                  <a:cubicBezTo>
                    <a:pt x="63" y="88"/>
                    <a:pt x="62" y="88"/>
                    <a:pt x="60" y="89"/>
                  </a:cubicBezTo>
                  <a:cubicBezTo>
                    <a:pt x="60" y="90"/>
                    <a:pt x="59" y="91"/>
                    <a:pt x="59" y="92"/>
                  </a:cubicBezTo>
                  <a:cubicBezTo>
                    <a:pt x="59" y="94"/>
                    <a:pt x="58" y="96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6" y="98"/>
                    <a:pt x="56" y="99"/>
                  </a:cubicBezTo>
                  <a:close/>
                  <a:moveTo>
                    <a:pt x="54" y="98"/>
                  </a:moveTo>
                  <a:cubicBezTo>
                    <a:pt x="55" y="98"/>
                    <a:pt x="56" y="98"/>
                    <a:pt x="57" y="97"/>
                  </a:cubicBezTo>
                  <a:cubicBezTo>
                    <a:pt x="58" y="96"/>
                    <a:pt x="58" y="94"/>
                    <a:pt x="58" y="92"/>
                  </a:cubicBezTo>
                  <a:cubicBezTo>
                    <a:pt x="59" y="91"/>
                    <a:pt x="59" y="90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1" y="88"/>
                    <a:pt x="63" y="87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6" y="87"/>
                    <a:pt x="67" y="88"/>
                    <a:pt x="68" y="89"/>
                  </a:cubicBezTo>
                  <a:cubicBezTo>
                    <a:pt x="70" y="90"/>
                    <a:pt x="71" y="92"/>
                    <a:pt x="72" y="92"/>
                  </a:cubicBezTo>
                  <a:cubicBezTo>
                    <a:pt x="73" y="92"/>
                    <a:pt x="74" y="91"/>
                    <a:pt x="75" y="91"/>
                  </a:cubicBezTo>
                  <a:cubicBezTo>
                    <a:pt x="75" y="89"/>
                    <a:pt x="75" y="87"/>
                    <a:pt x="74" y="86"/>
                  </a:cubicBezTo>
                  <a:cubicBezTo>
                    <a:pt x="74" y="84"/>
                    <a:pt x="74" y="83"/>
                    <a:pt x="73" y="82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0"/>
                    <a:pt x="77" y="79"/>
                    <a:pt x="78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9" y="78"/>
                    <a:pt x="81" y="78"/>
                    <a:pt x="82" y="79"/>
                  </a:cubicBezTo>
                  <a:cubicBezTo>
                    <a:pt x="84" y="79"/>
                    <a:pt x="86" y="80"/>
                    <a:pt x="87" y="80"/>
                  </a:cubicBezTo>
                  <a:cubicBezTo>
                    <a:pt x="88" y="79"/>
                    <a:pt x="88" y="78"/>
                    <a:pt x="89" y="78"/>
                  </a:cubicBezTo>
                  <a:cubicBezTo>
                    <a:pt x="88" y="76"/>
                    <a:pt x="87" y="75"/>
                    <a:pt x="86" y="73"/>
                  </a:cubicBezTo>
                  <a:cubicBezTo>
                    <a:pt x="85" y="72"/>
                    <a:pt x="85" y="71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5" y="68"/>
                    <a:pt x="86" y="66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4"/>
                    <a:pt x="89" y="64"/>
                    <a:pt x="91" y="64"/>
                  </a:cubicBezTo>
                  <a:cubicBezTo>
                    <a:pt x="92" y="64"/>
                    <a:pt x="94" y="64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2"/>
                    <a:pt x="97" y="61"/>
                    <a:pt x="97" y="60"/>
                  </a:cubicBezTo>
                  <a:cubicBezTo>
                    <a:pt x="96" y="59"/>
                    <a:pt x="94" y="58"/>
                    <a:pt x="93" y="57"/>
                  </a:cubicBezTo>
                  <a:cubicBezTo>
                    <a:pt x="92" y="56"/>
                    <a:pt x="90" y="56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3"/>
                    <a:pt x="89" y="51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1" y="48"/>
                    <a:pt x="92" y="47"/>
                    <a:pt x="93" y="47"/>
                  </a:cubicBezTo>
                  <a:cubicBezTo>
                    <a:pt x="95" y="46"/>
                    <a:pt x="97" y="45"/>
                    <a:pt x="98" y="44"/>
                  </a:cubicBezTo>
                  <a:cubicBezTo>
                    <a:pt x="98" y="44"/>
                    <a:pt x="98" y="43"/>
                    <a:pt x="98" y="43"/>
                  </a:cubicBezTo>
                  <a:cubicBezTo>
                    <a:pt x="98" y="42"/>
                    <a:pt x="98" y="42"/>
                    <a:pt x="97" y="41"/>
                  </a:cubicBezTo>
                  <a:cubicBezTo>
                    <a:pt x="96" y="41"/>
                    <a:pt x="94" y="40"/>
                    <a:pt x="92" y="40"/>
                  </a:cubicBezTo>
                  <a:cubicBezTo>
                    <a:pt x="91" y="40"/>
                    <a:pt x="90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37"/>
                    <a:pt x="87" y="35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7" y="32"/>
                    <a:pt x="88" y="31"/>
                    <a:pt x="89" y="30"/>
                  </a:cubicBezTo>
                  <a:cubicBezTo>
                    <a:pt x="90" y="29"/>
                    <a:pt x="91" y="27"/>
                    <a:pt x="92" y="26"/>
                  </a:cubicBezTo>
                  <a:cubicBezTo>
                    <a:pt x="92" y="25"/>
                    <a:pt x="91" y="24"/>
                    <a:pt x="91" y="23"/>
                  </a:cubicBezTo>
                  <a:cubicBezTo>
                    <a:pt x="89" y="23"/>
                    <a:pt x="87" y="24"/>
                    <a:pt x="86" y="24"/>
                  </a:cubicBezTo>
                  <a:cubicBezTo>
                    <a:pt x="84" y="24"/>
                    <a:pt x="83" y="25"/>
                    <a:pt x="82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0" y="23"/>
                    <a:pt x="79" y="22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19"/>
                    <a:pt x="78" y="17"/>
                    <a:pt x="79" y="16"/>
                  </a:cubicBezTo>
                  <a:cubicBezTo>
                    <a:pt x="79" y="14"/>
                    <a:pt x="80" y="13"/>
                    <a:pt x="80" y="11"/>
                  </a:cubicBezTo>
                  <a:cubicBezTo>
                    <a:pt x="79" y="11"/>
                    <a:pt x="78" y="10"/>
                    <a:pt x="78" y="9"/>
                  </a:cubicBezTo>
                  <a:cubicBezTo>
                    <a:pt x="76" y="10"/>
                    <a:pt x="75" y="11"/>
                    <a:pt x="73" y="12"/>
                  </a:cubicBezTo>
                  <a:cubicBezTo>
                    <a:pt x="72" y="13"/>
                    <a:pt x="71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8" y="13"/>
                    <a:pt x="66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0"/>
                    <a:pt x="64" y="9"/>
                    <a:pt x="64" y="7"/>
                  </a:cubicBezTo>
                  <a:cubicBezTo>
                    <a:pt x="64" y="6"/>
                    <a:pt x="64" y="4"/>
                    <a:pt x="63" y="2"/>
                  </a:cubicBezTo>
                  <a:cubicBezTo>
                    <a:pt x="62" y="2"/>
                    <a:pt x="61" y="2"/>
                    <a:pt x="60" y="1"/>
                  </a:cubicBezTo>
                  <a:cubicBezTo>
                    <a:pt x="59" y="3"/>
                    <a:pt x="58" y="4"/>
                    <a:pt x="57" y="6"/>
                  </a:cubicBezTo>
                  <a:cubicBezTo>
                    <a:pt x="56" y="7"/>
                    <a:pt x="56" y="8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9"/>
                    <a:pt x="51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8"/>
                    <a:pt x="47" y="6"/>
                    <a:pt x="47" y="5"/>
                  </a:cubicBezTo>
                  <a:cubicBezTo>
                    <a:pt x="46" y="3"/>
                    <a:pt x="45" y="2"/>
                    <a:pt x="44" y="0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1" y="2"/>
                    <a:pt x="40" y="4"/>
                    <a:pt x="40" y="6"/>
                  </a:cubicBezTo>
                  <a:cubicBezTo>
                    <a:pt x="40" y="7"/>
                    <a:pt x="39" y="9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11"/>
                    <a:pt x="35" y="11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5" y="6"/>
                    <a:pt x="24" y="7"/>
                    <a:pt x="23" y="8"/>
                  </a:cubicBezTo>
                  <a:cubicBezTo>
                    <a:pt x="23" y="9"/>
                    <a:pt x="24" y="11"/>
                    <a:pt x="24" y="13"/>
                  </a:cubicBezTo>
                  <a:cubicBezTo>
                    <a:pt x="24" y="14"/>
                    <a:pt x="25" y="15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3" y="18"/>
                    <a:pt x="22" y="19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17" y="20"/>
                    <a:pt x="16" y="20"/>
                  </a:cubicBezTo>
                  <a:cubicBezTo>
                    <a:pt x="14" y="19"/>
                    <a:pt x="13" y="18"/>
                    <a:pt x="11" y="18"/>
                  </a:cubicBezTo>
                  <a:cubicBezTo>
                    <a:pt x="11" y="19"/>
                    <a:pt x="10" y="20"/>
                    <a:pt x="9" y="21"/>
                  </a:cubicBezTo>
                  <a:cubicBezTo>
                    <a:pt x="10" y="22"/>
                    <a:pt x="11" y="24"/>
                    <a:pt x="12" y="25"/>
                  </a:cubicBezTo>
                  <a:cubicBezTo>
                    <a:pt x="13" y="26"/>
                    <a:pt x="14" y="27"/>
                    <a:pt x="14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2" y="32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4"/>
                    <a:pt x="9" y="34"/>
                    <a:pt x="7" y="35"/>
                  </a:cubicBezTo>
                  <a:cubicBezTo>
                    <a:pt x="6" y="35"/>
                    <a:pt x="4" y="35"/>
                    <a:pt x="2" y="35"/>
                  </a:cubicBezTo>
                  <a:cubicBezTo>
                    <a:pt x="2" y="36"/>
                    <a:pt x="2" y="37"/>
                    <a:pt x="1" y="38"/>
                  </a:cubicBezTo>
                  <a:cubicBezTo>
                    <a:pt x="2" y="39"/>
                    <a:pt x="4" y="40"/>
                    <a:pt x="6" y="41"/>
                  </a:cubicBezTo>
                  <a:cubicBezTo>
                    <a:pt x="7" y="42"/>
                    <a:pt x="8" y="43"/>
                    <a:pt x="9" y="43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6" y="51"/>
                    <a:pt x="5" y="52"/>
                  </a:cubicBezTo>
                  <a:cubicBezTo>
                    <a:pt x="3" y="52"/>
                    <a:pt x="2" y="53"/>
                    <a:pt x="0" y="54"/>
                  </a:cubicBezTo>
                  <a:cubicBezTo>
                    <a:pt x="0" y="55"/>
                    <a:pt x="1" y="55"/>
                    <a:pt x="1" y="56"/>
                  </a:cubicBezTo>
                  <a:cubicBezTo>
                    <a:pt x="1" y="56"/>
                    <a:pt x="1" y="57"/>
                    <a:pt x="1" y="57"/>
                  </a:cubicBezTo>
                  <a:cubicBezTo>
                    <a:pt x="2" y="58"/>
                    <a:pt x="4" y="58"/>
                    <a:pt x="6" y="58"/>
                  </a:cubicBezTo>
                  <a:cubicBezTo>
                    <a:pt x="7" y="59"/>
                    <a:pt x="9" y="59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1"/>
                    <a:pt x="11" y="63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0" y="67"/>
                    <a:pt x="9" y="68"/>
                  </a:cubicBezTo>
                  <a:cubicBezTo>
                    <a:pt x="8" y="70"/>
                    <a:pt x="7" y="71"/>
                    <a:pt x="6" y="72"/>
                  </a:cubicBezTo>
                  <a:cubicBezTo>
                    <a:pt x="6" y="73"/>
                    <a:pt x="7" y="74"/>
                    <a:pt x="8" y="75"/>
                  </a:cubicBezTo>
                  <a:cubicBezTo>
                    <a:pt x="9" y="75"/>
                    <a:pt x="11" y="75"/>
                    <a:pt x="13" y="74"/>
                  </a:cubicBezTo>
                  <a:cubicBezTo>
                    <a:pt x="14" y="74"/>
                    <a:pt x="15" y="74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7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9"/>
                    <a:pt x="20" y="81"/>
                    <a:pt x="20" y="82"/>
                  </a:cubicBezTo>
                  <a:cubicBezTo>
                    <a:pt x="19" y="84"/>
                    <a:pt x="18" y="86"/>
                    <a:pt x="18" y="87"/>
                  </a:cubicBezTo>
                  <a:cubicBezTo>
                    <a:pt x="19" y="88"/>
                    <a:pt x="20" y="88"/>
                    <a:pt x="21" y="89"/>
                  </a:cubicBezTo>
                  <a:cubicBezTo>
                    <a:pt x="22" y="88"/>
                    <a:pt x="24" y="87"/>
                    <a:pt x="25" y="86"/>
                  </a:cubicBezTo>
                  <a:cubicBezTo>
                    <a:pt x="26" y="85"/>
                    <a:pt x="27" y="85"/>
                    <a:pt x="28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0" y="85"/>
                    <a:pt x="32" y="86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8"/>
                    <a:pt x="34" y="90"/>
                    <a:pt x="34" y="91"/>
                  </a:cubicBezTo>
                  <a:cubicBezTo>
                    <a:pt x="35" y="93"/>
                    <a:pt x="35" y="95"/>
                    <a:pt x="35" y="96"/>
                  </a:cubicBezTo>
                  <a:cubicBezTo>
                    <a:pt x="36" y="96"/>
                    <a:pt x="37" y="97"/>
                    <a:pt x="38" y="97"/>
                  </a:cubicBezTo>
                  <a:cubicBezTo>
                    <a:pt x="39" y="96"/>
                    <a:pt x="40" y="94"/>
                    <a:pt x="41" y="93"/>
                  </a:cubicBezTo>
                  <a:cubicBezTo>
                    <a:pt x="42" y="92"/>
                    <a:pt x="43" y="90"/>
                    <a:pt x="43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6" y="89"/>
                    <a:pt x="47" y="90"/>
                    <a:pt x="49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1"/>
                    <a:pt x="51" y="92"/>
                    <a:pt x="52" y="93"/>
                  </a:cubicBezTo>
                  <a:cubicBezTo>
                    <a:pt x="52" y="95"/>
                    <a:pt x="53" y="97"/>
                    <a:pt x="54" y="98"/>
                  </a:cubicBezTo>
                  <a:close/>
                  <a:moveTo>
                    <a:pt x="53" y="81"/>
                  </a:moveTo>
                  <a:cubicBezTo>
                    <a:pt x="53" y="81"/>
                    <a:pt x="52" y="81"/>
                    <a:pt x="5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1" y="61"/>
                    <a:pt x="52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4" y="81"/>
                    <a:pt x="53" y="81"/>
                  </a:cubicBezTo>
                  <a:close/>
                  <a:moveTo>
                    <a:pt x="52" y="81"/>
                  </a:moveTo>
                  <a:cubicBezTo>
                    <a:pt x="53" y="80"/>
                    <a:pt x="54" y="80"/>
                    <a:pt x="55" y="80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0" y="62"/>
                  </a:cubicBezTo>
                  <a:lnTo>
                    <a:pt x="52" y="81"/>
                  </a:lnTo>
                  <a:close/>
                  <a:moveTo>
                    <a:pt x="50" y="81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1" y="82"/>
                    <a:pt x="32" y="78"/>
                    <a:pt x="26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4" y="60"/>
                    <a:pt x="45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lnTo>
                    <a:pt x="50" y="81"/>
                  </a:lnTo>
                  <a:close/>
                  <a:moveTo>
                    <a:pt x="27" y="72"/>
                  </a:moveTo>
                  <a:cubicBezTo>
                    <a:pt x="33" y="77"/>
                    <a:pt x="41" y="81"/>
                    <a:pt x="49" y="8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5" y="62"/>
                    <a:pt x="43" y="61"/>
                    <a:pt x="42" y="60"/>
                  </a:cubicBezTo>
                  <a:lnTo>
                    <a:pt x="27" y="72"/>
                  </a:lnTo>
                  <a:close/>
                  <a:moveTo>
                    <a:pt x="57" y="81"/>
                  </a:moveTo>
                  <a:cubicBezTo>
                    <a:pt x="54" y="61"/>
                    <a:pt x="54" y="61"/>
                    <a:pt x="54" y="61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6" y="60"/>
                    <a:pt x="57" y="59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3" y="73"/>
                    <a:pt x="66" y="78"/>
                    <a:pt x="57" y="80"/>
                  </a:cubicBezTo>
                  <a:lnTo>
                    <a:pt x="57" y="81"/>
                  </a:lnTo>
                  <a:close/>
                  <a:moveTo>
                    <a:pt x="55" y="6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65" y="77"/>
                    <a:pt x="72" y="72"/>
                    <a:pt x="76" y="65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8" y="59"/>
                    <a:pt x="57" y="60"/>
                    <a:pt x="55" y="61"/>
                  </a:cubicBezTo>
                  <a:close/>
                  <a:moveTo>
                    <a:pt x="25" y="70"/>
                  </a:moveTo>
                  <a:cubicBezTo>
                    <a:pt x="25" y="70"/>
                    <a:pt x="25" y="70"/>
                    <a:pt x="25" y="70"/>
                  </a:cubicBezTo>
                  <a:cubicBezTo>
                    <a:pt x="24" y="69"/>
                    <a:pt x="23" y="68"/>
                    <a:pt x="23" y="68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9" y="56"/>
                    <a:pt x="40" y="57"/>
                    <a:pt x="40" y="58"/>
                  </a:cubicBezTo>
                  <a:cubicBezTo>
                    <a:pt x="41" y="58"/>
                    <a:pt x="41" y="58"/>
                    <a:pt x="41" y="58"/>
                  </a:cubicBezTo>
                  <a:lnTo>
                    <a:pt x="25" y="70"/>
                  </a:lnTo>
                  <a:close/>
                  <a:moveTo>
                    <a:pt x="23" y="67"/>
                  </a:moveTo>
                  <a:cubicBezTo>
                    <a:pt x="24" y="68"/>
                    <a:pt x="24" y="69"/>
                    <a:pt x="25" y="6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8" y="57"/>
                    <a:pt x="38" y="56"/>
                  </a:cubicBezTo>
                  <a:lnTo>
                    <a:pt x="23" y="67"/>
                  </a:lnTo>
                  <a:close/>
                  <a:moveTo>
                    <a:pt x="78" y="63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61"/>
                    <a:pt x="79" y="62"/>
                    <a:pt x="78" y="63"/>
                  </a:cubicBezTo>
                  <a:close/>
                  <a:moveTo>
                    <a:pt x="61" y="55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1"/>
                    <a:pt x="79" y="60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4"/>
                    <a:pt x="61" y="55"/>
                    <a:pt x="61" y="55"/>
                  </a:cubicBezTo>
                  <a:close/>
                  <a:moveTo>
                    <a:pt x="2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19" y="62"/>
                    <a:pt x="18" y="58"/>
                    <a:pt x="17" y="53"/>
                  </a:cubicBezTo>
                  <a:cubicBezTo>
                    <a:pt x="17" y="49"/>
                    <a:pt x="17" y="45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9"/>
                    <a:pt x="37" y="50"/>
                    <a:pt x="37" y="51"/>
                  </a:cubicBezTo>
                  <a:cubicBezTo>
                    <a:pt x="37" y="52"/>
                    <a:pt x="37" y="53"/>
                    <a:pt x="37" y="53"/>
                  </a:cubicBezTo>
                  <a:cubicBezTo>
                    <a:pt x="38" y="54"/>
                    <a:pt x="38" y="54"/>
                    <a:pt x="38" y="54"/>
                  </a:cubicBezTo>
                  <a:lnTo>
                    <a:pt x="22" y="66"/>
                  </a:lnTo>
                  <a:close/>
                  <a:moveTo>
                    <a:pt x="19" y="41"/>
                  </a:moveTo>
                  <a:cubicBezTo>
                    <a:pt x="18" y="45"/>
                    <a:pt x="17" y="49"/>
                    <a:pt x="18" y="53"/>
                  </a:cubicBezTo>
                  <a:cubicBezTo>
                    <a:pt x="18" y="57"/>
                    <a:pt x="20" y="61"/>
                    <a:pt x="22" y="6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3"/>
                    <a:pt x="36" y="52"/>
                    <a:pt x="36" y="51"/>
                  </a:cubicBezTo>
                  <a:cubicBezTo>
                    <a:pt x="36" y="50"/>
                    <a:pt x="36" y="49"/>
                    <a:pt x="36" y="48"/>
                  </a:cubicBezTo>
                  <a:lnTo>
                    <a:pt x="19" y="41"/>
                  </a:lnTo>
                  <a:close/>
                  <a:moveTo>
                    <a:pt x="80" y="58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2" y="48"/>
                    <a:pt x="61" y="48"/>
                  </a:cubicBezTo>
                  <a:cubicBezTo>
                    <a:pt x="61" y="47"/>
                    <a:pt x="61" y="46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9" y="36"/>
                    <a:pt x="81" y="41"/>
                    <a:pt x="81" y="45"/>
                  </a:cubicBezTo>
                  <a:cubicBezTo>
                    <a:pt x="82" y="49"/>
                    <a:pt x="81" y="54"/>
                    <a:pt x="80" y="58"/>
                  </a:cubicBezTo>
                  <a:close/>
                  <a:moveTo>
                    <a:pt x="62" y="50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0" y="45"/>
                  </a:cubicBezTo>
                  <a:cubicBezTo>
                    <a:pt x="80" y="41"/>
                    <a:pt x="79" y="37"/>
                    <a:pt x="76" y="33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6"/>
                    <a:pt x="62" y="47"/>
                    <a:pt x="62" y="47"/>
                  </a:cubicBezTo>
                  <a:cubicBezTo>
                    <a:pt x="62" y="48"/>
                    <a:pt x="62" y="49"/>
                    <a:pt x="62" y="50"/>
                  </a:cubicBezTo>
                  <a:close/>
                  <a:moveTo>
                    <a:pt x="50" y="56"/>
                  </a:moveTo>
                  <a:cubicBezTo>
                    <a:pt x="48" y="57"/>
                    <a:pt x="45" y="56"/>
                    <a:pt x="43" y="54"/>
                  </a:cubicBezTo>
                  <a:cubicBezTo>
                    <a:pt x="42" y="52"/>
                    <a:pt x="42" y="50"/>
                    <a:pt x="42" y="48"/>
                  </a:cubicBezTo>
                  <a:cubicBezTo>
                    <a:pt x="42" y="46"/>
                    <a:pt x="43" y="45"/>
                    <a:pt x="45" y="43"/>
                  </a:cubicBezTo>
                  <a:cubicBezTo>
                    <a:pt x="46" y="43"/>
                    <a:pt x="47" y="42"/>
                    <a:pt x="48" y="42"/>
                  </a:cubicBezTo>
                  <a:cubicBezTo>
                    <a:pt x="51" y="42"/>
                    <a:pt x="53" y="43"/>
                    <a:pt x="55" y="45"/>
                  </a:cubicBezTo>
                  <a:cubicBezTo>
                    <a:pt x="57" y="48"/>
                    <a:pt x="57" y="52"/>
                    <a:pt x="54" y="55"/>
                  </a:cubicBezTo>
                  <a:cubicBezTo>
                    <a:pt x="53" y="56"/>
                    <a:pt x="51" y="56"/>
                    <a:pt x="50" y="56"/>
                  </a:cubicBezTo>
                  <a:close/>
                  <a:moveTo>
                    <a:pt x="48" y="43"/>
                  </a:moveTo>
                  <a:cubicBezTo>
                    <a:pt x="47" y="43"/>
                    <a:pt x="46" y="43"/>
                    <a:pt x="45" y="44"/>
                  </a:cubicBezTo>
                  <a:cubicBezTo>
                    <a:pt x="44" y="45"/>
                    <a:pt x="43" y="47"/>
                    <a:pt x="43" y="48"/>
                  </a:cubicBezTo>
                  <a:cubicBezTo>
                    <a:pt x="43" y="50"/>
                    <a:pt x="43" y="52"/>
                    <a:pt x="44" y="53"/>
                  </a:cubicBezTo>
                  <a:cubicBezTo>
                    <a:pt x="45" y="55"/>
                    <a:pt x="48" y="56"/>
                    <a:pt x="50" y="55"/>
                  </a:cubicBezTo>
                  <a:cubicBezTo>
                    <a:pt x="51" y="55"/>
                    <a:pt x="52" y="55"/>
                    <a:pt x="53" y="54"/>
                  </a:cubicBezTo>
                  <a:cubicBezTo>
                    <a:pt x="56" y="52"/>
                    <a:pt x="56" y="48"/>
                    <a:pt x="54" y="45"/>
                  </a:cubicBezTo>
                  <a:cubicBezTo>
                    <a:pt x="53" y="43"/>
                    <a:pt x="51" y="43"/>
                    <a:pt x="48" y="43"/>
                  </a:cubicBezTo>
                  <a:close/>
                  <a:moveTo>
                    <a:pt x="37" y="46"/>
                  </a:moveTo>
                  <a:cubicBezTo>
                    <a:pt x="19" y="39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6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7" y="45"/>
                    <a:pt x="37" y="46"/>
                  </a:cubicBezTo>
                  <a:close/>
                  <a:moveTo>
                    <a:pt x="20" y="38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4"/>
                    <a:pt x="37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lose/>
                  <a:moveTo>
                    <a:pt x="60" y="43"/>
                  </a:moveTo>
                  <a:cubicBezTo>
                    <a:pt x="60" y="43"/>
                    <a:pt x="60" y="43"/>
                    <a:pt x="60" y="43"/>
                  </a:cubicBezTo>
                  <a:cubicBezTo>
                    <a:pt x="59" y="42"/>
                    <a:pt x="59" y="41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9"/>
                    <a:pt x="75" y="30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lnTo>
                    <a:pt x="60" y="43"/>
                  </a:lnTo>
                  <a:close/>
                  <a:moveTo>
                    <a:pt x="59" y="40"/>
                  </a:moveTo>
                  <a:cubicBezTo>
                    <a:pt x="59" y="41"/>
                    <a:pt x="60" y="41"/>
                    <a:pt x="60" y="42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4" y="30"/>
                    <a:pt x="74" y="30"/>
                    <a:pt x="73" y="29"/>
                  </a:cubicBezTo>
                  <a:lnTo>
                    <a:pt x="59" y="40"/>
                  </a:lnTo>
                  <a:close/>
                  <a:moveTo>
                    <a:pt x="39" y="41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5" y="26"/>
                    <a:pt x="33" y="20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1" y="40"/>
                    <a:pt x="40" y="41"/>
                  </a:cubicBezTo>
                  <a:lnTo>
                    <a:pt x="39" y="41"/>
                  </a:lnTo>
                  <a:close/>
                  <a:moveTo>
                    <a:pt x="22" y="33"/>
                  </a:move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2" y="38"/>
                    <a:pt x="43" y="3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3" y="21"/>
                    <a:pt x="26" y="26"/>
                    <a:pt x="22" y="33"/>
                  </a:cubicBezTo>
                  <a:close/>
                  <a:moveTo>
                    <a:pt x="56" y="39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55" y="38"/>
                    <a:pt x="53" y="37"/>
                    <a:pt x="51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7" y="17"/>
                    <a:pt x="66" y="20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lnTo>
                    <a:pt x="56" y="39"/>
                  </a:lnTo>
                  <a:close/>
                  <a:moveTo>
                    <a:pt x="52" y="36"/>
                  </a:moveTo>
                  <a:cubicBezTo>
                    <a:pt x="53" y="36"/>
                    <a:pt x="55" y="37"/>
                    <a:pt x="56" y="3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5" y="21"/>
                    <a:pt x="57" y="18"/>
                    <a:pt x="49" y="18"/>
                  </a:cubicBezTo>
                  <a:lnTo>
                    <a:pt x="52" y="36"/>
                  </a:lnTo>
                  <a:close/>
                  <a:moveTo>
                    <a:pt x="45" y="3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5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7" y="37"/>
                    <a:pt x="46" y="37"/>
                  </a:cubicBezTo>
                  <a:lnTo>
                    <a:pt x="45" y="37"/>
                  </a:lnTo>
                  <a:close/>
                  <a:moveTo>
                    <a:pt x="44" y="18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7" y="36"/>
                    <a:pt x="48" y="36"/>
                    <a:pt x="49" y="3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8"/>
                    <a:pt x="44" y="1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ACA4E653-AD9E-BDA7-649D-5C01DC91A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0513" y="4124325"/>
              <a:ext cx="354013" cy="354013"/>
            </a:xfrm>
            <a:custGeom>
              <a:avLst/>
              <a:gdLst>
                <a:gd name="T0" fmla="*/ 35 w 94"/>
                <a:gd name="T1" fmla="*/ 92 h 94"/>
                <a:gd name="T2" fmla="*/ 23 w 94"/>
                <a:gd name="T3" fmla="*/ 81 h 94"/>
                <a:gd name="T4" fmla="*/ 15 w 94"/>
                <a:gd name="T5" fmla="*/ 69 h 94"/>
                <a:gd name="T6" fmla="*/ 11 w 94"/>
                <a:gd name="T7" fmla="*/ 60 h 94"/>
                <a:gd name="T8" fmla="*/ 0 w 94"/>
                <a:gd name="T9" fmla="*/ 49 h 94"/>
                <a:gd name="T10" fmla="*/ 3 w 94"/>
                <a:gd name="T11" fmla="*/ 31 h 94"/>
                <a:gd name="T12" fmla="*/ 13 w 94"/>
                <a:gd name="T13" fmla="*/ 15 h 94"/>
                <a:gd name="T14" fmla="*/ 24 w 94"/>
                <a:gd name="T15" fmla="*/ 6 h 94"/>
                <a:gd name="T16" fmla="*/ 41 w 94"/>
                <a:gd name="T17" fmla="*/ 1 h 94"/>
                <a:gd name="T18" fmla="*/ 60 w 94"/>
                <a:gd name="T19" fmla="*/ 2 h 94"/>
                <a:gd name="T20" fmla="*/ 71 w 94"/>
                <a:gd name="T21" fmla="*/ 13 h 94"/>
                <a:gd name="T22" fmla="*/ 79 w 94"/>
                <a:gd name="T23" fmla="*/ 25 h 94"/>
                <a:gd name="T24" fmla="*/ 84 w 94"/>
                <a:gd name="T25" fmla="*/ 34 h 94"/>
                <a:gd name="T26" fmla="*/ 94 w 94"/>
                <a:gd name="T27" fmla="*/ 46 h 94"/>
                <a:gd name="T28" fmla="*/ 91 w 94"/>
                <a:gd name="T29" fmla="*/ 64 h 94"/>
                <a:gd name="T30" fmla="*/ 84 w 94"/>
                <a:gd name="T31" fmla="*/ 76 h 94"/>
                <a:gd name="T32" fmla="*/ 70 w 94"/>
                <a:gd name="T33" fmla="*/ 88 h 94"/>
                <a:gd name="T34" fmla="*/ 54 w 94"/>
                <a:gd name="T35" fmla="*/ 88 h 94"/>
                <a:gd name="T36" fmla="*/ 54 w 94"/>
                <a:gd name="T37" fmla="*/ 84 h 94"/>
                <a:gd name="T38" fmla="*/ 68 w 94"/>
                <a:gd name="T39" fmla="*/ 79 h 94"/>
                <a:gd name="T40" fmla="*/ 81 w 94"/>
                <a:gd name="T41" fmla="*/ 72 h 94"/>
                <a:gd name="T42" fmla="*/ 90 w 94"/>
                <a:gd name="T43" fmla="*/ 63 h 94"/>
                <a:gd name="T44" fmla="*/ 85 w 94"/>
                <a:gd name="T45" fmla="*/ 49 h 94"/>
                <a:gd name="T46" fmla="*/ 83 w 94"/>
                <a:gd name="T47" fmla="*/ 34 h 94"/>
                <a:gd name="T48" fmla="*/ 78 w 94"/>
                <a:gd name="T49" fmla="*/ 26 h 94"/>
                <a:gd name="T50" fmla="*/ 68 w 94"/>
                <a:gd name="T51" fmla="*/ 16 h 94"/>
                <a:gd name="T52" fmla="*/ 55 w 94"/>
                <a:gd name="T53" fmla="*/ 10 h 94"/>
                <a:gd name="T54" fmla="*/ 41 w 94"/>
                <a:gd name="T55" fmla="*/ 6 h 94"/>
                <a:gd name="T56" fmla="*/ 25 w 94"/>
                <a:gd name="T57" fmla="*/ 7 h 94"/>
                <a:gd name="T58" fmla="*/ 13 w 94"/>
                <a:gd name="T59" fmla="*/ 16 h 94"/>
                <a:gd name="T60" fmla="*/ 9 w 94"/>
                <a:gd name="T61" fmla="*/ 31 h 94"/>
                <a:gd name="T62" fmla="*/ 9 w 94"/>
                <a:gd name="T63" fmla="*/ 46 h 94"/>
                <a:gd name="T64" fmla="*/ 11 w 94"/>
                <a:gd name="T65" fmla="*/ 60 h 94"/>
                <a:gd name="T66" fmla="*/ 16 w 94"/>
                <a:gd name="T67" fmla="*/ 68 h 94"/>
                <a:gd name="T68" fmla="*/ 26 w 94"/>
                <a:gd name="T69" fmla="*/ 79 h 94"/>
                <a:gd name="T70" fmla="*/ 39 w 94"/>
                <a:gd name="T71" fmla="*/ 84 h 94"/>
                <a:gd name="T72" fmla="*/ 48 w 94"/>
                <a:gd name="T73" fmla="*/ 77 h 94"/>
                <a:gd name="T74" fmla="*/ 48 w 94"/>
                <a:gd name="T75" fmla="*/ 77 h 94"/>
                <a:gd name="T76" fmla="*/ 40 w 94"/>
                <a:gd name="T77" fmla="*/ 56 h 94"/>
                <a:gd name="T78" fmla="*/ 25 w 94"/>
                <a:gd name="T79" fmla="*/ 67 h 94"/>
                <a:gd name="T80" fmla="*/ 52 w 94"/>
                <a:gd name="T81" fmla="*/ 59 h 94"/>
                <a:gd name="T82" fmla="*/ 36 w 94"/>
                <a:gd name="T83" fmla="*/ 52 h 94"/>
                <a:gd name="T84" fmla="*/ 22 w 94"/>
                <a:gd name="T85" fmla="*/ 63 h 94"/>
                <a:gd name="T86" fmla="*/ 73 w 94"/>
                <a:gd name="T87" fmla="*/ 62 h 94"/>
                <a:gd name="T88" fmla="*/ 18 w 94"/>
                <a:gd name="T89" fmla="*/ 37 h 94"/>
                <a:gd name="T90" fmla="*/ 18 w 94"/>
                <a:gd name="T91" fmla="*/ 49 h 94"/>
                <a:gd name="T92" fmla="*/ 59 w 94"/>
                <a:gd name="T93" fmla="*/ 46 h 94"/>
                <a:gd name="T94" fmla="*/ 77 w 94"/>
                <a:gd name="T95" fmla="*/ 45 h 94"/>
                <a:gd name="T96" fmla="*/ 47 w 94"/>
                <a:gd name="T97" fmla="*/ 40 h 94"/>
                <a:gd name="T98" fmla="*/ 50 w 94"/>
                <a:gd name="T99" fmla="*/ 52 h 94"/>
                <a:gd name="T100" fmla="*/ 37 w 94"/>
                <a:gd name="T101" fmla="*/ 41 h 94"/>
                <a:gd name="T102" fmla="*/ 57 w 94"/>
                <a:gd name="T103" fmla="*/ 42 h 94"/>
                <a:gd name="T104" fmla="*/ 58 w 94"/>
                <a:gd name="T105" fmla="*/ 41 h 94"/>
                <a:gd name="T106" fmla="*/ 43 w 94"/>
                <a:gd name="T107" fmla="*/ 36 h 94"/>
                <a:gd name="T108" fmla="*/ 54 w 94"/>
                <a:gd name="T109" fmla="*/ 38 h 94"/>
                <a:gd name="T110" fmla="*/ 50 w 94"/>
                <a:gd name="T111" fmla="*/ 35 h 94"/>
                <a:gd name="T112" fmla="*/ 47 w 94"/>
                <a:gd name="T113" fmla="*/ 17 h 94"/>
                <a:gd name="T114" fmla="*/ 44 w 94"/>
                <a:gd name="T115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" h="94">
                  <a:moveTo>
                    <a:pt x="51" y="94"/>
                  </a:moveTo>
                  <a:cubicBezTo>
                    <a:pt x="50" y="94"/>
                    <a:pt x="49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2"/>
                    <a:pt x="47" y="91"/>
                    <a:pt x="46" y="89"/>
                  </a:cubicBezTo>
                  <a:cubicBezTo>
                    <a:pt x="46" y="88"/>
                    <a:pt x="45" y="87"/>
                    <a:pt x="45" y="86"/>
                  </a:cubicBezTo>
                  <a:cubicBezTo>
                    <a:pt x="43" y="86"/>
                    <a:pt x="42" y="85"/>
                    <a:pt x="40" y="85"/>
                  </a:cubicBezTo>
                  <a:cubicBezTo>
                    <a:pt x="39" y="86"/>
                    <a:pt x="38" y="87"/>
                    <a:pt x="38" y="88"/>
                  </a:cubicBezTo>
                  <a:cubicBezTo>
                    <a:pt x="37" y="89"/>
                    <a:pt x="36" y="91"/>
                    <a:pt x="35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3" y="92"/>
                    <a:pt x="32" y="91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0" y="89"/>
                    <a:pt x="30" y="87"/>
                    <a:pt x="30" y="85"/>
                  </a:cubicBezTo>
                  <a:cubicBezTo>
                    <a:pt x="30" y="84"/>
                    <a:pt x="30" y="83"/>
                    <a:pt x="30" y="82"/>
                  </a:cubicBezTo>
                  <a:cubicBezTo>
                    <a:pt x="29" y="81"/>
                    <a:pt x="27" y="80"/>
                    <a:pt x="26" y="80"/>
                  </a:cubicBezTo>
                  <a:cubicBezTo>
                    <a:pt x="25" y="80"/>
                    <a:pt x="24" y="81"/>
                    <a:pt x="23" y="81"/>
                  </a:cubicBezTo>
                  <a:cubicBezTo>
                    <a:pt x="21" y="82"/>
                    <a:pt x="20" y="83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7" y="83"/>
                    <a:pt x="16" y="82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0"/>
                    <a:pt x="16" y="78"/>
                    <a:pt x="17" y="76"/>
                  </a:cubicBezTo>
                  <a:cubicBezTo>
                    <a:pt x="17" y="75"/>
                    <a:pt x="18" y="74"/>
                    <a:pt x="18" y="73"/>
                  </a:cubicBezTo>
                  <a:cubicBezTo>
                    <a:pt x="17" y="72"/>
                    <a:pt x="16" y="70"/>
                    <a:pt x="15" y="69"/>
                  </a:cubicBezTo>
                  <a:cubicBezTo>
                    <a:pt x="14" y="69"/>
                    <a:pt x="13" y="69"/>
                    <a:pt x="12" y="69"/>
                  </a:cubicBezTo>
                  <a:cubicBezTo>
                    <a:pt x="10" y="70"/>
                    <a:pt x="8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5" y="68"/>
                    <a:pt x="5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5"/>
                    <a:pt x="7" y="64"/>
                    <a:pt x="8" y="63"/>
                  </a:cubicBezTo>
                  <a:cubicBezTo>
                    <a:pt x="9" y="62"/>
                    <a:pt x="10" y="61"/>
                    <a:pt x="11" y="60"/>
                  </a:cubicBezTo>
                  <a:cubicBezTo>
                    <a:pt x="10" y="58"/>
                    <a:pt x="10" y="57"/>
                    <a:pt x="9" y="55"/>
                  </a:cubicBezTo>
                  <a:cubicBezTo>
                    <a:pt x="8" y="55"/>
                    <a:pt x="7" y="55"/>
                    <a:pt x="6" y="54"/>
                  </a:cubicBezTo>
                  <a:cubicBezTo>
                    <a:pt x="4" y="54"/>
                    <a:pt x="2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4" y="47"/>
                    <a:pt x="5" y="46"/>
                  </a:cubicBezTo>
                  <a:cubicBezTo>
                    <a:pt x="6" y="46"/>
                    <a:pt x="7" y="45"/>
                    <a:pt x="8" y="45"/>
                  </a:cubicBezTo>
                  <a:cubicBezTo>
                    <a:pt x="9" y="43"/>
                    <a:pt x="9" y="42"/>
                    <a:pt x="9" y="40"/>
                  </a:cubicBezTo>
                  <a:cubicBezTo>
                    <a:pt x="8" y="39"/>
                    <a:pt x="7" y="39"/>
                    <a:pt x="6" y="38"/>
                  </a:cubicBezTo>
                  <a:cubicBezTo>
                    <a:pt x="5" y="37"/>
                    <a:pt x="3" y="36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3" y="32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0" y="30"/>
                    <a:pt x="11" y="30"/>
                    <a:pt x="12" y="30"/>
                  </a:cubicBezTo>
                  <a:cubicBezTo>
                    <a:pt x="13" y="29"/>
                    <a:pt x="14" y="27"/>
                    <a:pt x="15" y="26"/>
                  </a:cubicBezTo>
                  <a:cubicBezTo>
                    <a:pt x="14" y="25"/>
                    <a:pt x="13" y="24"/>
                    <a:pt x="13" y="23"/>
                  </a:cubicBezTo>
                  <a:cubicBezTo>
                    <a:pt x="12" y="21"/>
                    <a:pt x="11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7"/>
                    <a:pt x="12" y="16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6"/>
                    <a:pt x="16" y="16"/>
                    <a:pt x="18" y="17"/>
                  </a:cubicBezTo>
                  <a:cubicBezTo>
                    <a:pt x="19" y="17"/>
                    <a:pt x="20" y="18"/>
                    <a:pt x="21" y="18"/>
                  </a:cubicBezTo>
                  <a:cubicBezTo>
                    <a:pt x="22" y="17"/>
                    <a:pt x="24" y="16"/>
                    <a:pt x="25" y="15"/>
                  </a:cubicBezTo>
                  <a:cubicBezTo>
                    <a:pt x="25" y="14"/>
                    <a:pt x="25" y="13"/>
                    <a:pt x="25" y="12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6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6"/>
                    <a:pt x="30" y="7"/>
                    <a:pt x="32" y="8"/>
                  </a:cubicBezTo>
                  <a:cubicBezTo>
                    <a:pt x="32" y="9"/>
                    <a:pt x="33" y="10"/>
                    <a:pt x="34" y="11"/>
                  </a:cubicBezTo>
                  <a:cubicBezTo>
                    <a:pt x="36" y="10"/>
                    <a:pt x="37" y="10"/>
                    <a:pt x="39" y="9"/>
                  </a:cubicBezTo>
                  <a:cubicBezTo>
                    <a:pt x="39" y="8"/>
                    <a:pt x="40" y="7"/>
                    <a:pt x="40" y="6"/>
                  </a:cubicBezTo>
                  <a:cubicBezTo>
                    <a:pt x="40" y="4"/>
                    <a:pt x="41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4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2"/>
                    <a:pt x="47" y="4"/>
                    <a:pt x="48" y="5"/>
                  </a:cubicBezTo>
                  <a:cubicBezTo>
                    <a:pt x="48" y="6"/>
                    <a:pt x="49" y="8"/>
                    <a:pt x="49" y="9"/>
                  </a:cubicBezTo>
                  <a:cubicBezTo>
                    <a:pt x="51" y="9"/>
                    <a:pt x="53" y="9"/>
                    <a:pt x="54" y="9"/>
                  </a:cubicBezTo>
                  <a:cubicBezTo>
                    <a:pt x="55" y="8"/>
                    <a:pt x="56" y="7"/>
                    <a:pt x="56" y="6"/>
                  </a:cubicBezTo>
                  <a:cubicBezTo>
                    <a:pt x="57" y="5"/>
                    <a:pt x="59" y="3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1" y="2"/>
                    <a:pt x="62" y="3"/>
                    <a:pt x="63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5"/>
                    <a:pt x="64" y="7"/>
                    <a:pt x="64" y="9"/>
                  </a:cubicBezTo>
                  <a:cubicBezTo>
                    <a:pt x="64" y="10"/>
                    <a:pt x="64" y="11"/>
                    <a:pt x="64" y="12"/>
                  </a:cubicBezTo>
                  <a:cubicBezTo>
                    <a:pt x="65" y="13"/>
                    <a:pt x="67" y="14"/>
                    <a:pt x="68" y="15"/>
                  </a:cubicBezTo>
                  <a:cubicBezTo>
                    <a:pt x="69" y="14"/>
                    <a:pt x="70" y="14"/>
                    <a:pt x="71" y="13"/>
                  </a:cubicBezTo>
                  <a:cubicBezTo>
                    <a:pt x="73" y="12"/>
                    <a:pt x="74" y="11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7" y="11"/>
                    <a:pt x="78" y="12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5"/>
                    <a:pt x="78" y="16"/>
                    <a:pt x="77" y="18"/>
                  </a:cubicBezTo>
                  <a:cubicBezTo>
                    <a:pt x="77" y="19"/>
                    <a:pt x="76" y="20"/>
                    <a:pt x="76" y="21"/>
                  </a:cubicBezTo>
                  <a:cubicBezTo>
                    <a:pt x="77" y="23"/>
                    <a:pt x="78" y="24"/>
                    <a:pt x="79" y="25"/>
                  </a:cubicBezTo>
                  <a:cubicBezTo>
                    <a:pt x="80" y="25"/>
                    <a:pt x="81" y="25"/>
                    <a:pt x="82" y="25"/>
                  </a:cubicBezTo>
                  <a:cubicBezTo>
                    <a:pt x="84" y="24"/>
                    <a:pt x="86" y="24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6"/>
                    <a:pt x="89" y="27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9"/>
                    <a:pt x="87" y="30"/>
                    <a:pt x="86" y="32"/>
                  </a:cubicBezTo>
                  <a:cubicBezTo>
                    <a:pt x="85" y="33"/>
                    <a:pt x="84" y="33"/>
                    <a:pt x="84" y="34"/>
                  </a:cubicBezTo>
                  <a:cubicBezTo>
                    <a:pt x="84" y="36"/>
                    <a:pt x="84" y="37"/>
                    <a:pt x="85" y="39"/>
                  </a:cubicBezTo>
                  <a:cubicBezTo>
                    <a:pt x="86" y="39"/>
                    <a:pt x="87" y="40"/>
                    <a:pt x="88" y="40"/>
                  </a:cubicBezTo>
                  <a:cubicBezTo>
                    <a:pt x="90" y="40"/>
                    <a:pt x="92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4" y="42"/>
                    <a:pt x="94" y="43"/>
                    <a:pt x="94" y="44"/>
                  </a:cubicBezTo>
                  <a:cubicBezTo>
                    <a:pt x="94" y="44"/>
                    <a:pt x="94" y="45"/>
                    <a:pt x="94" y="45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2" y="46"/>
                    <a:pt x="91" y="47"/>
                    <a:pt x="89" y="48"/>
                  </a:cubicBezTo>
                  <a:cubicBezTo>
                    <a:pt x="88" y="48"/>
                    <a:pt x="87" y="49"/>
                    <a:pt x="86" y="49"/>
                  </a:cubicBezTo>
                  <a:cubicBezTo>
                    <a:pt x="86" y="51"/>
                    <a:pt x="85" y="53"/>
                    <a:pt x="85" y="54"/>
                  </a:cubicBezTo>
                  <a:cubicBezTo>
                    <a:pt x="86" y="55"/>
                    <a:pt x="87" y="56"/>
                    <a:pt x="88" y="56"/>
                  </a:cubicBezTo>
                  <a:cubicBezTo>
                    <a:pt x="89" y="58"/>
                    <a:pt x="91" y="59"/>
                    <a:pt x="92" y="60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61"/>
                    <a:pt x="91" y="62"/>
                    <a:pt x="91" y="63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8" y="64"/>
                    <a:pt x="87" y="64"/>
                    <a:pt x="85" y="64"/>
                  </a:cubicBezTo>
                  <a:cubicBezTo>
                    <a:pt x="84" y="64"/>
                    <a:pt x="83" y="64"/>
                    <a:pt x="82" y="64"/>
                  </a:cubicBezTo>
                  <a:cubicBezTo>
                    <a:pt x="81" y="65"/>
                    <a:pt x="80" y="67"/>
                    <a:pt x="79" y="68"/>
                  </a:cubicBezTo>
                  <a:cubicBezTo>
                    <a:pt x="80" y="69"/>
                    <a:pt x="81" y="70"/>
                    <a:pt x="81" y="71"/>
                  </a:cubicBezTo>
                  <a:cubicBezTo>
                    <a:pt x="82" y="73"/>
                    <a:pt x="83" y="74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3" y="77"/>
                    <a:pt x="82" y="78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0" y="79"/>
                    <a:pt x="78" y="78"/>
                    <a:pt x="76" y="77"/>
                  </a:cubicBezTo>
                  <a:cubicBezTo>
                    <a:pt x="75" y="77"/>
                    <a:pt x="74" y="76"/>
                    <a:pt x="73" y="76"/>
                  </a:cubicBezTo>
                  <a:cubicBezTo>
                    <a:pt x="72" y="77"/>
                    <a:pt x="70" y="78"/>
                    <a:pt x="69" y="79"/>
                  </a:cubicBezTo>
                  <a:cubicBezTo>
                    <a:pt x="69" y="80"/>
                    <a:pt x="69" y="81"/>
                    <a:pt x="69" y="82"/>
                  </a:cubicBezTo>
                  <a:cubicBezTo>
                    <a:pt x="70" y="84"/>
                    <a:pt x="70" y="86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69" y="89"/>
                    <a:pt x="68" y="89"/>
                    <a:pt x="67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5" y="89"/>
                    <a:pt x="64" y="87"/>
                    <a:pt x="62" y="86"/>
                  </a:cubicBezTo>
                  <a:cubicBezTo>
                    <a:pt x="62" y="85"/>
                    <a:pt x="61" y="84"/>
                    <a:pt x="60" y="84"/>
                  </a:cubicBezTo>
                  <a:cubicBezTo>
                    <a:pt x="58" y="84"/>
                    <a:pt x="57" y="85"/>
                    <a:pt x="55" y="85"/>
                  </a:cubicBezTo>
                  <a:cubicBezTo>
                    <a:pt x="55" y="86"/>
                    <a:pt x="54" y="87"/>
                    <a:pt x="54" y="88"/>
                  </a:cubicBezTo>
                  <a:cubicBezTo>
                    <a:pt x="54" y="90"/>
                    <a:pt x="53" y="92"/>
                    <a:pt x="53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1" y="94"/>
                    <a:pt x="51" y="94"/>
                  </a:cubicBezTo>
                  <a:close/>
                  <a:moveTo>
                    <a:pt x="49" y="93"/>
                  </a:moveTo>
                  <a:cubicBezTo>
                    <a:pt x="50" y="93"/>
                    <a:pt x="51" y="93"/>
                    <a:pt x="52" y="93"/>
                  </a:cubicBezTo>
                  <a:cubicBezTo>
                    <a:pt x="53" y="92"/>
                    <a:pt x="53" y="90"/>
                    <a:pt x="53" y="88"/>
                  </a:cubicBezTo>
                  <a:cubicBezTo>
                    <a:pt x="54" y="87"/>
                    <a:pt x="54" y="86"/>
                    <a:pt x="54" y="85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6" y="84"/>
                    <a:pt x="58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1" y="84"/>
                    <a:pt x="62" y="85"/>
                    <a:pt x="63" y="86"/>
                  </a:cubicBezTo>
                  <a:cubicBezTo>
                    <a:pt x="64" y="87"/>
                    <a:pt x="65" y="88"/>
                    <a:pt x="66" y="89"/>
                  </a:cubicBezTo>
                  <a:cubicBezTo>
                    <a:pt x="67" y="88"/>
                    <a:pt x="68" y="88"/>
                    <a:pt x="69" y="87"/>
                  </a:cubicBezTo>
                  <a:cubicBezTo>
                    <a:pt x="69" y="86"/>
                    <a:pt x="69" y="84"/>
                    <a:pt x="69" y="83"/>
                  </a:cubicBezTo>
                  <a:cubicBezTo>
                    <a:pt x="68" y="81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70" y="78"/>
                    <a:pt x="71" y="76"/>
                    <a:pt x="72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4" y="76"/>
                    <a:pt x="75" y="76"/>
                    <a:pt x="76" y="77"/>
                  </a:cubicBezTo>
                  <a:cubicBezTo>
                    <a:pt x="78" y="77"/>
                    <a:pt x="80" y="78"/>
                    <a:pt x="81" y="78"/>
                  </a:cubicBezTo>
                  <a:cubicBezTo>
                    <a:pt x="82" y="77"/>
                    <a:pt x="82" y="77"/>
                    <a:pt x="83" y="76"/>
                  </a:cubicBezTo>
                  <a:cubicBezTo>
                    <a:pt x="82" y="75"/>
                    <a:pt x="81" y="73"/>
                    <a:pt x="81" y="72"/>
                  </a:cubicBezTo>
                  <a:cubicBezTo>
                    <a:pt x="80" y="71"/>
                    <a:pt x="79" y="69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0" y="67"/>
                    <a:pt x="81" y="65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3" y="63"/>
                    <a:pt x="84" y="63"/>
                    <a:pt x="85" y="63"/>
                  </a:cubicBezTo>
                  <a:cubicBezTo>
                    <a:pt x="87" y="63"/>
                    <a:pt x="88" y="63"/>
                    <a:pt x="9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1" y="62"/>
                    <a:pt x="91" y="61"/>
                    <a:pt x="91" y="60"/>
                  </a:cubicBezTo>
                  <a:cubicBezTo>
                    <a:pt x="90" y="59"/>
                    <a:pt x="89" y="58"/>
                    <a:pt x="87" y="57"/>
                  </a:cubicBezTo>
                  <a:cubicBezTo>
                    <a:pt x="86" y="56"/>
                    <a:pt x="85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5" y="53"/>
                    <a:pt x="85" y="51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6" y="48"/>
                    <a:pt x="87" y="48"/>
                    <a:pt x="89" y="47"/>
                  </a:cubicBezTo>
                  <a:cubicBezTo>
                    <a:pt x="90" y="47"/>
                    <a:pt x="92" y="46"/>
                    <a:pt x="93" y="45"/>
                  </a:cubicBezTo>
                  <a:cubicBezTo>
                    <a:pt x="93" y="45"/>
                    <a:pt x="93" y="44"/>
                    <a:pt x="93" y="44"/>
                  </a:cubicBezTo>
                  <a:cubicBezTo>
                    <a:pt x="93" y="43"/>
                    <a:pt x="93" y="43"/>
                    <a:pt x="93" y="42"/>
                  </a:cubicBezTo>
                  <a:cubicBezTo>
                    <a:pt x="91" y="42"/>
                    <a:pt x="90" y="41"/>
                    <a:pt x="88" y="41"/>
                  </a:cubicBezTo>
                  <a:cubicBezTo>
                    <a:pt x="87" y="40"/>
                    <a:pt x="85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8"/>
                    <a:pt x="83" y="36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8" y="27"/>
                    <a:pt x="88" y="26"/>
                    <a:pt x="87" y="25"/>
                  </a:cubicBezTo>
                  <a:cubicBezTo>
                    <a:pt x="86" y="25"/>
                    <a:pt x="84" y="25"/>
                    <a:pt x="83" y="26"/>
                  </a:cubicBezTo>
                  <a:cubicBezTo>
                    <a:pt x="81" y="26"/>
                    <a:pt x="80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4"/>
                    <a:pt x="76" y="23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6" y="19"/>
                    <a:pt x="76" y="18"/>
                  </a:cubicBezTo>
                  <a:cubicBezTo>
                    <a:pt x="77" y="16"/>
                    <a:pt x="78" y="15"/>
                    <a:pt x="78" y="13"/>
                  </a:cubicBezTo>
                  <a:cubicBezTo>
                    <a:pt x="77" y="13"/>
                    <a:pt x="77" y="12"/>
                    <a:pt x="76" y="11"/>
                  </a:cubicBezTo>
                  <a:cubicBezTo>
                    <a:pt x="75" y="12"/>
                    <a:pt x="73" y="13"/>
                    <a:pt x="72" y="14"/>
                  </a:cubicBezTo>
                  <a:cubicBezTo>
                    <a:pt x="70" y="14"/>
                    <a:pt x="69" y="15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6" y="15"/>
                    <a:pt x="65" y="14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1"/>
                    <a:pt x="63" y="10"/>
                    <a:pt x="63" y="9"/>
                  </a:cubicBezTo>
                  <a:cubicBezTo>
                    <a:pt x="63" y="7"/>
                    <a:pt x="63" y="5"/>
                    <a:pt x="63" y="4"/>
                  </a:cubicBezTo>
                  <a:cubicBezTo>
                    <a:pt x="62" y="4"/>
                    <a:pt x="61" y="3"/>
                    <a:pt x="60" y="3"/>
                  </a:cubicBezTo>
                  <a:cubicBezTo>
                    <a:pt x="59" y="4"/>
                    <a:pt x="58" y="5"/>
                    <a:pt x="57" y="7"/>
                  </a:cubicBezTo>
                  <a:cubicBezTo>
                    <a:pt x="56" y="8"/>
                    <a:pt x="55" y="9"/>
                    <a:pt x="55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0"/>
                    <a:pt x="51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8"/>
                    <a:pt x="48" y="7"/>
                    <a:pt x="47" y="6"/>
                  </a:cubicBezTo>
                  <a:cubicBezTo>
                    <a:pt x="46" y="4"/>
                    <a:pt x="46" y="2"/>
                    <a:pt x="45" y="1"/>
                  </a:cubicBezTo>
                  <a:cubicBezTo>
                    <a:pt x="44" y="1"/>
                    <a:pt x="43" y="1"/>
                    <a:pt x="42" y="1"/>
                  </a:cubicBezTo>
                  <a:cubicBezTo>
                    <a:pt x="41" y="3"/>
                    <a:pt x="41" y="4"/>
                    <a:pt x="41" y="6"/>
                  </a:cubicBezTo>
                  <a:cubicBezTo>
                    <a:pt x="40" y="7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0"/>
                    <a:pt x="36" y="11"/>
                    <a:pt x="34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2" y="10"/>
                    <a:pt x="31" y="9"/>
                  </a:cubicBezTo>
                  <a:cubicBezTo>
                    <a:pt x="30" y="7"/>
                    <a:pt x="29" y="6"/>
                    <a:pt x="28" y="5"/>
                  </a:cubicBezTo>
                  <a:cubicBezTo>
                    <a:pt x="27" y="6"/>
                    <a:pt x="26" y="6"/>
                    <a:pt x="25" y="7"/>
                  </a:cubicBezTo>
                  <a:cubicBezTo>
                    <a:pt x="25" y="8"/>
                    <a:pt x="25" y="10"/>
                    <a:pt x="25" y="12"/>
                  </a:cubicBezTo>
                  <a:cubicBezTo>
                    <a:pt x="26" y="13"/>
                    <a:pt x="26" y="14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3" y="18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6" y="17"/>
                    <a:pt x="14" y="16"/>
                    <a:pt x="13" y="16"/>
                  </a:cubicBezTo>
                  <a:cubicBezTo>
                    <a:pt x="12" y="17"/>
                    <a:pt x="12" y="18"/>
                    <a:pt x="11" y="18"/>
                  </a:cubicBezTo>
                  <a:cubicBezTo>
                    <a:pt x="12" y="20"/>
                    <a:pt x="13" y="21"/>
                    <a:pt x="13" y="23"/>
                  </a:cubicBezTo>
                  <a:cubicBezTo>
                    <a:pt x="14" y="24"/>
                    <a:pt x="15" y="25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9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0" y="31"/>
                    <a:pt x="9" y="31"/>
                  </a:cubicBezTo>
                  <a:cubicBezTo>
                    <a:pt x="7" y="31"/>
                    <a:pt x="5" y="31"/>
                    <a:pt x="4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4" y="35"/>
                    <a:pt x="5" y="36"/>
                    <a:pt x="7" y="37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7"/>
                    <a:pt x="6" y="47"/>
                  </a:cubicBezTo>
                  <a:cubicBezTo>
                    <a:pt x="4" y="48"/>
                    <a:pt x="2" y="48"/>
                    <a:pt x="1" y="49"/>
                  </a:cubicBezTo>
                  <a:cubicBezTo>
                    <a:pt x="1" y="50"/>
                    <a:pt x="1" y="50"/>
                    <a:pt x="1" y="51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3" y="53"/>
                    <a:pt x="4" y="53"/>
                    <a:pt x="6" y="54"/>
                  </a:cubicBezTo>
                  <a:cubicBezTo>
                    <a:pt x="7" y="54"/>
                    <a:pt x="9" y="54"/>
                    <a:pt x="10" y="5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7"/>
                    <a:pt x="11" y="58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1"/>
                    <a:pt x="9" y="62"/>
                    <a:pt x="9" y="63"/>
                  </a:cubicBezTo>
                  <a:cubicBezTo>
                    <a:pt x="7" y="64"/>
                    <a:pt x="6" y="65"/>
                    <a:pt x="5" y="67"/>
                  </a:cubicBezTo>
                  <a:cubicBezTo>
                    <a:pt x="6" y="67"/>
                    <a:pt x="6" y="68"/>
                    <a:pt x="7" y="69"/>
                  </a:cubicBezTo>
                  <a:cubicBezTo>
                    <a:pt x="8" y="69"/>
                    <a:pt x="10" y="69"/>
                    <a:pt x="12" y="69"/>
                  </a:cubicBezTo>
                  <a:cubicBezTo>
                    <a:pt x="13" y="69"/>
                    <a:pt x="14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7" y="70"/>
                    <a:pt x="18" y="71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4"/>
                    <a:pt x="18" y="75"/>
                    <a:pt x="18" y="76"/>
                  </a:cubicBezTo>
                  <a:cubicBezTo>
                    <a:pt x="17" y="78"/>
                    <a:pt x="16" y="80"/>
                    <a:pt x="16" y="81"/>
                  </a:cubicBezTo>
                  <a:cubicBezTo>
                    <a:pt x="17" y="82"/>
                    <a:pt x="17" y="82"/>
                    <a:pt x="18" y="83"/>
                  </a:cubicBezTo>
                  <a:cubicBezTo>
                    <a:pt x="19" y="82"/>
                    <a:pt x="21" y="82"/>
                    <a:pt x="22" y="81"/>
                  </a:cubicBezTo>
                  <a:cubicBezTo>
                    <a:pt x="24" y="80"/>
                    <a:pt x="25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8" y="80"/>
                    <a:pt x="29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3"/>
                    <a:pt x="31" y="84"/>
                    <a:pt x="31" y="85"/>
                  </a:cubicBezTo>
                  <a:cubicBezTo>
                    <a:pt x="31" y="87"/>
                    <a:pt x="31" y="89"/>
                    <a:pt x="31" y="90"/>
                  </a:cubicBezTo>
                  <a:cubicBezTo>
                    <a:pt x="32" y="91"/>
                    <a:pt x="33" y="91"/>
                    <a:pt x="34" y="91"/>
                  </a:cubicBezTo>
                  <a:cubicBezTo>
                    <a:pt x="35" y="90"/>
                    <a:pt x="36" y="89"/>
                    <a:pt x="37" y="88"/>
                  </a:cubicBezTo>
                  <a:cubicBezTo>
                    <a:pt x="38" y="86"/>
                    <a:pt x="39" y="85"/>
                    <a:pt x="39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2" y="85"/>
                    <a:pt x="43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6" y="86"/>
                    <a:pt x="46" y="87"/>
                    <a:pt x="47" y="89"/>
                  </a:cubicBezTo>
                  <a:cubicBezTo>
                    <a:pt x="48" y="90"/>
                    <a:pt x="48" y="92"/>
                    <a:pt x="49" y="93"/>
                  </a:cubicBezTo>
                  <a:close/>
                  <a:moveTo>
                    <a:pt x="49" y="77"/>
                  </a:moveTo>
                  <a:cubicBezTo>
                    <a:pt x="49" y="77"/>
                    <a:pt x="48" y="77"/>
                    <a:pt x="48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9"/>
                    <a:pt x="48" y="59"/>
                    <a:pt x="49" y="59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0" y="77"/>
                    <a:pt x="50" y="77"/>
                    <a:pt x="49" y="77"/>
                  </a:cubicBezTo>
                  <a:close/>
                  <a:moveTo>
                    <a:pt x="48" y="77"/>
                  </a:moveTo>
                  <a:cubicBezTo>
                    <a:pt x="49" y="77"/>
                    <a:pt x="50" y="77"/>
                    <a:pt x="50" y="77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8" y="60"/>
                    <a:pt x="48" y="60"/>
                    <a:pt x="47" y="60"/>
                  </a:cubicBezTo>
                  <a:lnTo>
                    <a:pt x="48" y="77"/>
                  </a:lnTo>
                  <a:close/>
                  <a:moveTo>
                    <a:pt x="46" y="77"/>
                  </a:moveTo>
                  <a:cubicBezTo>
                    <a:pt x="46" y="77"/>
                    <a:pt x="46" y="77"/>
                    <a:pt x="46" y="77"/>
                  </a:cubicBezTo>
                  <a:cubicBezTo>
                    <a:pt x="37" y="77"/>
                    <a:pt x="30" y="73"/>
                    <a:pt x="2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7"/>
                    <a:pt x="43" y="58"/>
                    <a:pt x="44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6" y="77"/>
                  </a:lnTo>
                  <a:close/>
                  <a:moveTo>
                    <a:pt x="25" y="67"/>
                  </a:moveTo>
                  <a:cubicBezTo>
                    <a:pt x="30" y="73"/>
                    <a:pt x="38" y="76"/>
                    <a:pt x="45" y="7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2" y="59"/>
                    <a:pt x="41" y="58"/>
                    <a:pt x="40" y="57"/>
                  </a:cubicBezTo>
                  <a:lnTo>
                    <a:pt x="25" y="67"/>
                  </a:lnTo>
                  <a:close/>
                  <a:moveTo>
                    <a:pt x="53" y="77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3" y="57"/>
                    <a:pt x="54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68" y="70"/>
                    <a:pt x="61" y="75"/>
                    <a:pt x="53" y="77"/>
                  </a:cubicBezTo>
                  <a:close/>
                  <a:moveTo>
                    <a:pt x="52" y="59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61" y="74"/>
                    <a:pt x="67" y="70"/>
                    <a:pt x="72" y="63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3" y="58"/>
                    <a:pt x="52" y="59"/>
                  </a:cubicBezTo>
                  <a:close/>
                  <a:moveTo>
                    <a:pt x="23" y="66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22" y="65"/>
                    <a:pt x="22" y="64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3"/>
                    <a:pt x="38" y="54"/>
                    <a:pt x="38" y="55"/>
                  </a:cubicBezTo>
                  <a:cubicBezTo>
                    <a:pt x="39" y="55"/>
                    <a:pt x="39" y="55"/>
                    <a:pt x="39" y="55"/>
                  </a:cubicBezTo>
                  <a:lnTo>
                    <a:pt x="23" y="66"/>
                  </a:lnTo>
                  <a:close/>
                  <a:moveTo>
                    <a:pt x="22" y="63"/>
                  </a:moveTo>
                  <a:cubicBezTo>
                    <a:pt x="22" y="64"/>
                    <a:pt x="23" y="64"/>
                    <a:pt x="23" y="6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4"/>
                    <a:pt x="37" y="54"/>
                    <a:pt x="36" y="53"/>
                  </a:cubicBezTo>
                  <a:lnTo>
                    <a:pt x="22" y="63"/>
                  </a:lnTo>
                  <a:close/>
                  <a:moveTo>
                    <a:pt x="73" y="62"/>
                  </a:move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3"/>
                    <a:pt x="58" y="52"/>
                    <a:pt x="58" y="51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60"/>
                    <a:pt x="74" y="61"/>
                    <a:pt x="74" y="62"/>
                  </a:cubicBezTo>
                  <a:lnTo>
                    <a:pt x="73" y="62"/>
                  </a:lnTo>
                  <a:close/>
                  <a:moveTo>
                    <a:pt x="58" y="54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74" y="60"/>
                    <a:pt x="74" y="60"/>
                    <a:pt x="74" y="59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8" y="52"/>
                    <a:pt x="58" y="53"/>
                    <a:pt x="58" y="54"/>
                  </a:cubicBezTo>
                  <a:close/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18" y="57"/>
                    <a:pt x="17" y="54"/>
                    <a:pt x="17" y="49"/>
                  </a:cubicBezTo>
                  <a:cubicBezTo>
                    <a:pt x="16" y="45"/>
                    <a:pt x="17" y="41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7"/>
                    <a:pt x="35" y="48"/>
                  </a:cubicBezTo>
                  <a:cubicBezTo>
                    <a:pt x="35" y="49"/>
                    <a:pt x="36" y="50"/>
                    <a:pt x="36" y="50"/>
                  </a:cubicBezTo>
                  <a:cubicBezTo>
                    <a:pt x="36" y="51"/>
                    <a:pt x="36" y="51"/>
                    <a:pt x="36" y="51"/>
                  </a:cubicBezTo>
                  <a:lnTo>
                    <a:pt x="20" y="61"/>
                  </a:lnTo>
                  <a:close/>
                  <a:moveTo>
                    <a:pt x="19" y="38"/>
                  </a:moveTo>
                  <a:cubicBezTo>
                    <a:pt x="18" y="42"/>
                    <a:pt x="17" y="46"/>
                    <a:pt x="18" y="49"/>
                  </a:cubicBezTo>
                  <a:cubicBezTo>
                    <a:pt x="18" y="53"/>
                    <a:pt x="19" y="57"/>
                    <a:pt x="21" y="6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6"/>
                    <a:pt x="35" y="46"/>
                  </a:cubicBezTo>
                  <a:lnTo>
                    <a:pt x="19" y="38"/>
                  </a:lnTo>
                  <a:close/>
                  <a:moveTo>
                    <a:pt x="76" y="57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9" y="48"/>
                    <a:pt x="59" y="47"/>
                    <a:pt x="59" y="46"/>
                  </a:cubicBezTo>
                  <a:cubicBezTo>
                    <a:pt x="59" y="45"/>
                    <a:pt x="58" y="45"/>
                    <a:pt x="58" y="44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7"/>
                    <a:pt x="77" y="41"/>
                    <a:pt x="77" y="45"/>
                  </a:cubicBezTo>
                  <a:cubicBezTo>
                    <a:pt x="78" y="49"/>
                    <a:pt x="77" y="53"/>
                    <a:pt x="76" y="57"/>
                  </a:cubicBezTo>
                  <a:close/>
                  <a:moveTo>
                    <a:pt x="59" y="49"/>
                  </a:moveTo>
                  <a:cubicBezTo>
                    <a:pt x="75" y="56"/>
                    <a:pt x="75" y="56"/>
                    <a:pt x="75" y="56"/>
                  </a:cubicBezTo>
                  <a:cubicBezTo>
                    <a:pt x="76" y="53"/>
                    <a:pt x="77" y="49"/>
                    <a:pt x="77" y="45"/>
                  </a:cubicBezTo>
                  <a:cubicBezTo>
                    <a:pt x="76" y="41"/>
                    <a:pt x="75" y="37"/>
                    <a:pt x="74" y="3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5"/>
                    <a:pt x="59" y="45"/>
                    <a:pt x="59" y="46"/>
                  </a:cubicBezTo>
                  <a:cubicBezTo>
                    <a:pt x="59" y="47"/>
                    <a:pt x="59" y="48"/>
                    <a:pt x="59" y="49"/>
                  </a:cubicBezTo>
                  <a:close/>
                  <a:moveTo>
                    <a:pt x="48" y="54"/>
                  </a:moveTo>
                  <a:cubicBezTo>
                    <a:pt x="45" y="54"/>
                    <a:pt x="43" y="53"/>
                    <a:pt x="41" y="51"/>
                  </a:cubicBezTo>
                  <a:cubicBezTo>
                    <a:pt x="40" y="49"/>
                    <a:pt x="40" y="48"/>
                    <a:pt x="40" y="46"/>
                  </a:cubicBezTo>
                  <a:cubicBezTo>
                    <a:pt x="41" y="44"/>
                    <a:pt x="42" y="43"/>
                    <a:pt x="43" y="42"/>
                  </a:cubicBezTo>
                  <a:cubicBezTo>
                    <a:pt x="44" y="41"/>
                    <a:pt x="45" y="41"/>
                    <a:pt x="47" y="40"/>
                  </a:cubicBezTo>
                  <a:cubicBezTo>
                    <a:pt x="49" y="40"/>
                    <a:pt x="51" y="41"/>
                    <a:pt x="53" y="43"/>
                  </a:cubicBezTo>
                  <a:cubicBezTo>
                    <a:pt x="55" y="46"/>
                    <a:pt x="54" y="51"/>
                    <a:pt x="51" y="53"/>
                  </a:cubicBezTo>
                  <a:cubicBezTo>
                    <a:pt x="50" y="53"/>
                    <a:pt x="49" y="54"/>
                    <a:pt x="48" y="54"/>
                  </a:cubicBezTo>
                  <a:close/>
                  <a:moveTo>
                    <a:pt x="47" y="41"/>
                  </a:moveTo>
                  <a:cubicBezTo>
                    <a:pt x="46" y="41"/>
                    <a:pt x="45" y="42"/>
                    <a:pt x="44" y="42"/>
                  </a:cubicBezTo>
                  <a:cubicBezTo>
                    <a:pt x="42" y="43"/>
                    <a:pt x="41" y="44"/>
                    <a:pt x="41" y="46"/>
                  </a:cubicBezTo>
                  <a:cubicBezTo>
                    <a:pt x="41" y="48"/>
                    <a:pt x="41" y="49"/>
                    <a:pt x="42" y="50"/>
                  </a:cubicBezTo>
                  <a:cubicBezTo>
                    <a:pt x="43" y="52"/>
                    <a:pt x="45" y="53"/>
                    <a:pt x="47" y="53"/>
                  </a:cubicBezTo>
                  <a:cubicBezTo>
                    <a:pt x="49" y="53"/>
                    <a:pt x="50" y="53"/>
                    <a:pt x="50" y="52"/>
                  </a:cubicBezTo>
                  <a:cubicBezTo>
                    <a:pt x="53" y="50"/>
                    <a:pt x="54" y="46"/>
                    <a:pt x="52" y="44"/>
                  </a:cubicBezTo>
                  <a:cubicBezTo>
                    <a:pt x="51" y="42"/>
                    <a:pt x="49" y="41"/>
                    <a:pt x="47" y="41"/>
                  </a:cubicBezTo>
                  <a:close/>
                  <a:moveTo>
                    <a:pt x="36" y="44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4"/>
                    <a:pt x="20" y="33"/>
                    <a:pt x="20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6" y="43"/>
                    <a:pt x="36" y="43"/>
                  </a:cubicBezTo>
                  <a:lnTo>
                    <a:pt x="36" y="44"/>
                  </a:lnTo>
                  <a:close/>
                  <a:moveTo>
                    <a:pt x="20" y="35"/>
                  </a:move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1"/>
                    <a:pt x="36" y="41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close/>
                  <a:moveTo>
                    <a:pt x="58" y="42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7" y="41"/>
                    <a:pt x="56" y="40"/>
                    <a:pt x="56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30"/>
                    <a:pt x="72" y="30"/>
                    <a:pt x="73" y="31"/>
                  </a:cubicBezTo>
                  <a:cubicBezTo>
                    <a:pt x="73" y="32"/>
                    <a:pt x="73" y="32"/>
                    <a:pt x="73" y="32"/>
                  </a:cubicBezTo>
                  <a:lnTo>
                    <a:pt x="58" y="42"/>
                  </a:lnTo>
                  <a:close/>
                  <a:moveTo>
                    <a:pt x="57" y="39"/>
                  </a:moveTo>
                  <a:cubicBezTo>
                    <a:pt x="57" y="40"/>
                    <a:pt x="58" y="40"/>
                    <a:pt x="58" y="4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1" y="30"/>
                    <a:pt x="71" y="29"/>
                  </a:cubicBezTo>
                  <a:lnTo>
                    <a:pt x="57" y="39"/>
                  </a:lnTo>
                  <a:close/>
                  <a:moveTo>
                    <a:pt x="38" y="39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6" y="24"/>
                    <a:pt x="33" y="19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8"/>
                    <a:pt x="39" y="39"/>
                  </a:cubicBezTo>
                  <a:lnTo>
                    <a:pt x="38" y="39"/>
                  </a:lnTo>
                  <a:close/>
                  <a:moveTo>
                    <a:pt x="22" y="31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41" y="36"/>
                    <a:pt x="42" y="36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3" y="20"/>
                    <a:pt x="27" y="24"/>
                    <a:pt x="22" y="31"/>
                  </a:cubicBezTo>
                  <a:close/>
                  <a:moveTo>
                    <a:pt x="54" y="38"/>
                  </a:moveTo>
                  <a:cubicBezTo>
                    <a:pt x="54" y="38"/>
                    <a:pt x="54" y="38"/>
                    <a:pt x="54" y="38"/>
                  </a:cubicBezTo>
                  <a:cubicBezTo>
                    <a:pt x="53" y="37"/>
                    <a:pt x="51" y="36"/>
                    <a:pt x="50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7" y="17"/>
                    <a:pt x="64" y="21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lnTo>
                    <a:pt x="54" y="38"/>
                  </a:lnTo>
                  <a:close/>
                  <a:moveTo>
                    <a:pt x="50" y="35"/>
                  </a:moveTo>
                  <a:cubicBezTo>
                    <a:pt x="52" y="35"/>
                    <a:pt x="53" y="36"/>
                    <a:pt x="54" y="3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4" y="22"/>
                    <a:pt x="56" y="18"/>
                    <a:pt x="49" y="18"/>
                  </a:cubicBezTo>
                  <a:lnTo>
                    <a:pt x="50" y="35"/>
                  </a:lnTo>
                  <a:close/>
                  <a:moveTo>
                    <a:pt x="44" y="36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5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6" y="35"/>
                    <a:pt x="46" y="35"/>
                    <a:pt x="45" y="36"/>
                  </a:cubicBezTo>
                  <a:lnTo>
                    <a:pt x="44" y="36"/>
                  </a:lnTo>
                  <a:close/>
                  <a:moveTo>
                    <a:pt x="44" y="18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7" y="35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4" y="18"/>
                    <a:pt x="44" y="1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74E83039-83F3-7A6F-BC43-93BA33DD8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3413" y="1817688"/>
              <a:ext cx="1141413" cy="1138238"/>
            </a:xfrm>
            <a:custGeom>
              <a:avLst/>
              <a:gdLst>
                <a:gd name="T0" fmla="*/ 286 w 302"/>
                <a:gd name="T1" fmla="*/ 129 h 302"/>
                <a:gd name="T2" fmla="*/ 282 w 302"/>
                <a:gd name="T3" fmla="*/ 112 h 302"/>
                <a:gd name="T4" fmla="*/ 285 w 302"/>
                <a:gd name="T5" fmla="*/ 82 h 302"/>
                <a:gd name="T6" fmla="*/ 264 w 302"/>
                <a:gd name="T7" fmla="*/ 72 h 302"/>
                <a:gd name="T8" fmla="*/ 252 w 302"/>
                <a:gd name="T9" fmla="*/ 58 h 302"/>
                <a:gd name="T10" fmla="*/ 236 w 302"/>
                <a:gd name="T11" fmla="*/ 34 h 302"/>
                <a:gd name="T12" fmla="*/ 219 w 302"/>
                <a:gd name="T13" fmla="*/ 23 h 302"/>
                <a:gd name="T14" fmla="*/ 191 w 302"/>
                <a:gd name="T15" fmla="*/ 20 h 302"/>
                <a:gd name="T16" fmla="*/ 173 w 302"/>
                <a:gd name="T17" fmla="*/ 15 h 302"/>
                <a:gd name="T18" fmla="*/ 155 w 302"/>
                <a:gd name="T19" fmla="*/ 0 h 302"/>
                <a:gd name="T20" fmla="*/ 141 w 302"/>
                <a:gd name="T21" fmla="*/ 14 h 302"/>
                <a:gd name="T22" fmla="*/ 113 w 302"/>
                <a:gd name="T23" fmla="*/ 12 h 302"/>
                <a:gd name="T24" fmla="*/ 94 w 302"/>
                <a:gd name="T25" fmla="*/ 18 h 302"/>
                <a:gd name="T26" fmla="*/ 73 w 302"/>
                <a:gd name="T27" fmla="*/ 38 h 302"/>
                <a:gd name="T28" fmla="*/ 59 w 302"/>
                <a:gd name="T29" fmla="*/ 49 h 302"/>
                <a:gd name="T30" fmla="*/ 35 w 302"/>
                <a:gd name="T31" fmla="*/ 54 h 302"/>
                <a:gd name="T32" fmla="*/ 32 w 302"/>
                <a:gd name="T33" fmla="*/ 84 h 302"/>
                <a:gd name="T34" fmla="*/ 24 w 302"/>
                <a:gd name="T35" fmla="*/ 99 h 302"/>
                <a:gd name="T36" fmla="*/ 3 w 302"/>
                <a:gd name="T37" fmla="*/ 121 h 302"/>
                <a:gd name="T38" fmla="*/ 14 w 302"/>
                <a:gd name="T39" fmla="*/ 142 h 302"/>
                <a:gd name="T40" fmla="*/ 7 w 302"/>
                <a:gd name="T41" fmla="*/ 157 h 302"/>
                <a:gd name="T42" fmla="*/ 9 w 302"/>
                <a:gd name="T43" fmla="*/ 177 h 302"/>
                <a:gd name="T44" fmla="*/ 24 w 302"/>
                <a:gd name="T45" fmla="*/ 201 h 302"/>
                <a:gd name="T46" fmla="*/ 31 w 302"/>
                <a:gd name="T47" fmla="*/ 218 h 302"/>
                <a:gd name="T48" fmla="*/ 30 w 302"/>
                <a:gd name="T49" fmla="*/ 242 h 302"/>
                <a:gd name="T50" fmla="*/ 59 w 302"/>
                <a:gd name="T51" fmla="*/ 252 h 302"/>
                <a:gd name="T52" fmla="*/ 73 w 302"/>
                <a:gd name="T53" fmla="*/ 263 h 302"/>
                <a:gd name="T54" fmla="*/ 89 w 302"/>
                <a:gd name="T55" fmla="*/ 289 h 302"/>
                <a:gd name="T56" fmla="*/ 112 w 302"/>
                <a:gd name="T57" fmla="*/ 283 h 302"/>
                <a:gd name="T58" fmla="*/ 130 w 302"/>
                <a:gd name="T59" fmla="*/ 286 h 302"/>
                <a:gd name="T60" fmla="*/ 155 w 302"/>
                <a:gd name="T61" fmla="*/ 302 h 302"/>
                <a:gd name="T62" fmla="*/ 173 w 302"/>
                <a:gd name="T63" fmla="*/ 286 h 302"/>
                <a:gd name="T64" fmla="*/ 190 w 302"/>
                <a:gd name="T65" fmla="*/ 282 h 302"/>
                <a:gd name="T66" fmla="*/ 220 w 302"/>
                <a:gd name="T67" fmla="*/ 285 h 302"/>
                <a:gd name="T68" fmla="*/ 230 w 302"/>
                <a:gd name="T69" fmla="*/ 263 h 302"/>
                <a:gd name="T70" fmla="*/ 243 w 302"/>
                <a:gd name="T71" fmla="*/ 251 h 302"/>
                <a:gd name="T72" fmla="*/ 268 w 302"/>
                <a:gd name="T73" fmla="*/ 236 h 302"/>
                <a:gd name="T74" fmla="*/ 278 w 302"/>
                <a:gd name="T75" fmla="*/ 219 h 302"/>
                <a:gd name="T76" fmla="*/ 282 w 302"/>
                <a:gd name="T77" fmla="*/ 190 h 302"/>
                <a:gd name="T78" fmla="*/ 287 w 302"/>
                <a:gd name="T79" fmla="*/ 173 h 302"/>
                <a:gd name="T80" fmla="*/ 302 w 302"/>
                <a:gd name="T81" fmla="*/ 155 h 302"/>
                <a:gd name="T82" fmla="*/ 170 w 302"/>
                <a:gd name="T83" fmla="*/ 59 h 302"/>
                <a:gd name="T84" fmla="*/ 160 w 302"/>
                <a:gd name="T85" fmla="*/ 111 h 302"/>
                <a:gd name="T86" fmla="*/ 143 w 302"/>
                <a:gd name="T87" fmla="*/ 110 h 302"/>
                <a:gd name="T88" fmla="*/ 98 w 302"/>
                <a:gd name="T89" fmla="*/ 73 h 302"/>
                <a:gd name="T90" fmla="*/ 117 w 302"/>
                <a:gd name="T91" fmla="*/ 128 h 302"/>
                <a:gd name="T92" fmla="*/ 59 w 302"/>
                <a:gd name="T93" fmla="*/ 132 h 302"/>
                <a:gd name="T94" fmla="*/ 110 w 302"/>
                <a:gd name="T95" fmla="*/ 159 h 302"/>
                <a:gd name="T96" fmla="*/ 143 w 302"/>
                <a:gd name="T97" fmla="*/ 191 h 302"/>
                <a:gd name="T98" fmla="*/ 128 w 302"/>
                <a:gd name="T99" fmla="*/ 185 h 302"/>
                <a:gd name="T100" fmla="*/ 130 w 302"/>
                <a:gd name="T101" fmla="*/ 171 h 302"/>
                <a:gd name="T102" fmla="*/ 203 w 302"/>
                <a:gd name="T103" fmla="*/ 229 h 302"/>
                <a:gd name="T104" fmla="*/ 172 w 302"/>
                <a:gd name="T105" fmla="*/ 185 h 302"/>
                <a:gd name="T106" fmla="*/ 229 w 302"/>
                <a:gd name="T107" fmla="*/ 203 h 302"/>
                <a:gd name="T108" fmla="*/ 191 w 302"/>
                <a:gd name="T109" fmla="*/ 159 h 302"/>
                <a:gd name="T110" fmla="*/ 191 w 302"/>
                <a:gd name="T111" fmla="*/ 143 h 302"/>
                <a:gd name="T112" fmla="*/ 230 w 302"/>
                <a:gd name="T113" fmla="*/ 9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2" h="302">
                  <a:moveTo>
                    <a:pt x="302" y="147"/>
                  </a:moveTo>
                  <a:cubicBezTo>
                    <a:pt x="300" y="146"/>
                    <a:pt x="297" y="145"/>
                    <a:pt x="295" y="145"/>
                  </a:cubicBezTo>
                  <a:cubicBezTo>
                    <a:pt x="293" y="144"/>
                    <a:pt x="290" y="143"/>
                    <a:pt x="288" y="142"/>
                  </a:cubicBezTo>
                  <a:cubicBezTo>
                    <a:pt x="287" y="142"/>
                    <a:pt x="287" y="142"/>
                    <a:pt x="287" y="142"/>
                  </a:cubicBezTo>
                  <a:cubicBezTo>
                    <a:pt x="287" y="141"/>
                    <a:pt x="287" y="141"/>
                    <a:pt x="287" y="141"/>
                  </a:cubicBezTo>
                  <a:cubicBezTo>
                    <a:pt x="287" y="137"/>
                    <a:pt x="287" y="133"/>
                    <a:pt x="286" y="130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7" y="128"/>
                    <a:pt x="287" y="128"/>
                    <a:pt x="287" y="128"/>
                  </a:cubicBezTo>
                  <a:cubicBezTo>
                    <a:pt x="289" y="127"/>
                    <a:pt x="291" y="126"/>
                    <a:pt x="293" y="125"/>
                  </a:cubicBezTo>
                  <a:cubicBezTo>
                    <a:pt x="295" y="123"/>
                    <a:pt x="297" y="122"/>
                    <a:pt x="299" y="121"/>
                  </a:cubicBezTo>
                  <a:cubicBezTo>
                    <a:pt x="299" y="118"/>
                    <a:pt x="298" y="116"/>
                    <a:pt x="297" y="113"/>
                  </a:cubicBezTo>
                  <a:cubicBezTo>
                    <a:pt x="295" y="113"/>
                    <a:pt x="293" y="113"/>
                    <a:pt x="290" y="113"/>
                  </a:cubicBezTo>
                  <a:cubicBezTo>
                    <a:pt x="288" y="112"/>
                    <a:pt x="285" y="112"/>
                    <a:pt x="283" y="112"/>
                  </a:cubicBezTo>
                  <a:cubicBezTo>
                    <a:pt x="282" y="112"/>
                    <a:pt x="282" y="112"/>
                    <a:pt x="282" y="112"/>
                  </a:cubicBezTo>
                  <a:cubicBezTo>
                    <a:pt x="282" y="111"/>
                    <a:pt x="282" y="111"/>
                    <a:pt x="282" y="111"/>
                  </a:cubicBezTo>
                  <a:cubicBezTo>
                    <a:pt x="281" y="108"/>
                    <a:pt x="279" y="104"/>
                    <a:pt x="278" y="100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80" y="97"/>
                    <a:pt x="282" y="95"/>
                    <a:pt x="284" y="94"/>
                  </a:cubicBezTo>
                  <a:cubicBezTo>
                    <a:pt x="285" y="92"/>
                    <a:pt x="287" y="90"/>
                    <a:pt x="289" y="89"/>
                  </a:cubicBezTo>
                  <a:cubicBezTo>
                    <a:pt x="288" y="86"/>
                    <a:pt x="286" y="84"/>
                    <a:pt x="285" y="82"/>
                  </a:cubicBezTo>
                  <a:cubicBezTo>
                    <a:pt x="283" y="82"/>
                    <a:pt x="281" y="82"/>
                    <a:pt x="278" y="83"/>
                  </a:cubicBezTo>
                  <a:cubicBezTo>
                    <a:pt x="276" y="83"/>
                    <a:pt x="273" y="83"/>
                    <a:pt x="271" y="84"/>
                  </a:cubicBezTo>
                  <a:cubicBezTo>
                    <a:pt x="270" y="84"/>
                    <a:pt x="270" y="84"/>
                    <a:pt x="270" y="84"/>
                  </a:cubicBezTo>
                  <a:cubicBezTo>
                    <a:pt x="270" y="83"/>
                    <a:pt x="270" y="83"/>
                    <a:pt x="270" y="83"/>
                  </a:cubicBezTo>
                  <a:cubicBezTo>
                    <a:pt x="268" y="80"/>
                    <a:pt x="266" y="76"/>
                    <a:pt x="264" y="73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5" y="70"/>
                    <a:pt x="266" y="68"/>
                    <a:pt x="268" y="66"/>
                  </a:cubicBezTo>
                  <a:cubicBezTo>
                    <a:pt x="269" y="64"/>
                    <a:pt x="270" y="62"/>
                    <a:pt x="271" y="60"/>
                  </a:cubicBezTo>
                  <a:cubicBezTo>
                    <a:pt x="270" y="58"/>
                    <a:pt x="268" y="56"/>
                    <a:pt x="267" y="54"/>
                  </a:cubicBezTo>
                  <a:cubicBezTo>
                    <a:pt x="264" y="54"/>
                    <a:pt x="262" y="55"/>
                    <a:pt x="260" y="56"/>
                  </a:cubicBezTo>
                  <a:cubicBezTo>
                    <a:pt x="258" y="57"/>
                    <a:pt x="255" y="58"/>
                    <a:pt x="253" y="59"/>
                  </a:cubicBezTo>
                  <a:cubicBezTo>
                    <a:pt x="252" y="59"/>
                    <a:pt x="252" y="59"/>
                    <a:pt x="252" y="59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49" y="55"/>
                    <a:pt x="246" y="53"/>
                    <a:pt x="243" y="50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4" y="47"/>
                    <a:pt x="245" y="44"/>
                    <a:pt x="246" y="42"/>
                  </a:cubicBezTo>
                  <a:cubicBezTo>
                    <a:pt x="247" y="40"/>
                    <a:pt x="247" y="37"/>
                    <a:pt x="248" y="35"/>
                  </a:cubicBezTo>
                  <a:cubicBezTo>
                    <a:pt x="246" y="33"/>
                    <a:pt x="244" y="32"/>
                    <a:pt x="242" y="30"/>
                  </a:cubicBezTo>
                  <a:cubicBezTo>
                    <a:pt x="240" y="31"/>
                    <a:pt x="238" y="33"/>
                    <a:pt x="236" y="34"/>
                  </a:cubicBezTo>
                  <a:cubicBezTo>
                    <a:pt x="234" y="36"/>
                    <a:pt x="232" y="37"/>
                    <a:pt x="230" y="38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5" y="36"/>
                    <a:pt x="222" y="34"/>
                    <a:pt x="219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8" y="31"/>
                    <a:pt x="218" y="31"/>
                    <a:pt x="218" y="31"/>
                  </a:cubicBezTo>
                  <a:cubicBezTo>
                    <a:pt x="218" y="28"/>
                    <a:pt x="219" y="26"/>
                    <a:pt x="219" y="23"/>
                  </a:cubicBezTo>
                  <a:cubicBezTo>
                    <a:pt x="219" y="21"/>
                    <a:pt x="220" y="19"/>
                    <a:pt x="220" y="16"/>
                  </a:cubicBezTo>
                  <a:cubicBezTo>
                    <a:pt x="218" y="15"/>
                    <a:pt x="215" y="14"/>
                    <a:pt x="213" y="13"/>
                  </a:cubicBezTo>
                  <a:cubicBezTo>
                    <a:pt x="211" y="15"/>
                    <a:pt x="210" y="16"/>
                    <a:pt x="208" y="18"/>
                  </a:cubicBezTo>
                  <a:cubicBezTo>
                    <a:pt x="206" y="20"/>
                    <a:pt x="205" y="22"/>
                    <a:pt x="203" y="23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198" y="22"/>
                    <a:pt x="194" y="21"/>
                    <a:pt x="191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89" y="17"/>
                    <a:pt x="189" y="14"/>
                    <a:pt x="189" y="12"/>
                  </a:cubicBezTo>
                  <a:cubicBezTo>
                    <a:pt x="189" y="9"/>
                    <a:pt x="189" y="7"/>
                    <a:pt x="188" y="4"/>
                  </a:cubicBezTo>
                  <a:cubicBezTo>
                    <a:pt x="186" y="4"/>
                    <a:pt x="183" y="3"/>
                    <a:pt x="181" y="3"/>
                  </a:cubicBezTo>
                  <a:cubicBezTo>
                    <a:pt x="180" y="4"/>
                    <a:pt x="178" y="7"/>
                    <a:pt x="177" y="9"/>
                  </a:cubicBezTo>
                  <a:cubicBezTo>
                    <a:pt x="176" y="11"/>
                    <a:pt x="175" y="13"/>
                    <a:pt x="173" y="15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5"/>
                    <a:pt x="165" y="15"/>
                    <a:pt x="161" y="14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9" y="11"/>
                    <a:pt x="158" y="9"/>
                    <a:pt x="157" y="7"/>
                  </a:cubicBezTo>
                  <a:cubicBezTo>
                    <a:pt x="156" y="4"/>
                    <a:pt x="156" y="2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2" y="0"/>
                    <a:pt x="150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6" y="2"/>
                    <a:pt x="145" y="4"/>
                    <a:pt x="145" y="7"/>
                  </a:cubicBezTo>
                  <a:cubicBezTo>
                    <a:pt x="144" y="9"/>
                    <a:pt x="143" y="11"/>
                    <a:pt x="142" y="14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37" y="15"/>
                    <a:pt x="133" y="15"/>
                    <a:pt x="130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7" y="13"/>
                    <a:pt x="126" y="11"/>
                    <a:pt x="125" y="9"/>
                  </a:cubicBezTo>
                  <a:cubicBezTo>
                    <a:pt x="123" y="7"/>
                    <a:pt x="122" y="4"/>
                    <a:pt x="121" y="3"/>
                  </a:cubicBezTo>
                  <a:cubicBezTo>
                    <a:pt x="118" y="3"/>
                    <a:pt x="116" y="4"/>
                    <a:pt x="113" y="4"/>
                  </a:cubicBezTo>
                  <a:cubicBezTo>
                    <a:pt x="113" y="7"/>
                    <a:pt x="113" y="9"/>
                    <a:pt x="113" y="12"/>
                  </a:cubicBezTo>
                  <a:cubicBezTo>
                    <a:pt x="113" y="14"/>
                    <a:pt x="112" y="17"/>
                    <a:pt x="112" y="19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8" y="21"/>
                    <a:pt x="104" y="22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7" y="22"/>
                    <a:pt x="96" y="20"/>
                    <a:pt x="94" y="18"/>
                  </a:cubicBezTo>
                  <a:cubicBezTo>
                    <a:pt x="92" y="16"/>
                    <a:pt x="90" y="15"/>
                    <a:pt x="89" y="13"/>
                  </a:cubicBezTo>
                  <a:cubicBezTo>
                    <a:pt x="86" y="14"/>
                    <a:pt x="84" y="15"/>
                    <a:pt x="82" y="16"/>
                  </a:cubicBezTo>
                  <a:cubicBezTo>
                    <a:pt x="82" y="19"/>
                    <a:pt x="82" y="21"/>
                    <a:pt x="83" y="23"/>
                  </a:cubicBezTo>
                  <a:cubicBezTo>
                    <a:pt x="83" y="26"/>
                    <a:pt x="83" y="28"/>
                    <a:pt x="84" y="31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4"/>
                    <a:pt x="76" y="36"/>
                    <a:pt x="73" y="38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0" y="37"/>
                    <a:pt x="68" y="36"/>
                    <a:pt x="66" y="34"/>
                  </a:cubicBezTo>
                  <a:cubicBezTo>
                    <a:pt x="64" y="33"/>
                    <a:pt x="62" y="31"/>
                    <a:pt x="60" y="30"/>
                  </a:cubicBezTo>
                  <a:cubicBezTo>
                    <a:pt x="58" y="32"/>
                    <a:pt x="56" y="33"/>
                    <a:pt x="54" y="35"/>
                  </a:cubicBezTo>
                  <a:cubicBezTo>
                    <a:pt x="54" y="37"/>
                    <a:pt x="55" y="40"/>
                    <a:pt x="56" y="42"/>
                  </a:cubicBezTo>
                  <a:cubicBezTo>
                    <a:pt x="57" y="44"/>
                    <a:pt x="58" y="47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6" y="53"/>
                    <a:pt x="53" y="55"/>
                    <a:pt x="50" y="58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58"/>
                    <a:pt x="44" y="57"/>
                    <a:pt x="42" y="56"/>
                  </a:cubicBezTo>
                  <a:cubicBezTo>
                    <a:pt x="40" y="55"/>
                    <a:pt x="37" y="54"/>
                    <a:pt x="35" y="54"/>
                  </a:cubicBezTo>
                  <a:cubicBezTo>
                    <a:pt x="33" y="56"/>
                    <a:pt x="32" y="58"/>
                    <a:pt x="30" y="60"/>
                  </a:cubicBezTo>
                  <a:cubicBezTo>
                    <a:pt x="32" y="62"/>
                    <a:pt x="33" y="64"/>
                    <a:pt x="34" y="66"/>
                  </a:cubicBezTo>
                  <a:cubicBezTo>
                    <a:pt x="36" y="68"/>
                    <a:pt x="37" y="70"/>
                    <a:pt x="38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6" y="76"/>
                    <a:pt x="34" y="80"/>
                    <a:pt x="32" y="83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3"/>
                    <a:pt x="26" y="83"/>
                    <a:pt x="24" y="83"/>
                  </a:cubicBezTo>
                  <a:cubicBezTo>
                    <a:pt x="21" y="82"/>
                    <a:pt x="19" y="82"/>
                    <a:pt x="17" y="82"/>
                  </a:cubicBezTo>
                  <a:cubicBezTo>
                    <a:pt x="15" y="84"/>
                    <a:pt x="14" y="86"/>
                    <a:pt x="13" y="89"/>
                  </a:cubicBezTo>
                  <a:cubicBezTo>
                    <a:pt x="15" y="90"/>
                    <a:pt x="16" y="92"/>
                    <a:pt x="18" y="94"/>
                  </a:cubicBezTo>
                  <a:cubicBezTo>
                    <a:pt x="20" y="95"/>
                    <a:pt x="22" y="97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2" y="104"/>
                    <a:pt x="21" y="108"/>
                    <a:pt x="20" y="111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7" y="112"/>
                    <a:pt x="14" y="112"/>
                    <a:pt x="12" y="113"/>
                  </a:cubicBezTo>
                  <a:cubicBezTo>
                    <a:pt x="9" y="113"/>
                    <a:pt x="7" y="113"/>
                    <a:pt x="4" y="113"/>
                  </a:cubicBezTo>
                  <a:cubicBezTo>
                    <a:pt x="4" y="116"/>
                    <a:pt x="3" y="118"/>
                    <a:pt x="3" y="121"/>
                  </a:cubicBezTo>
                  <a:cubicBezTo>
                    <a:pt x="5" y="122"/>
                    <a:pt x="7" y="123"/>
                    <a:pt x="9" y="125"/>
                  </a:cubicBezTo>
                  <a:cubicBezTo>
                    <a:pt x="11" y="126"/>
                    <a:pt x="13" y="127"/>
                    <a:pt x="15" y="128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5" y="133"/>
                    <a:pt x="15" y="137"/>
                    <a:pt x="15" y="141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2" y="143"/>
                    <a:pt x="9" y="144"/>
                    <a:pt x="7" y="145"/>
                  </a:cubicBezTo>
                  <a:cubicBezTo>
                    <a:pt x="4" y="145"/>
                    <a:pt x="2" y="146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8"/>
                    <a:pt x="0" y="150"/>
                    <a:pt x="0" y="151"/>
                  </a:cubicBezTo>
                  <a:cubicBezTo>
                    <a:pt x="0" y="152"/>
                    <a:pt x="0" y="153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" y="156"/>
                    <a:pt x="4" y="156"/>
                    <a:pt x="7" y="157"/>
                  </a:cubicBezTo>
                  <a:cubicBezTo>
                    <a:pt x="9" y="158"/>
                    <a:pt x="12" y="158"/>
                    <a:pt x="14" y="159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15" y="165"/>
                    <a:pt x="15" y="168"/>
                    <a:pt x="16" y="172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13" y="174"/>
                    <a:pt x="11" y="176"/>
                    <a:pt x="9" y="177"/>
                  </a:cubicBezTo>
                  <a:cubicBezTo>
                    <a:pt x="7" y="178"/>
                    <a:pt x="5" y="179"/>
                    <a:pt x="3" y="181"/>
                  </a:cubicBezTo>
                  <a:cubicBezTo>
                    <a:pt x="3" y="183"/>
                    <a:pt x="4" y="186"/>
                    <a:pt x="4" y="188"/>
                  </a:cubicBezTo>
                  <a:cubicBezTo>
                    <a:pt x="7" y="189"/>
                    <a:pt x="9" y="189"/>
                    <a:pt x="12" y="189"/>
                  </a:cubicBezTo>
                  <a:cubicBezTo>
                    <a:pt x="14" y="189"/>
                    <a:pt x="17" y="189"/>
                    <a:pt x="19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1" y="194"/>
                    <a:pt x="22" y="198"/>
                    <a:pt x="24" y="201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2" y="204"/>
                    <a:pt x="20" y="206"/>
                    <a:pt x="18" y="208"/>
                  </a:cubicBezTo>
                  <a:cubicBezTo>
                    <a:pt x="16" y="210"/>
                    <a:pt x="15" y="211"/>
                    <a:pt x="13" y="213"/>
                  </a:cubicBezTo>
                  <a:cubicBezTo>
                    <a:pt x="14" y="215"/>
                    <a:pt x="15" y="218"/>
                    <a:pt x="17" y="220"/>
                  </a:cubicBezTo>
                  <a:cubicBezTo>
                    <a:pt x="19" y="220"/>
                    <a:pt x="21" y="219"/>
                    <a:pt x="24" y="219"/>
                  </a:cubicBezTo>
                  <a:cubicBezTo>
                    <a:pt x="26" y="219"/>
                    <a:pt x="29" y="218"/>
                    <a:pt x="31" y="218"/>
                  </a:cubicBezTo>
                  <a:cubicBezTo>
                    <a:pt x="32" y="218"/>
                    <a:pt x="32" y="218"/>
                    <a:pt x="32" y="218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34" y="222"/>
                    <a:pt x="36" y="225"/>
                    <a:pt x="38" y="22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8" y="230"/>
                    <a:pt x="38" y="230"/>
                    <a:pt x="38" y="230"/>
                  </a:cubicBezTo>
                  <a:cubicBezTo>
                    <a:pt x="37" y="232"/>
                    <a:pt x="36" y="234"/>
                    <a:pt x="34" y="236"/>
                  </a:cubicBezTo>
                  <a:cubicBezTo>
                    <a:pt x="33" y="238"/>
                    <a:pt x="32" y="240"/>
                    <a:pt x="30" y="242"/>
                  </a:cubicBezTo>
                  <a:cubicBezTo>
                    <a:pt x="32" y="244"/>
                    <a:pt x="33" y="246"/>
                    <a:pt x="35" y="248"/>
                  </a:cubicBezTo>
                  <a:cubicBezTo>
                    <a:pt x="37" y="247"/>
                    <a:pt x="40" y="246"/>
                    <a:pt x="42" y="246"/>
                  </a:cubicBezTo>
                  <a:cubicBezTo>
                    <a:pt x="44" y="245"/>
                    <a:pt x="47" y="244"/>
                    <a:pt x="49" y="243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53" y="246"/>
                    <a:pt x="56" y="249"/>
                    <a:pt x="58" y="251"/>
                  </a:cubicBezTo>
                  <a:cubicBezTo>
                    <a:pt x="59" y="252"/>
                    <a:pt x="59" y="252"/>
                    <a:pt x="59" y="252"/>
                  </a:cubicBezTo>
                  <a:cubicBezTo>
                    <a:pt x="59" y="253"/>
                    <a:pt x="59" y="253"/>
                    <a:pt x="59" y="253"/>
                  </a:cubicBezTo>
                  <a:cubicBezTo>
                    <a:pt x="58" y="255"/>
                    <a:pt x="57" y="257"/>
                    <a:pt x="56" y="260"/>
                  </a:cubicBezTo>
                  <a:cubicBezTo>
                    <a:pt x="55" y="262"/>
                    <a:pt x="54" y="264"/>
                    <a:pt x="54" y="266"/>
                  </a:cubicBezTo>
                  <a:cubicBezTo>
                    <a:pt x="56" y="268"/>
                    <a:pt x="58" y="270"/>
                    <a:pt x="60" y="271"/>
                  </a:cubicBezTo>
                  <a:cubicBezTo>
                    <a:pt x="62" y="270"/>
                    <a:pt x="64" y="269"/>
                    <a:pt x="66" y="267"/>
                  </a:cubicBezTo>
                  <a:cubicBezTo>
                    <a:pt x="68" y="266"/>
                    <a:pt x="70" y="265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6" y="266"/>
                    <a:pt x="80" y="268"/>
                    <a:pt x="83" y="270"/>
                  </a:cubicBezTo>
                  <a:cubicBezTo>
                    <a:pt x="84" y="270"/>
                    <a:pt x="84" y="270"/>
                    <a:pt x="84" y="270"/>
                  </a:cubicBezTo>
                  <a:cubicBezTo>
                    <a:pt x="84" y="271"/>
                    <a:pt x="84" y="271"/>
                    <a:pt x="84" y="271"/>
                  </a:cubicBezTo>
                  <a:cubicBezTo>
                    <a:pt x="83" y="273"/>
                    <a:pt x="83" y="276"/>
                    <a:pt x="83" y="278"/>
                  </a:cubicBezTo>
                  <a:cubicBezTo>
                    <a:pt x="82" y="280"/>
                    <a:pt x="82" y="283"/>
                    <a:pt x="82" y="285"/>
                  </a:cubicBezTo>
                  <a:cubicBezTo>
                    <a:pt x="84" y="286"/>
                    <a:pt x="86" y="287"/>
                    <a:pt x="89" y="289"/>
                  </a:cubicBezTo>
                  <a:cubicBezTo>
                    <a:pt x="90" y="287"/>
                    <a:pt x="92" y="285"/>
                    <a:pt x="94" y="283"/>
                  </a:cubicBezTo>
                  <a:cubicBezTo>
                    <a:pt x="96" y="282"/>
                    <a:pt x="97" y="280"/>
                    <a:pt x="99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104" y="279"/>
                    <a:pt x="108" y="281"/>
                    <a:pt x="111" y="282"/>
                  </a:cubicBezTo>
                  <a:cubicBezTo>
                    <a:pt x="112" y="282"/>
                    <a:pt x="112" y="282"/>
                    <a:pt x="112" y="282"/>
                  </a:cubicBezTo>
                  <a:cubicBezTo>
                    <a:pt x="112" y="283"/>
                    <a:pt x="112" y="283"/>
                    <a:pt x="112" y="283"/>
                  </a:cubicBezTo>
                  <a:cubicBezTo>
                    <a:pt x="112" y="285"/>
                    <a:pt x="113" y="288"/>
                    <a:pt x="113" y="290"/>
                  </a:cubicBezTo>
                  <a:cubicBezTo>
                    <a:pt x="113" y="292"/>
                    <a:pt x="113" y="295"/>
                    <a:pt x="113" y="297"/>
                  </a:cubicBezTo>
                  <a:cubicBezTo>
                    <a:pt x="116" y="298"/>
                    <a:pt x="118" y="298"/>
                    <a:pt x="121" y="299"/>
                  </a:cubicBezTo>
                  <a:cubicBezTo>
                    <a:pt x="122" y="297"/>
                    <a:pt x="124" y="295"/>
                    <a:pt x="125" y="293"/>
                  </a:cubicBezTo>
                  <a:cubicBezTo>
                    <a:pt x="126" y="291"/>
                    <a:pt x="127" y="288"/>
                    <a:pt x="129" y="287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30" y="286"/>
                    <a:pt x="130" y="286"/>
                    <a:pt x="130" y="286"/>
                  </a:cubicBezTo>
                  <a:cubicBezTo>
                    <a:pt x="133" y="286"/>
                    <a:pt x="137" y="287"/>
                    <a:pt x="141" y="287"/>
                  </a:cubicBezTo>
                  <a:cubicBezTo>
                    <a:pt x="142" y="287"/>
                    <a:pt x="142" y="287"/>
                    <a:pt x="142" y="287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43" y="290"/>
                    <a:pt x="144" y="293"/>
                    <a:pt x="145" y="295"/>
                  </a:cubicBezTo>
                  <a:cubicBezTo>
                    <a:pt x="145" y="297"/>
                    <a:pt x="146" y="300"/>
                    <a:pt x="147" y="302"/>
                  </a:cubicBezTo>
                  <a:cubicBezTo>
                    <a:pt x="147" y="302"/>
                    <a:pt x="147" y="302"/>
                    <a:pt x="147" y="302"/>
                  </a:cubicBezTo>
                  <a:cubicBezTo>
                    <a:pt x="150" y="302"/>
                    <a:pt x="152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6" y="300"/>
                    <a:pt x="156" y="297"/>
                    <a:pt x="157" y="295"/>
                  </a:cubicBezTo>
                  <a:cubicBezTo>
                    <a:pt x="158" y="293"/>
                    <a:pt x="159" y="290"/>
                    <a:pt x="159" y="288"/>
                  </a:cubicBezTo>
                  <a:cubicBezTo>
                    <a:pt x="160" y="287"/>
                    <a:pt x="160" y="287"/>
                    <a:pt x="160" y="287"/>
                  </a:cubicBezTo>
                  <a:cubicBezTo>
                    <a:pt x="161" y="287"/>
                    <a:pt x="161" y="287"/>
                    <a:pt x="161" y="287"/>
                  </a:cubicBezTo>
                  <a:cubicBezTo>
                    <a:pt x="165" y="287"/>
                    <a:pt x="168" y="286"/>
                    <a:pt x="172" y="286"/>
                  </a:cubicBezTo>
                  <a:cubicBezTo>
                    <a:pt x="173" y="286"/>
                    <a:pt x="173" y="286"/>
                    <a:pt x="173" y="286"/>
                  </a:cubicBezTo>
                  <a:cubicBezTo>
                    <a:pt x="173" y="287"/>
                    <a:pt x="173" y="287"/>
                    <a:pt x="173" y="287"/>
                  </a:cubicBezTo>
                  <a:cubicBezTo>
                    <a:pt x="175" y="288"/>
                    <a:pt x="176" y="291"/>
                    <a:pt x="177" y="293"/>
                  </a:cubicBezTo>
                  <a:cubicBezTo>
                    <a:pt x="178" y="295"/>
                    <a:pt x="180" y="297"/>
                    <a:pt x="181" y="299"/>
                  </a:cubicBezTo>
                  <a:cubicBezTo>
                    <a:pt x="183" y="298"/>
                    <a:pt x="186" y="298"/>
                    <a:pt x="188" y="297"/>
                  </a:cubicBezTo>
                  <a:cubicBezTo>
                    <a:pt x="189" y="295"/>
                    <a:pt x="189" y="292"/>
                    <a:pt x="189" y="290"/>
                  </a:cubicBezTo>
                  <a:cubicBezTo>
                    <a:pt x="189" y="288"/>
                    <a:pt x="189" y="285"/>
                    <a:pt x="190" y="283"/>
                  </a:cubicBezTo>
                  <a:cubicBezTo>
                    <a:pt x="190" y="282"/>
                    <a:pt x="190" y="282"/>
                    <a:pt x="190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4" y="281"/>
                    <a:pt x="198" y="279"/>
                    <a:pt x="202" y="278"/>
                  </a:cubicBezTo>
                  <a:cubicBezTo>
                    <a:pt x="202" y="278"/>
                    <a:pt x="202" y="278"/>
                    <a:pt x="202" y="278"/>
                  </a:cubicBezTo>
                  <a:cubicBezTo>
                    <a:pt x="203" y="278"/>
                    <a:pt x="203" y="278"/>
                    <a:pt x="203" y="278"/>
                  </a:cubicBezTo>
                  <a:cubicBezTo>
                    <a:pt x="205" y="280"/>
                    <a:pt x="206" y="282"/>
                    <a:pt x="208" y="283"/>
                  </a:cubicBezTo>
                  <a:cubicBezTo>
                    <a:pt x="210" y="285"/>
                    <a:pt x="211" y="287"/>
                    <a:pt x="213" y="289"/>
                  </a:cubicBezTo>
                  <a:cubicBezTo>
                    <a:pt x="215" y="288"/>
                    <a:pt x="218" y="286"/>
                    <a:pt x="220" y="285"/>
                  </a:cubicBezTo>
                  <a:cubicBezTo>
                    <a:pt x="220" y="283"/>
                    <a:pt x="219" y="280"/>
                    <a:pt x="219" y="278"/>
                  </a:cubicBezTo>
                  <a:cubicBezTo>
                    <a:pt x="219" y="276"/>
                    <a:pt x="218" y="273"/>
                    <a:pt x="218" y="271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9" y="270"/>
                    <a:pt x="219" y="270"/>
                    <a:pt x="219" y="270"/>
                  </a:cubicBezTo>
                  <a:cubicBezTo>
                    <a:pt x="222" y="268"/>
                    <a:pt x="225" y="266"/>
                    <a:pt x="228" y="263"/>
                  </a:cubicBezTo>
                  <a:cubicBezTo>
                    <a:pt x="229" y="263"/>
                    <a:pt x="229" y="263"/>
                    <a:pt x="229" y="263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2" y="265"/>
                    <a:pt x="234" y="266"/>
                    <a:pt x="236" y="267"/>
                  </a:cubicBezTo>
                  <a:cubicBezTo>
                    <a:pt x="238" y="269"/>
                    <a:pt x="240" y="270"/>
                    <a:pt x="242" y="271"/>
                  </a:cubicBezTo>
                  <a:cubicBezTo>
                    <a:pt x="244" y="270"/>
                    <a:pt x="246" y="268"/>
                    <a:pt x="248" y="266"/>
                  </a:cubicBezTo>
                  <a:cubicBezTo>
                    <a:pt x="247" y="264"/>
                    <a:pt x="247" y="262"/>
                    <a:pt x="246" y="260"/>
                  </a:cubicBezTo>
                  <a:cubicBezTo>
                    <a:pt x="245" y="257"/>
                    <a:pt x="244" y="255"/>
                    <a:pt x="243" y="253"/>
                  </a:cubicBezTo>
                  <a:cubicBezTo>
                    <a:pt x="243" y="252"/>
                    <a:pt x="243" y="252"/>
                    <a:pt x="243" y="252"/>
                  </a:cubicBezTo>
                  <a:cubicBezTo>
                    <a:pt x="243" y="251"/>
                    <a:pt x="243" y="251"/>
                    <a:pt x="243" y="251"/>
                  </a:cubicBezTo>
                  <a:cubicBezTo>
                    <a:pt x="246" y="249"/>
                    <a:pt x="249" y="246"/>
                    <a:pt x="252" y="243"/>
                  </a:cubicBezTo>
                  <a:cubicBezTo>
                    <a:pt x="252" y="243"/>
                    <a:pt x="252" y="243"/>
                    <a:pt x="252" y="243"/>
                  </a:cubicBezTo>
                  <a:cubicBezTo>
                    <a:pt x="253" y="243"/>
                    <a:pt x="253" y="243"/>
                    <a:pt x="253" y="243"/>
                  </a:cubicBezTo>
                  <a:cubicBezTo>
                    <a:pt x="255" y="244"/>
                    <a:pt x="258" y="245"/>
                    <a:pt x="260" y="246"/>
                  </a:cubicBezTo>
                  <a:cubicBezTo>
                    <a:pt x="262" y="246"/>
                    <a:pt x="264" y="247"/>
                    <a:pt x="267" y="248"/>
                  </a:cubicBezTo>
                  <a:cubicBezTo>
                    <a:pt x="268" y="246"/>
                    <a:pt x="270" y="244"/>
                    <a:pt x="271" y="242"/>
                  </a:cubicBezTo>
                  <a:cubicBezTo>
                    <a:pt x="270" y="240"/>
                    <a:pt x="269" y="238"/>
                    <a:pt x="268" y="236"/>
                  </a:cubicBezTo>
                  <a:cubicBezTo>
                    <a:pt x="266" y="234"/>
                    <a:pt x="265" y="232"/>
                    <a:pt x="264" y="230"/>
                  </a:cubicBezTo>
                  <a:cubicBezTo>
                    <a:pt x="263" y="229"/>
                    <a:pt x="263" y="229"/>
                    <a:pt x="263" y="229"/>
                  </a:cubicBezTo>
                  <a:cubicBezTo>
                    <a:pt x="264" y="228"/>
                    <a:pt x="264" y="228"/>
                    <a:pt x="264" y="228"/>
                  </a:cubicBezTo>
                  <a:cubicBezTo>
                    <a:pt x="266" y="225"/>
                    <a:pt x="268" y="222"/>
                    <a:pt x="270" y="219"/>
                  </a:cubicBezTo>
                  <a:cubicBezTo>
                    <a:pt x="270" y="218"/>
                    <a:pt x="270" y="218"/>
                    <a:pt x="270" y="218"/>
                  </a:cubicBezTo>
                  <a:cubicBezTo>
                    <a:pt x="271" y="218"/>
                    <a:pt x="271" y="218"/>
                    <a:pt x="271" y="218"/>
                  </a:cubicBezTo>
                  <a:cubicBezTo>
                    <a:pt x="273" y="218"/>
                    <a:pt x="276" y="219"/>
                    <a:pt x="278" y="219"/>
                  </a:cubicBezTo>
                  <a:cubicBezTo>
                    <a:pt x="281" y="219"/>
                    <a:pt x="283" y="220"/>
                    <a:pt x="285" y="220"/>
                  </a:cubicBezTo>
                  <a:cubicBezTo>
                    <a:pt x="286" y="218"/>
                    <a:pt x="288" y="215"/>
                    <a:pt x="289" y="213"/>
                  </a:cubicBezTo>
                  <a:cubicBezTo>
                    <a:pt x="287" y="211"/>
                    <a:pt x="285" y="210"/>
                    <a:pt x="284" y="208"/>
                  </a:cubicBezTo>
                  <a:cubicBezTo>
                    <a:pt x="282" y="206"/>
                    <a:pt x="280" y="204"/>
                    <a:pt x="278" y="203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9" y="198"/>
                    <a:pt x="281" y="194"/>
                    <a:pt x="282" y="190"/>
                  </a:cubicBezTo>
                  <a:cubicBezTo>
                    <a:pt x="282" y="190"/>
                    <a:pt x="282" y="190"/>
                    <a:pt x="282" y="190"/>
                  </a:cubicBezTo>
                  <a:cubicBezTo>
                    <a:pt x="283" y="190"/>
                    <a:pt x="283" y="190"/>
                    <a:pt x="283" y="190"/>
                  </a:cubicBezTo>
                  <a:cubicBezTo>
                    <a:pt x="285" y="189"/>
                    <a:pt x="288" y="189"/>
                    <a:pt x="290" y="189"/>
                  </a:cubicBezTo>
                  <a:cubicBezTo>
                    <a:pt x="293" y="189"/>
                    <a:pt x="295" y="189"/>
                    <a:pt x="297" y="188"/>
                  </a:cubicBezTo>
                  <a:cubicBezTo>
                    <a:pt x="298" y="186"/>
                    <a:pt x="299" y="183"/>
                    <a:pt x="299" y="181"/>
                  </a:cubicBezTo>
                  <a:cubicBezTo>
                    <a:pt x="297" y="179"/>
                    <a:pt x="295" y="178"/>
                    <a:pt x="293" y="177"/>
                  </a:cubicBezTo>
                  <a:cubicBezTo>
                    <a:pt x="291" y="176"/>
                    <a:pt x="289" y="174"/>
                    <a:pt x="287" y="173"/>
                  </a:cubicBezTo>
                  <a:cubicBezTo>
                    <a:pt x="286" y="173"/>
                    <a:pt x="286" y="173"/>
                    <a:pt x="286" y="173"/>
                  </a:cubicBezTo>
                  <a:cubicBezTo>
                    <a:pt x="286" y="172"/>
                    <a:pt x="286" y="172"/>
                    <a:pt x="286" y="172"/>
                  </a:cubicBezTo>
                  <a:cubicBezTo>
                    <a:pt x="287" y="168"/>
                    <a:pt x="287" y="165"/>
                    <a:pt x="287" y="160"/>
                  </a:cubicBezTo>
                  <a:cubicBezTo>
                    <a:pt x="287" y="160"/>
                    <a:pt x="287" y="160"/>
                    <a:pt x="287" y="160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90" y="159"/>
                    <a:pt x="293" y="158"/>
                    <a:pt x="295" y="157"/>
                  </a:cubicBezTo>
                  <a:cubicBezTo>
                    <a:pt x="297" y="156"/>
                    <a:pt x="300" y="156"/>
                    <a:pt x="302" y="155"/>
                  </a:cubicBezTo>
                  <a:cubicBezTo>
                    <a:pt x="302" y="155"/>
                    <a:pt x="302" y="155"/>
                    <a:pt x="302" y="155"/>
                  </a:cubicBezTo>
                  <a:cubicBezTo>
                    <a:pt x="302" y="153"/>
                    <a:pt x="302" y="152"/>
                    <a:pt x="302" y="151"/>
                  </a:cubicBezTo>
                  <a:cubicBezTo>
                    <a:pt x="302" y="149"/>
                    <a:pt x="302" y="148"/>
                    <a:pt x="302" y="147"/>
                  </a:cubicBezTo>
                  <a:close/>
                  <a:moveTo>
                    <a:pt x="159" y="110"/>
                  </a:moveTo>
                  <a:cubicBezTo>
                    <a:pt x="161" y="93"/>
                    <a:pt x="164" y="76"/>
                    <a:pt x="169" y="59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82" y="61"/>
                    <a:pt x="193" y="66"/>
                    <a:pt x="203" y="72"/>
                  </a:cubicBezTo>
                  <a:cubicBezTo>
                    <a:pt x="204" y="73"/>
                    <a:pt x="204" y="73"/>
                    <a:pt x="204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95" y="90"/>
                    <a:pt x="185" y="104"/>
                    <a:pt x="174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69" y="114"/>
                    <a:pt x="165" y="112"/>
                    <a:pt x="160" y="111"/>
                  </a:cubicBezTo>
                  <a:cubicBezTo>
                    <a:pt x="159" y="111"/>
                    <a:pt x="159" y="111"/>
                    <a:pt x="159" y="111"/>
                  </a:cubicBezTo>
                  <a:lnTo>
                    <a:pt x="159" y="110"/>
                  </a:lnTo>
                  <a:close/>
                  <a:moveTo>
                    <a:pt x="99" y="72"/>
                  </a:moveTo>
                  <a:cubicBezTo>
                    <a:pt x="109" y="65"/>
                    <a:pt x="120" y="61"/>
                    <a:pt x="132" y="58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9" y="76"/>
                    <a:pt x="142" y="93"/>
                    <a:pt x="143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38" y="112"/>
                    <a:pt x="134" y="114"/>
                    <a:pt x="130" y="116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17" y="103"/>
                    <a:pt x="107" y="89"/>
                    <a:pt x="99" y="74"/>
                  </a:cubicBezTo>
                  <a:cubicBezTo>
                    <a:pt x="98" y="73"/>
                    <a:pt x="98" y="73"/>
                    <a:pt x="98" y="73"/>
                  </a:cubicBezTo>
                  <a:lnTo>
                    <a:pt x="99" y="72"/>
                  </a:lnTo>
                  <a:close/>
                  <a:moveTo>
                    <a:pt x="59" y="132"/>
                  </a:moveTo>
                  <a:cubicBezTo>
                    <a:pt x="61" y="120"/>
                    <a:pt x="66" y="109"/>
                    <a:pt x="72" y="99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90" y="107"/>
                    <a:pt x="104" y="116"/>
                    <a:pt x="116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4" y="133"/>
                    <a:pt x="113" y="137"/>
                    <a:pt x="112" y="141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93" y="141"/>
                    <a:pt x="76" y="138"/>
                    <a:pt x="60" y="133"/>
                  </a:cubicBezTo>
                  <a:cubicBezTo>
                    <a:pt x="58" y="133"/>
                    <a:pt x="58" y="133"/>
                    <a:pt x="58" y="133"/>
                  </a:cubicBezTo>
                  <a:lnTo>
                    <a:pt x="59" y="132"/>
                  </a:lnTo>
                  <a:close/>
                  <a:moveTo>
                    <a:pt x="74" y="203"/>
                  </a:moveTo>
                  <a:cubicBezTo>
                    <a:pt x="73" y="203"/>
                    <a:pt x="73" y="203"/>
                    <a:pt x="73" y="203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66" y="192"/>
                    <a:pt x="61" y="181"/>
                    <a:pt x="59" y="170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76" y="163"/>
                    <a:pt x="93" y="160"/>
                    <a:pt x="110" y="159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2" y="164"/>
                    <a:pt x="114" y="168"/>
                    <a:pt x="116" y="172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16" y="174"/>
                    <a:pt x="116" y="174"/>
                    <a:pt x="116" y="174"/>
                  </a:cubicBezTo>
                  <a:cubicBezTo>
                    <a:pt x="103" y="185"/>
                    <a:pt x="89" y="194"/>
                    <a:pt x="74" y="203"/>
                  </a:cubicBezTo>
                  <a:close/>
                  <a:moveTo>
                    <a:pt x="143" y="191"/>
                  </a:moveTo>
                  <a:cubicBezTo>
                    <a:pt x="141" y="208"/>
                    <a:pt x="138" y="225"/>
                    <a:pt x="133" y="242"/>
                  </a:cubicBezTo>
                  <a:cubicBezTo>
                    <a:pt x="133" y="243"/>
                    <a:pt x="133" y="243"/>
                    <a:pt x="133" y="243"/>
                  </a:cubicBezTo>
                  <a:cubicBezTo>
                    <a:pt x="132" y="243"/>
                    <a:pt x="132" y="243"/>
                    <a:pt x="132" y="243"/>
                  </a:cubicBezTo>
                  <a:cubicBezTo>
                    <a:pt x="120" y="241"/>
                    <a:pt x="109" y="236"/>
                    <a:pt x="99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107" y="212"/>
                    <a:pt x="117" y="198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9" y="185"/>
                    <a:pt x="129" y="185"/>
                    <a:pt x="129" y="185"/>
                  </a:cubicBezTo>
                  <a:cubicBezTo>
                    <a:pt x="133" y="187"/>
                    <a:pt x="137" y="189"/>
                    <a:pt x="142" y="190"/>
                  </a:cubicBezTo>
                  <a:cubicBezTo>
                    <a:pt x="143" y="190"/>
                    <a:pt x="143" y="190"/>
                    <a:pt x="143" y="190"/>
                  </a:cubicBezTo>
                  <a:lnTo>
                    <a:pt x="143" y="191"/>
                  </a:lnTo>
                  <a:close/>
                  <a:moveTo>
                    <a:pt x="151" y="180"/>
                  </a:moveTo>
                  <a:cubicBezTo>
                    <a:pt x="143" y="180"/>
                    <a:pt x="136" y="177"/>
                    <a:pt x="130" y="171"/>
                  </a:cubicBezTo>
                  <a:cubicBezTo>
                    <a:pt x="125" y="166"/>
                    <a:pt x="122" y="159"/>
                    <a:pt x="122" y="151"/>
                  </a:cubicBezTo>
                  <a:cubicBezTo>
                    <a:pt x="122" y="143"/>
                    <a:pt x="125" y="136"/>
                    <a:pt x="130" y="130"/>
                  </a:cubicBezTo>
                  <a:cubicBezTo>
                    <a:pt x="136" y="125"/>
                    <a:pt x="143" y="122"/>
                    <a:pt x="151" y="122"/>
                  </a:cubicBezTo>
                  <a:cubicBezTo>
                    <a:pt x="159" y="122"/>
                    <a:pt x="166" y="125"/>
                    <a:pt x="172" y="130"/>
                  </a:cubicBezTo>
                  <a:cubicBezTo>
                    <a:pt x="183" y="142"/>
                    <a:pt x="183" y="160"/>
                    <a:pt x="172" y="171"/>
                  </a:cubicBezTo>
                  <a:cubicBezTo>
                    <a:pt x="166" y="177"/>
                    <a:pt x="159" y="180"/>
                    <a:pt x="151" y="180"/>
                  </a:cubicBezTo>
                  <a:close/>
                  <a:moveTo>
                    <a:pt x="203" y="229"/>
                  </a:moveTo>
                  <a:cubicBezTo>
                    <a:pt x="192" y="236"/>
                    <a:pt x="181" y="241"/>
                    <a:pt x="170" y="243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168" y="242"/>
                    <a:pt x="168" y="242"/>
                    <a:pt x="168" y="242"/>
                  </a:cubicBezTo>
                  <a:cubicBezTo>
                    <a:pt x="163" y="225"/>
                    <a:pt x="160" y="208"/>
                    <a:pt x="159" y="192"/>
                  </a:cubicBezTo>
                  <a:cubicBezTo>
                    <a:pt x="159" y="190"/>
                    <a:pt x="159" y="190"/>
                    <a:pt x="159" y="190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64" y="189"/>
                    <a:pt x="168" y="188"/>
                    <a:pt x="172" y="185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85" y="199"/>
                    <a:pt x="195" y="213"/>
                    <a:pt x="203" y="228"/>
                  </a:cubicBezTo>
                  <a:cubicBezTo>
                    <a:pt x="204" y="229"/>
                    <a:pt x="204" y="229"/>
                    <a:pt x="204" y="229"/>
                  </a:cubicBezTo>
                  <a:lnTo>
                    <a:pt x="203" y="229"/>
                  </a:lnTo>
                  <a:close/>
                  <a:moveTo>
                    <a:pt x="243" y="170"/>
                  </a:moveTo>
                  <a:cubicBezTo>
                    <a:pt x="241" y="182"/>
                    <a:pt x="236" y="193"/>
                    <a:pt x="229" y="203"/>
                  </a:cubicBezTo>
                  <a:cubicBezTo>
                    <a:pt x="229" y="204"/>
                    <a:pt x="229" y="204"/>
                    <a:pt x="229" y="204"/>
                  </a:cubicBezTo>
                  <a:cubicBezTo>
                    <a:pt x="228" y="203"/>
                    <a:pt x="228" y="203"/>
                    <a:pt x="228" y="203"/>
                  </a:cubicBezTo>
                  <a:cubicBezTo>
                    <a:pt x="212" y="195"/>
                    <a:pt x="198" y="185"/>
                    <a:pt x="185" y="174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5" y="172"/>
                    <a:pt x="185" y="172"/>
                    <a:pt x="185" y="172"/>
                  </a:cubicBezTo>
                  <a:cubicBezTo>
                    <a:pt x="188" y="169"/>
                    <a:pt x="189" y="164"/>
                    <a:pt x="190" y="160"/>
                  </a:cubicBezTo>
                  <a:cubicBezTo>
                    <a:pt x="191" y="159"/>
                    <a:pt x="191" y="159"/>
                    <a:pt x="191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208" y="161"/>
                    <a:pt x="225" y="164"/>
                    <a:pt x="242" y="168"/>
                  </a:cubicBezTo>
                  <a:cubicBezTo>
                    <a:pt x="243" y="169"/>
                    <a:pt x="243" y="169"/>
                    <a:pt x="243" y="169"/>
                  </a:cubicBezTo>
                  <a:lnTo>
                    <a:pt x="243" y="170"/>
                  </a:lnTo>
                  <a:close/>
                  <a:moveTo>
                    <a:pt x="242" y="134"/>
                  </a:moveTo>
                  <a:cubicBezTo>
                    <a:pt x="225" y="139"/>
                    <a:pt x="208" y="142"/>
                    <a:pt x="192" y="143"/>
                  </a:cubicBezTo>
                  <a:cubicBezTo>
                    <a:pt x="191" y="143"/>
                    <a:pt x="191" y="143"/>
                    <a:pt x="191" y="143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89" y="137"/>
                    <a:pt x="188" y="133"/>
                    <a:pt x="185" y="130"/>
                  </a:cubicBezTo>
                  <a:cubicBezTo>
                    <a:pt x="185" y="129"/>
                    <a:pt x="185" y="129"/>
                    <a:pt x="185" y="129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99" y="117"/>
                    <a:pt x="213" y="107"/>
                    <a:pt x="228" y="99"/>
                  </a:cubicBezTo>
                  <a:cubicBezTo>
                    <a:pt x="229" y="98"/>
                    <a:pt x="229" y="98"/>
                    <a:pt x="229" y="98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6" y="109"/>
                    <a:pt x="241" y="120"/>
                    <a:pt x="243" y="132"/>
                  </a:cubicBezTo>
                  <a:cubicBezTo>
                    <a:pt x="243" y="133"/>
                    <a:pt x="243" y="133"/>
                    <a:pt x="243" y="133"/>
                  </a:cubicBezTo>
                  <a:lnTo>
                    <a:pt x="242" y="13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85AFD26A-5DC7-2F35-58F4-E3FDA9859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5100" y="4508500"/>
              <a:ext cx="350838" cy="350838"/>
            </a:xfrm>
            <a:custGeom>
              <a:avLst/>
              <a:gdLst>
                <a:gd name="T0" fmla="*/ 88 w 93"/>
                <a:gd name="T1" fmla="*/ 40 h 93"/>
                <a:gd name="T2" fmla="*/ 87 w 93"/>
                <a:gd name="T3" fmla="*/ 35 h 93"/>
                <a:gd name="T4" fmla="*/ 88 w 93"/>
                <a:gd name="T5" fmla="*/ 26 h 93"/>
                <a:gd name="T6" fmla="*/ 81 w 93"/>
                <a:gd name="T7" fmla="*/ 23 h 93"/>
                <a:gd name="T8" fmla="*/ 77 w 93"/>
                <a:gd name="T9" fmla="*/ 19 h 93"/>
                <a:gd name="T10" fmla="*/ 73 w 93"/>
                <a:gd name="T11" fmla="*/ 11 h 93"/>
                <a:gd name="T12" fmla="*/ 67 w 93"/>
                <a:gd name="T13" fmla="*/ 8 h 93"/>
                <a:gd name="T14" fmla="*/ 59 w 93"/>
                <a:gd name="T15" fmla="*/ 7 h 93"/>
                <a:gd name="T16" fmla="*/ 53 w 93"/>
                <a:gd name="T17" fmla="*/ 5 h 93"/>
                <a:gd name="T18" fmla="*/ 48 w 93"/>
                <a:gd name="T19" fmla="*/ 1 h 93"/>
                <a:gd name="T20" fmla="*/ 44 w 93"/>
                <a:gd name="T21" fmla="*/ 5 h 93"/>
                <a:gd name="T22" fmla="*/ 35 w 93"/>
                <a:gd name="T23" fmla="*/ 4 h 93"/>
                <a:gd name="T24" fmla="*/ 29 w 93"/>
                <a:gd name="T25" fmla="*/ 6 h 93"/>
                <a:gd name="T26" fmla="*/ 23 w 93"/>
                <a:gd name="T27" fmla="*/ 12 h 93"/>
                <a:gd name="T28" fmla="*/ 18 w 93"/>
                <a:gd name="T29" fmla="*/ 16 h 93"/>
                <a:gd name="T30" fmla="*/ 11 w 93"/>
                <a:gd name="T31" fmla="*/ 17 h 93"/>
                <a:gd name="T32" fmla="*/ 10 w 93"/>
                <a:gd name="T33" fmla="*/ 26 h 93"/>
                <a:gd name="T34" fmla="*/ 8 w 93"/>
                <a:gd name="T35" fmla="*/ 31 h 93"/>
                <a:gd name="T36" fmla="*/ 1 w 93"/>
                <a:gd name="T37" fmla="*/ 38 h 93"/>
                <a:gd name="T38" fmla="*/ 4 w 93"/>
                <a:gd name="T39" fmla="*/ 44 h 93"/>
                <a:gd name="T40" fmla="*/ 2 w 93"/>
                <a:gd name="T41" fmla="*/ 49 h 93"/>
                <a:gd name="T42" fmla="*/ 3 w 93"/>
                <a:gd name="T43" fmla="*/ 55 h 93"/>
                <a:gd name="T44" fmla="*/ 7 w 93"/>
                <a:gd name="T45" fmla="*/ 63 h 93"/>
                <a:gd name="T46" fmla="*/ 10 w 93"/>
                <a:gd name="T47" fmla="*/ 68 h 93"/>
                <a:gd name="T48" fmla="*/ 9 w 93"/>
                <a:gd name="T49" fmla="*/ 75 h 93"/>
                <a:gd name="T50" fmla="*/ 18 w 93"/>
                <a:gd name="T51" fmla="*/ 78 h 93"/>
                <a:gd name="T52" fmla="*/ 22 w 93"/>
                <a:gd name="T53" fmla="*/ 81 h 93"/>
                <a:gd name="T54" fmla="*/ 27 w 93"/>
                <a:gd name="T55" fmla="*/ 89 h 93"/>
                <a:gd name="T56" fmla="*/ 35 w 93"/>
                <a:gd name="T57" fmla="*/ 88 h 93"/>
                <a:gd name="T58" fmla="*/ 40 w 93"/>
                <a:gd name="T59" fmla="*/ 89 h 93"/>
                <a:gd name="T60" fmla="*/ 48 w 93"/>
                <a:gd name="T61" fmla="*/ 93 h 93"/>
                <a:gd name="T62" fmla="*/ 53 w 93"/>
                <a:gd name="T63" fmla="*/ 89 h 93"/>
                <a:gd name="T64" fmla="*/ 58 w 93"/>
                <a:gd name="T65" fmla="*/ 87 h 93"/>
                <a:gd name="T66" fmla="*/ 68 w 93"/>
                <a:gd name="T67" fmla="*/ 88 h 93"/>
                <a:gd name="T68" fmla="*/ 71 w 93"/>
                <a:gd name="T69" fmla="*/ 82 h 93"/>
                <a:gd name="T70" fmla="*/ 75 w 93"/>
                <a:gd name="T71" fmla="*/ 78 h 93"/>
                <a:gd name="T72" fmla="*/ 82 w 93"/>
                <a:gd name="T73" fmla="*/ 73 h 93"/>
                <a:gd name="T74" fmla="*/ 86 w 93"/>
                <a:gd name="T75" fmla="*/ 68 h 93"/>
                <a:gd name="T76" fmla="*/ 87 w 93"/>
                <a:gd name="T77" fmla="*/ 59 h 93"/>
                <a:gd name="T78" fmla="*/ 88 w 93"/>
                <a:gd name="T79" fmla="*/ 54 h 93"/>
                <a:gd name="T80" fmla="*/ 93 w 93"/>
                <a:gd name="T81" fmla="*/ 48 h 93"/>
                <a:gd name="T82" fmla="*/ 52 w 93"/>
                <a:gd name="T83" fmla="*/ 19 h 93"/>
                <a:gd name="T84" fmla="*/ 49 w 93"/>
                <a:gd name="T85" fmla="*/ 35 h 93"/>
                <a:gd name="T86" fmla="*/ 44 w 93"/>
                <a:gd name="T87" fmla="*/ 34 h 93"/>
                <a:gd name="T88" fmla="*/ 30 w 93"/>
                <a:gd name="T89" fmla="*/ 23 h 93"/>
                <a:gd name="T90" fmla="*/ 36 w 93"/>
                <a:gd name="T91" fmla="*/ 40 h 93"/>
                <a:gd name="T92" fmla="*/ 23 w 93"/>
                <a:gd name="T93" fmla="*/ 63 h 93"/>
                <a:gd name="T94" fmla="*/ 34 w 93"/>
                <a:gd name="T95" fmla="*/ 49 h 93"/>
                <a:gd name="T96" fmla="*/ 41 w 93"/>
                <a:gd name="T97" fmla="*/ 75 h 93"/>
                <a:gd name="T98" fmla="*/ 40 w 93"/>
                <a:gd name="T99" fmla="*/ 57 h 93"/>
                <a:gd name="T100" fmla="*/ 38 w 93"/>
                <a:gd name="T101" fmla="*/ 47 h 93"/>
                <a:gd name="T102" fmla="*/ 52 w 93"/>
                <a:gd name="T103" fmla="*/ 75 h 93"/>
                <a:gd name="T104" fmla="*/ 53 w 93"/>
                <a:gd name="T105" fmla="*/ 57 h 93"/>
                <a:gd name="T106" fmla="*/ 70 w 93"/>
                <a:gd name="T107" fmla="*/ 63 h 93"/>
                <a:gd name="T108" fmla="*/ 59 w 93"/>
                <a:gd name="T109" fmla="*/ 50 h 93"/>
                <a:gd name="T110" fmla="*/ 57 w 93"/>
                <a:gd name="T111" fmla="*/ 40 h 93"/>
                <a:gd name="T112" fmla="*/ 75 w 93"/>
                <a:gd name="T113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3" h="93">
                  <a:moveTo>
                    <a:pt x="93" y="46"/>
                  </a:moveTo>
                  <a:cubicBezTo>
                    <a:pt x="92" y="46"/>
                    <a:pt x="92" y="45"/>
                    <a:pt x="91" y="45"/>
                  </a:cubicBezTo>
                  <a:cubicBezTo>
                    <a:pt x="90" y="45"/>
                    <a:pt x="89" y="45"/>
                    <a:pt x="89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2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9" y="40"/>
                    <a:pt x="90" y="39"/>
                    <a:pt x="90" y="39"/>
                  </a:cubicBezTo>
                  <a:cubicBezTo>
                    <a:pt x="91" y="39"/>
                    <a:pt x="92" y="38"/>
                    <a:pt x="92" y="38"/>
                  </a:cubicBezTo>
                  <a:cubicBezTo>
                    <a:pt x="92" y="37"/>
                    <a:pt x="92" y="36"/>
                    <a:pt x="92" y="35"/>
                  </a:cubicBezTo>
                  <a:cubicBezTo>
                    <a:pt x="91" y="35"/>
                    <a:pt x="90" y="35"/>
                    <a:pt x="89" y="35"/>
                  </a:cubicBezTo>
                  <a:cubicBezTo>
                    <a:pt x="89" y="35"/>
                    <a:pt x="88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3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6" y="30"/>
                    <a:pt x="87" y="30"/>
                    <a:pt x="87" y="29"/>
                  </a:cubicBezTo>
                  <a:cubicBezTo>
                    <a:pt x="88" y="29"/>
                    <a:pt x="88" y="28"/>
                    <a:pt x="89" y="28"/>
                  </a:cubicBezTo>
                  <a:cubicBezTo>
                    <a:pt x="89" y="27"/>
                    <a:pt x="88" y="26"/>
                    <a:pt x="88" y="26"/>
                  </a:cubicBezTo>
                  <a:cubicBezTo>
                    <a:pt x="87" y="26"/>
                    <a:pt x="86" y="26"/>
                    <a:pt x="86" y="26"/>
                  </a:cubicBezTo>
                  <a:cubicBezTo>
                    <a:pt x="85" y="26"/>
                    <a:pt x="84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2" y="22"/>
                    <a:pt x="82" y="21"/>
                    <a:pt x="82" y="21"/>
                  </a:cubicBezTo>
                  <a:cubicBezTo>
                    <a:pt x="83" y="20"/>
                    <a:pt x="83" y="20"/>
                    <a:pt x="84" y="19"/>
                  </a:cubicBezTo>
                  <a:cubicBezTo>
                    <a:pt x="83" y="18"/>
                    <a:pt x="83" y="18"/>
                    <a:pt x="82" y="17"/>
                  </a:cubicBezTo>
                  <a:cubicBezTo>
                    <a:pt x="81" y="17"/>
                    <a:pt x="81" y="18"/>
                    <a:pt x="80" y="18"/>
                  </a:cubicBezTo>
                  <a:cubicBezTo>
                    <a:pt x="79" y="18"/>
                    <a:pt x="79" y="18"/>
                    <a:pt x="78" y="1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8"/>
                    <a:pt x="76" y="17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15"/>
                    <a:pt x="75" y="14"/>
                    <a:pt x="76" y="13"/>
                  </a:cubicBezTo>
                  <a:cubicBezTo>
                    <a:pt x="76" y="13"/>
                    <a:pt x="76" y="12"/>
                    <a:pt x="76" y="11"/>
                  </a:cubicBezTo>
                  <a:cubicBezTo>
                    <a:pt x="76" y="11"/>
                    <a:pt x="75" y="10"/>
                    <a:pt x="75" y="10"/>
                  </a:cubicBezTo>
                  <a:cubicBezTo>
                    <a:pt x="74" y="10"/>
                    <a:pt x="73" y="11"/>
                    <a:pt x="73" y="11"/>
                  </a:cubicBezTo>
                  <a:cubicBezTo>
                    <a:pt x="72" y="12"/>
                    <a:pt x="71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2"/>
                    <a:pt x="68" y="11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9"/>
                    <a:pt x="67" y="9"/>
                    <a:pt x="67" y="8"/>
                  </a:cubicBezTo>
                  <a:cubicBezTo>
                    <a:pt x="68" y="7"/>
                    <a:pt x="68" y="6"/>
                    <a:pt x="68" y="6"/>
                  </a:cubicBezTo>
                  <a:cubicBezTo>
                    <a:pt x="67" y="5"/>
                    <a:pt x="66" y="5"/>
                    <a:pt x="66" y="5"/>
                  </a:cubicBezTo>
                  <a:cubicBezTo>
                    <a:pt x="65" y="5"/>
                    <a:pt x="65" y="6"/>
                    <a:pt x="64" y="6"/>
                  </a:cubicBezTo>
                  <a:cubicBezTo>
                    <a:pt x="64" y="7"/>
                    <a:pt x="63" y="7"/>
                    <a:pt x="63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0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5"/>
                    <a:pt x="58" y="4"/>
                  </a:cubicBezTo>
                  <a:cubicBezTo>
                    <a:pt x="58" y="3"/>
                    <a:pt x="58" y="3"/>
                    <a:pt x="58" y="2"/>
                  </a:cubicBezTo>
                  <a:cubicBezTo>
                    <a:pt x="57" y="2"/>
                    <a:pt x="57" y="2"/>
                    <a:pt x="56" y="1"/>
                  </a:cubicBezTo>
                  <a:cubicBezTo>
                    <a:pt x="55" y="2"/>
                    <a:pt x="55" y="3"/>
                    <a:pt x="55" y="3"/>
                  </a:cubicBezTo>
                  <a:cubicBezTo>
                    <a:pt x="54" y="4"/>
                    <a:pt x="54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9" y="3"/>
                    <a:pt x="48" y="3"/>
                  </a:cubicBezTo>
                  <a:cubicBezTo>
                    <a:pt x="48" y="2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7" y="0"/>
                    <a:pt x="46" y="0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2"/>
                    <a:pt x="45" y="3"/>
                  </a:cubicBezTo>
                  <a:cubicBezTo>
                    <a:pt x="44" y="3"/>
                    <a:pt x="44" y="4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5"/>
                    <a:pt x="39" y="4"/>
                    <a:pt x="38" y="3"/>
                  </a:cubicBezTo>
                  <a:cubicBezTo>
                    <a:pt x="38" y="3"/>
                    <a:pt x="38" y="2"/>
                    <a:pt x="37" y="1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35" y="3"/>
                    <a:pt x="35" y="3"/>
                    <a:pt x="35" y="4"/>
                  </a:cubicBezTo>
                  <a:cubicBezTo>
                    <a:pt x="35" y="5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2" y="7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7"/>
                    <a:pt x="29" y="7"/>
                    <a:pt x="29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5" y="6"/>
                    <a:pt x="25" y="7"/>
                    <a:pt x="26" y="8"/>
                  </a:cubicBezTo>
                  <a:cubicBezTo>
                    <a:pt x="26" y="9"/>
                    <a:pt x="26" y="9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1"/>
                    <a:pt x="24" y="12"/>
                    <a:pt x="23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20" y="11"/>
                    <a:pt x="19" y="10"/>
                    <a:pt x="18" y="10"/>
                  </a:cubicBezTo>
                  <a:cubicBezTo>
                    <a:pt x="18" y="10"/>
                    <a:pt x="17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4"/>
                    <a:pt x="18" y="15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3" y="18"/>
                  </a:cubicBezTo>
                  <a:cubicBezTo>
                    <a:pt x="12" y="18"/>
                    <a:pt x="12" y="17"/>
                    <a:pt x="11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10" y="20"/>
                    <a:pt x="10" y="20"/>
                    <a:pt x="11" y="21"/>
                  </a:cubicBezTo>
                  <a:cubicBezTo>
                    <a:pt x="11" y="21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4"/>
                    <a:pt x="11" y="25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7" y="26"/>
                    <a:pt x="6" y="26"/>
                    <a:pt x="5" y="26"/>
                  </a:cubicBezTo>
                  <a:cubicBezTo>
                    <a:pt x="5" y="26"/>
                    <a:pt x="4" y="27"/>
                    <a:pt x="4" y="28"/>
                  </a:cubicBezTo>
                  <a:cubicBezTo>
                    <a:pt x="5" y="28"/>
                    <a:pt x="5" y="29"/>
                    <a:pt x="6" y="29"/>
                  </a:cubicBezTo>
                  <a:cubicBezTo>
                    <a:pt x="6" y="30"/>
                    <a:pt x="7" y="30"/>
                    <a:pt x="7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3"/>
                    <a:pt x="7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3" y="35"/>
                    <a:pt x="2" y="35"/>
                    <a:pt x="1" y="35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4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3" y="45"/>
                    <a:pt x="2" y="45"/>
                  </a:cubicBezTo>
                  <a:cubicBezTo>
                    <a:pt x="1" y="45"/>
                    <a:pt x="1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9"/>
                    <a:pt x="2" y="49"/>
                  </a:cubicBezTo>
                  <a:cubicBezTo>
                    <a:pt x="3" y="49"/>
                    <a:pt x="4" y="49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1"/>
                    <a:pt x="5" y="52"/>
                    <a:pt x="5" y="5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4" y="54"/>
                    <a:pt x="3" y="55"/>
                    <a:pt x="3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1" y="57"/>
                    <a:pt x="1" y="58"/>
                    <a:pt x="1" y="59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7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7" y="63"/>
                    <a:pt x="6" y="64"/>
                    <a:pt x="6" y="65"/>
                  </a:cubicBezTo>
                  <a:cubicBezTo>
                    <a:pt x="5" y="65"/>
                    <a:pt x="5" y="66"/>
                    <a:pt x="4" y="66"/>
                  </a:cubicBezTo>
                  <a:cubicBezTo>
                    <a:pt x="4" y="67"/>
                    <a:pt x="5" y="68"/>
                    <a:pt x="5" y="68"/>
                  </a:cubicBezTo>
                  <a:cubicBezTo>
                    <a:pt x="6" y="68"/>
                    <a:pt x="7" y="68"/>
                    <a:pt x="7" y="68"/>
                  </a:cubicBezTo>
                  <a:cubicBezTo>
                    <a:pt x="8" y="68"/>
                    <a:pt x="9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9"/>
                    <a:pt x="11" y="70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0" y="74"/>
                    <a:pt x="10" y="74"/>
                    <a:pt x="9" y="75"/>
                  </a:cubicBezTo>
                  <a:cubicBezTo>
                    <a:pt x="10" y="76"/>
                    <a:pt x="10" y="76"/>
                    <a:pt x="11" y="77"/>
                  </a:cubicBezTo>
                  <a:cubicBezTo>
                    <a:pt x="12" y="77"/>
                    <a:pt x="12" y="76"/>
                    <a:pt x="13" y="76"/>
                  </a:cubicBezTo>
                  <a:cubicBezTo>
                    <a:pt x="14" y="76"/>
                    <a:pt x="14" y="76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6"/>
                    <a:pt x="17" y="77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9"/>
                    <a:pt x="18" y="80"/>
                    <a:pt x="17" y="80"/>
                  </a:cubicBezTo>
                  <a:cubicBezTo>
                    <a:pt x="17" y="81"/>
                    <a:pt x="17" y="82"/>
                    <a:pt x="17" y="83"/>
                  </a:cubicBezTo>
                  <a:cubicBezTo>
                    <a:pt x="17" y="83"/>
                    <a:pt x="18" y="84"/>
                    <a:pt x="18" y="84"/>
                  </a:cubicBezTo>
                  <a:cubicBezTo>
                    <a:pt x="19" y="84"/>
                    <a:pt x="20" y="83"/>
                    <a:pt x="20" y="83"/>
                  </a:cubicBezTo>
                  <a:cubicBezTo>
                    <a:pt x="21" y="82"/>
                    <a:pt x="22" y="82"/>
                    <a:pt x="22" y="82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5" y="83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6" y="85"/>
                    <a:pt x="26" y="86"/>
                  </a:cubicBezTo>
                  <a:cubicBezTo>
                    <a:pt x="25" y="87"/>
                    <a:pt x="25" y="88"/>
                    <a:pt x="25" y="88"/>
                  </a:cubicBezTo>
                  <a:cubicBezTo>
                    <a:pt x="26" y="89"/>
                    <a:pt x="27" y="89"/>
                    <a:pt x="27" y="89"/>
                  </a:cubicBezTo>
                  <a:cubicBezTo>
                    <a:pt x="28" y="89"/>
                    <a:pt x="28" y="88"/>
                    <a:pt x="29" y="88"/>
                  </a:cubicBezTo>
                  <a:cubicBezTo>
                    <a:pt x="29" y="87"/>
                    <a:pt x="30" y="87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2" y="87"/>
                    <a:pt x="33" y="87"/>
                    <a:pt x="34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9"/>
                    <a:pt x="35" y="90"/>
                  </a:cubicBezTo>
                  <a:cubicBezTo>
                    <a:pt x="35" y="91"/>
                    <a:pt x="35" y="91"/>
                    <a:pt x="35" y="92"/>
                  </a:cubicBezTo>
                  <a:cubicBezTo>
                    <a:pt x="36" y="92"/>
                    <a:pt x="37" y="92"/>
                    <a:pt x="37" y="93"/>
                  </a:cubicBezTo>
                  <a:cubicBezTo>
                    <a:pt x="38" y="92"/>
                    <a:pt x="38" y="91"/>
                    <a:pt x="38" y="91"/>
                  </a:cubicBezTo>
                  <a:cubicBezTo>
                    <a:pt x="39" y="90"/>
                    <a:pt x="39" y="89"/>
                    <a:pt x="40" y="89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1" y="89"/>
                    <a:pt x="42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1"/>
                  </a:cubicBezTo>
                  <a:cubicBezTo>
                    <a:pt x="45" y="92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3"/>
                    <a:pt x="47" y="93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8" y="92"/>
                    <a:pt x="48" y="91"/>
                  </a:cubicBezTo>
                  <a:cubicBezTo>
                    <a:pt x="49" y="91"/>
                    <a:pt x="49" y="90"/>
                    <a:pt x="49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51" y="89"/>
                    <a:pt x="52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4" y="89"/>
                    <a:pt x="54" y="90"/>
                    <a:pt x="55" y="91"/>
                  </a:cubicBezTo>
                  <a:cubicBezTo>
                    <a:pt x="55" y="91"/>
                    <a:pt x="55" y="92"/>
                    <a:pt x="56" y="93"/>
                  </a:cubicBezTo>
                  <a:cubicBezTo>
                    <a:pt x="57" y="92"/>
                    <a:pt x="57" y="92"/>
                    <a:pt x="58" y="92"/>
                  </a:cubicBezTo>
                  <a:cubicBezTo>
                    <a:pt x="58" y="91"/>
                    <a:pt x="58" y="91"/>
                    <a:pt x="58" y="90"/>
                  </a:cubicBezTo>
                  <a:cubicBezTo>
                    <a:pt x="58" y="89"/>
                    <a:pt x="58" y="88"/>
                    <a:pt x="58" y="88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9" y="87"/>
                    <a:pt x="59" y="87"/>
                    <a:pt x="59" y="87"/>
                  </a:cubicBezTo>
                  <a:cubicBezTo>
                    <a:pt x="60" y="87"/>
                    <a:pt x="61" y="87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7"/>
                    <a:pt x="64" y="87"/>
                    <a:pt x="64" y="88"/>
                  </a:cubicBezTo>
                  <a:cubicBezTo>
                    <a:pt x="65" y="88"/>
                    <a:pt x="65" y="89"/>
                    <a:pt x="66" y="89"/>
                  </a:cubicBezTo>
                  <a:cubicBezTo>
                    <a:pt x="66" y="89"/>
                    <a:pt x="67" y="89"/>
                    <a:pt x="68" y="88"/>
                  </a:cubicBezTo>
                  <a:cubicBezTo>
                    <a:pt x="68" y="88"/>
                    <a:pt x="68" y="87"/>
                    <a:pt x="67" y="86"/>
                  </a:cubicBezTo>
                  <a:cubicBezTo>
                    <a:pt x="67" y="85"/>
                    <a:pt x="67" y="85"/>
                    <a:pt x="67" y="84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3"/>
                    <a:pt x="69" y="82"/>
                    <a:pt x="70" y="82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2"/>
                    <a:pt x="72" y="82"/>
                    <a:pt x="73" y="83"/>
                  </a:cubicBezTo>
                  <a:cubicBezTo>
                    <a:pt x="73" y="83"/>
                    <a:pt x="74" y="84"/>
                    <a:pt x="75" y="84"/>
                  </a:cubicBezTo>
                  <a:cubicBezTo>
                    <a:pt x="75" y="84"/>
                    <a:pt x="76" y="83"/>
                    <a:pt x="76" y="83"/>
                  </a:cubicBezTo>
                  <a:cubicBezTo>
                    <a:pt x="76" y="82"/>
                    <a:pt x="76" y="81"/>
                    <a:pt x="76" y="80"/>
                  </a:cubicBezTo>
                  <a:cubicBezTo>
                    <a:pt x="75" y="80"/>
                    <a:pt x="75" y="79"/>
                    <a:pt x="75" y="78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6" y="77"/>
                    <a:pt x="77" y="76"/>
                    <a:pt x="77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76"/>
                    <a:pt x="79" y="76"/>
                    <a:pt x="80" y="76"/>
                  </a:cubicBezTo>
                  <a:cubicBezTo>
                    <a:pt x="81" y="76"/>
                    <a:pt x="81" y="77"/>
                    <a:pt x="82" y="77"/>
                  </a:cubicBezTo>
                  <a:cubicBezTo>
                    <a:pt x="83" y="76"/>
                    <a:pt x="83" y="76"/>
                    <a:pt x="84" y="75"/>
                  </a:cubicBezTo>
                  <a:cubicBezTo>
                    <a:pt x="83" y="74"/>
                    <a:pt x="83" y="74"/>
                    <a:pt x="82" y="73"/>
                  </a:cubicBezTo>
                  <a:cubicBezTo>
                    <a:pt x="82" y="73"/>
                    <a:pt x="82" y="72"/>
                    <a:pt x="81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2" y="70"/>
                    <a:pt x="82" y="69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4" y="68"/>
                    <a:pt x="85" y="68"/>
                    <a:pt x="86" y="68"/>
                  </a:cubicBezTo>
                  <a:cubicBezTo>
                    <a:pt x="86" y="68"/>
                    <a:pt x="87" y="68"/>
                    <a:pt x="88" y="68"/>
                  </a:cubicBezTo>
                  <a:cubicBezTo>
                    <a:pt x="88" y="68"/>
                    <a:pt x="89" y="67"/>
                    <a:pt x="89" y="66"/>
                  </a:cubicBezTo>
                  <a:cubicBezTo>
                    <a:pt x="88" y="66"/>
                    <a:pt x="88" y="65"/>
                    <a:pt x="87" y="65"/>
                  </a:cubicBezTo>
                  <a:cubicBezTo>
                    <a:pt x="87" y="64"/>
                    <a:pt x="86" y="63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1"/>
                    <a:pt x="86" y="60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8" y="59"/>
                    <a:pt x="89" y="59"/>
                    <a:pt x="89" y="59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2" y="58"/>
                    <a:pt x="92" y="57"/>
                    <a:pt x="92" y="56"/>
                  </a:cubicBezTo>
                  <a:cubicBezTo>
                    <a:pt x="92" y="56"/>
                    <a:pt x="91" y="55"/>
                    <a:pt x="90" y="55"/>
                  </a:cubicBezTo>
                  <a:cubicBezTo>
                    <a:pt x="90" y="55"/>
                    <a:pt x="89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52"/>
                    <a:pt x="88" y="51"/>
                    <a:pt x="88" y="50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49"/>
                    <a:pt x="90" y="49"/>
                    <a:pt x="91" y="49"/>
                  </a:cubicBezTo>
                  <a:cubicBezTo>
                    <a:pt x="92" y="49"/>
                    <a:pt x="92" y="48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8"/>
                    <a:pt x="93" y="47"/>
                    <a:pt x="93" y="47"/>
                  </a:cubicBezTo>
                  <a:cubicBezTo>
                    <a:pt x="93" y="47"/>
                    <a:pt x="93" y="46"/>
                    <a:pt x="93" y="46"/>
                  </a:cubicBezTo>
                  <a:close/>
                  <a:moveTo>
                    <a:pt x="49" y="34"/>
                  </a:moveTo>
                  <a:cubicBezTo>
                    <a:pt x="50" y="29"/>
                    <a:pt x="50" y="24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19"/>
                    <a:pt x="59" y="21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0" y="28"/>
                    <a:pt x="57" y="33"/>
                    <a:pt x="54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2" y="36"/>
                    <a:pt x="51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34"/>
                  </a:lnTo>
                  <a:close/>
                  <a:moveTo>
                    <a:pt x="31" y="23"/>
                  </a:moveTo>
                  <a:cubicBezTo>
                    <a:pt x="34" y="21"/>
                    <a:pt x="37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3" y="24"/>
                    <a:pt x="44" y="29"/>
                    <a:pt x="44" y="34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2" y="35"/>
                    <a:pt x="41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6" y="32"/>
                    <a:pt x="33" y="28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lnTo>
                    <a:pt x="31" y="23"/>
                  </a:lnTo>
                  <a:close/>
                  <a:moveTo>
                    <a:pt x="18" y="41"/>
                  </a:moveTo>
                  <a:cubicBezTo>
                    <a:pt x="19" y="37"/>
                    <a:pt x="20" y="34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8" y="33"/>
                    <a:pt x="32" y="36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2"/>
                    <a:pt x="35" y="43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29" y="44"/>
                    <a:pt x="24" y="43"/>
                    <a:pt x="18" y="42"/>
                  </a:cubicBezTo>
                  <a:cubicBezTo>
                    <a:pt x="18" y="41"/>
                    <a:pt x="18" y="41"/>
                    <a:pt x="18" y="41"/>
                  </a:cubicBezTo>
                  <a:close/>
                  <a:moveTo>
                    <a:pt x="23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0" y="60"/>
                    <a:pt x="19" y="56"/>
                    <a:pt x="18" y="53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4" y="51"/>
                    <a:pt x="29" y="50"/>
                    <a:pt x="34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1"/>
                    <a:pt x="35" y="52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2" y="57"/>
                    <a:pt x="27" y="60"/>
                    <a:pt x="23" y="63"/>
                  </a:cubicBezTo>
                  <a:close/>
                  <a:moveTo>
                    <a:pt x="44" y="60"/>
                  </a:moveTo>
                  <a:cubicBezTo>
                    <a:pt x="44" y="65"/>
                    <a:pt x="43" y="70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7" y="75"/>
                    <a:pt x="34" y="73"/>
                    <a:pt x="31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3" y="66"/>
                    <a:pt x="36" y="61"/>
                    <a:pt x="39" y="58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8"/>
                    <a:pt x="42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44" y="60"/>
                  </a:lnTo>
                  <a:close/>
                  <a:moveTo>
                    <a:pt x="47" y="56"/>
                  </a:moveTo>
                  <a:cubicBezTo>
                    <a:pt x="44" y="56"/>
                    <a:pt x="42" y="55"/>
                    <a:pt x="40" y="53"/>
                  </a:cubicBezTo>
                  <a:cubicBezTo>
                    <a:pt x="38" y="52"/>
                    <a:pt x="38" y="49"/>
                    <a:pt x="38" y="47"/>
                  </a:cubicBezTo>
                  <a:cubicBezTo>
                    <a:pt x="38" y="45"/>
                    <a:pt x="38" y="42"/>
                    <a:pt x="40" y="41"/>
                  </a:cubicBezTo>
                  <a:cubicBezTo>
                    <a:pt x="42" y="39"/>
                    <a:pt x="44" y="38"/>
                    <a:pt x="47" y="38"/>
                  </a:cubicBezTo>
                  <a:cubicBezTo>
                    <a:pt x="49" y="38"/>
                    <a:pt x="51" y="39"/>
                    <a:pt x="53" y="41"/>
                  </a:cubicBezTo>
                  <a:cubicBezTo>
                    <a:pt x="56" y="44"/>
                    <a:pt x="56" y="50"/>
                    <a:pt x="53" y="53"/>
                  </a:cubicBezTo>
                  <a:cubicBezTo>
                    <a:pt x="51" y="55"/>
                    <a:pt x="49" y="56"/>
                    <a:pt x="47" y="56"/>
                  </a:cubicBezTo>
                  <a:close/>
                  <a:moveTo>
                    <a:pt x="62" y="71"/>
                  </a:moveTo>
                  <a:cubicBezTo>
                    <a:pt x="59" y="73"/>
                    <a:pt x="56" y="75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70"/>
                    <a:pt x="49" y="65"/>
                    <a:pt x="49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7" y="62"/>
                    <a:pt x="60" y="66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lnTo>
                    <a:pt x="62" y="71"/>
                  </a:lnTo>
                  <a:close/>
                  <a:moveTo>
                    <a:pt x="75" y="53"/>
                  </a:moveTo>
                  <a:cubicBezTo>
                    <a:pt x="74" y="56"/>
                    <a:pt x="73" y="60"/>
                    <a:pt x="71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5" y="61"/>
                    <a:pt x="61" y="58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8" y="52"/>
                    <a:pt x="58" y="51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4" y="50"/>
                    <a:pt x="69" y="51"/>
                    <a:pt x="75" y="52"/>
                  </a:cubicBezTo>
                  <a:cubicBezTo>
                    <a:pt x="75" y="53"/>
                    <a:pt x="75" y="53"/>
                    <a:pt x="75" y="53"/>
                  </a:cubicBezTo>
                  <a:close/>
                  <a:moveTo>
                    <a:pt x="75" y="42"/>
                  </a:moveTo>
                  <a:cubicBezTo>
                    <a:pt x="69" y="43"/>
                    <a:pt x="64" y="44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3"/>
                    <a:pt x="58" y="42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61" y="37"/>
                    <a:pt x="66" y="34"/>
                    <a:pt x="70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3" y="34"/>
                    <a:pt x="74" y="38"/>
                    <a:pt x="75" y="41"/>
                  </a:cubicBezTo>
                  <a:cubicBezTo>
                    <a:pt x="75" y="42"/>
                    <a:pt x="75" y="42"/>
                    <a:pt x="75" y="4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39D73272-132A-65EC-6DBF-D351D637D8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18663" y="1052513"/>
              <a:ext cx="392113" cy="392113"/>
            </a:xfrm>
            <a:custGeom>
              <a:avLst/>
              <a:gdLst>
                <a:gd name="T0" fmla="*/ 99 w 104"/>
                <a:gd name="T1" fmla="*/ 44 h 104"/>
                <a:gd name="T2" fmla="*/ 97 w 104"/>
                <a:gd name="T3" fmla="*/ 38 h 104"/>
                <a:gd name="T4" fmla="*/ 99 w 104"/>
                <a:gd name="T5" fmla="*/ 28 h 104"/>
                <a:gd name="T6" fmla="*/ 91 w 104"/>
                <a:gd name="T7" fmla="*/ 24 h 104"/>
                <a:gd name="T8" fmla="*/ 87 w 104"/>
                <a:gd name="T9" fmla="*/ 20 h 104"/>
                <a:gd name="T10" fmla="*/ 82 w 104"/>
                <a:gd name="T11" fmla="*/ 11 h 104"/>
                <a:gd name="T12" fmla="*/ 76 w 104"/>
                <a:gd name="T13" fmla="*/ 8 h 104"/>
                <a:gd name="T14" fmla="*/ 66 w 104"/>
                <a:gd name="T15" fmla="*/ 7 h 104"/>
                <a:gd name="T16" fmla="*/ 60 w 104"/>
                <a:gd name="T17" fmla="*/ 5 h 104"/>
                <a:gd name="T18" fmla="*/ 53 w 104"/>
                <a:gd name="T19" fmla="*/ 0 h 104"/>
                <a:gd name="T20" fmla="*/ 49 w 104"/>
                <a:gd name="T21" fmla="*/ 5 h 104"/>
                <a:gd name="T22" fmla="*/ 39 w 104"/>
                <a:gd name="T23" fmla="*/ 4 h 104"/>
                <a:gd name="T24" fmla="*/ 32 w 104"/>
                <a:gd name="T25" fmla="*/ 6 h 104"/>
                <a:gd name="T26" fmla="*/ 25 w 104"/>
                <a:gd name="T27" fmla="*/ 13 h 104"/>
                <a:gd name="T28" fmla="*/ 20 w 104"/>
                <a:gd name="T29" fmla="*/ 16 h 104"/>
                <a:gd name="T30" fmla="*/ 12 w 104"/>
                <a:gd name="T31" fmla="*/ 18 h 104"/>
                <a:gd name="T32" fmla="*/ 11 w 104"/>
                <a:gd name="T33" fmla="*/ 29 h 104"/>
                <a:gd name="T34" fmla="*/ 8 w 104"/>
                <a:gd name="T35" fmla="*/ 34 h 104"/>
                <a:gd name="T36" fmla="*/ 1 w 104"/>
                <a:gd name="T37" fmla="*/ 41 h 104"/>
                <a:gd name="T38" fmla="*/ 5 w 104"/>
                <a:gd name="T39" fmla="*/ 49 h 104"/>
                <a:gd name="T40" fmla="*/ 2 w 104"/>
                <a:gd name="T41" fmla="*/ 54 h 104"/>
                <a:gd name="T42" fmla="*/ 3 w 104"/>
                <a:gd name="T43" fmla="*/ 61 h 104"/>
                <a:gd name="T44" fmla="*/ 8 w 104"/>
                <a:gd name="T45" fmla="*/ 69 h 104"/>
                <a:gd name="T46" fmla="*/ 11 w 104"/>
                <a:gd name="T47" fmla="*/ 75 h 104"/>
                <a:gd name="T48" fmla="*/ 10 w 104"/>
                <a:gd name="T49" fmla="*/ 83 h 104"/>
                <a:gd name="T50" fmla="*/ 20 w 104"/>
                <a:gd name="T51" fmla="*/ 87 h 104"/>
                <a:gd name="T52" fmla="*/ 25 w 104"/>
                <a:gd name="T53" fmla="*/ 90 h 104"/>
                <a:gd name="T54" fmla="*/ 31 w 104"/>
                <a:gd name="T55" fmla="*/ 99 h 104"/>
                <a:gd name="T56" fmla="*/ 39 w 104"/>
                <a:gd name="T57" fmla="*/ 97 h 104"/>
                <a:gd name="T58" fmla="*/ 45 w 104"/>
                <a:gd name="T59" fmla="*/ 98 h 104"/>
                <a:gd name="T60" fmla="*/ 53 w 104"/>
                <a:gd name="T61" fmla="*/ 104 h 104"/>
                <a:gd name="T62" fmla="*/ 60 w 104"/>
                <a:gd name="T63" fmla="*/ 98 h 104"/>
                <a:gd name="T64" fmla="*/ 66 w 104"/>
                <a:gd name="T65" fmla="*/ 97 h 104"/>
                <a:gd name="T66" fmla="*/ 76 w 104"/>
                <a:gd name="T67" fmla="*/ 98 h 104"/>
                <a:gd name="T68" fmla="*/ 79 w 104"/>
                <a:gd name="T69" fmla="*/ 91 h 104"/>
                <a:gd name="T70" fmla="*/ 84 w 104"/>
                <a:gd name="T71" fmla="*/ 87 h 104"/>
                <a:gd name="T72" fmla="*/ 92 w 104"/>
                <a:gd name="T73" fmla="*/ 81 h 104"/>
                <a:gd name="T74" fmla="*/ 96 w 104"/>
                <a:gd name="T75" fmla="*/ 75 h 104"/>
                <a:gd name="T76" fmla="*/ 97 w 104"/>
                <a:gd name="T77" fmla="*/ 65 h 104"/>
                <a:gd name="T78" fmla="*/ 99 w 104"/>
                <a:gd name="T79" fmla="*/ 59 h 104"/>
                <a:gd name="T80" fmla="*/ 104 w 104"/>
                <a:gd name="T81" fmla="*/ 53 h 104"/>
                <a:gd name="T82" fmla="*/ 59 w 104"/>
                <a:gd name="T83" fmla="*/ 20 h 104"/>
                <a:gd name="T84" fmla="*/ 55 w 104"/>
                <a:gd name="T85" fmla="*/ 38 h 104"/>
                <a:gd name="T86" fmla="*/ 49 w 104"/>
                <a:gd name="T87" fmla="*/ 38 h 104"/>
                <a:gd name="T88" fmla="*/ 20 w 104"/>
                <a:gd name="T89" fmla="*/ 45 h 104"/>
                <a:gd name="T90" fmla="*/ 39 w 104"/>
                <a:gd name="T91" fmla="*/ 48 h 104"/>
                <a:gd name="T92" fmla="*/ 25 w 104"/>
                <a:gd name="T93" fmla="*/ 70 h 104"/>
                <a:gd name="T94" fmla="*/ 38 w 104"/>
                <a:gd name="T95" fmla="*/ 55 h 104"/>
                <a:gd name="T96" fmla="*/ 46 w 104"/>
                <a:gd name="T97" fmla="*/ 84 h 104"/>
                <a:gd name="T98" fmla="*/ 45 w 104"/>
                <a:gd name="T99" fmla="*/ 64 h 104"/>
                <a:gd name="T100" fmla="*/ 45 w 104"/>
                <a:gd name="T101" fmla="*/ 45 h 104"/>
                <a:gd name="T102" fmla="*/ 58 w 104"/>
                <a:gd name="T103" fmla="*/ 84 h 104"/>
                <a:gd name="T104" fmla="*/ 60 w 104"/>
                <a:gd name="T105" fmla="*/ 64 h 104"/>
                <a:gd name="T106" fmla="*/ 64 w 104"/>
                <a:gd name="T107" fmla="*/ 60 h 104"/>
                <a:gd name="T108" fmla="*/ 84 w 104"/>
                <a:gd name="T109" fmla="*/ 58 h 104"/>
                <a:gd name="T110" fmla="*/ 64 w 104"/>
                <a:gd name="T111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104">
                  <a:moveTo>
                    <a:pt x="104" y="50"/>
                  </a:moveTo>
                  <a:cubicBezTo>
                    <a:pt x="104" y="50"/>
                    <a:pt x="103" y="50"/>
                    <a:pt x="102" y="50"/>
                  </a:cubicBezTo>
                  <a:cubicBezTo>
                    <a:pt x="101" y="49"/>
                    <a:pt x="100" y="49"/>
                    <a:pt x="100" y="49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99" y="47"/>
                    <a:pt x="99" y="46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00" y="44"/>
                    <a:pt x="100" y="43"/>
                    <a:pt x="101" y="43"/>
                  </a:cubicBezTo>
                  <a:cubicBezTo>
                    <a:pt x="102" y="42"/>
                    <a:pt x="103" y="42"/>
                    <a:pt x="103" y="41"/>
                  </a:cubicBezTo>
                  <a:cubicBezTo>
                    <a:pt x="103" y="40"/>
                    <a:pt x="103" y="40"/>
                    <a:pt x="103" y="39"/>
                  </a:cubicBezTo>
                  <a:cubicBezTo>
                    <a:pt x="102" y="39"/>
                    <a:pt x="101" y="39"/>
                    <a:pt x="100" y="39"/>
                  </a:cubicBezTo>
                  <a:cubicBezTo>
                    <a:pt x="99" y="38"/>
                    <a:pt x="98" y="38"/>
                    <a:pt x="98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7"/>
                    <a:pt x="96" y="36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7" y="33"/>
                    <a:pt x="97" y="33"/>
                    <a:pt x="98" y="32"/>
                  </a:cubicBezTo>
                  <a:cubicBezTo>
                    <a:pt x="99" y="31"/>
                    <a:pt x="99" y="31"/>
                    <a:pt x="100" y="30"/>
                  </a:cubicBezTo>
                  <a:cubicBezTo>
                    <a:pt x="99" y="29"/>
                    <a:pt x="99" y="29"/>
                    <a:pt x="99" y="28"/>
                  </a:cubicBezTo>
                  <a:cubicBezTo>
                    <a:pt x="98" y="28"/>
                    <a:pt x="97" y="28"/>
                    <a:pt x="96" y="28"/>
                  </a:cubicBezTo>
                  <a:cubicBezTo>
                    <a:pt x="95" y="28"/>
                    <a:pt x="94" y="28"/>
                    <a:pt x="94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2" y="27"/>
                    <a:pt x="92" y="26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2" y="23"/>
                    <a:pt x="92" y="22"/>
                  </a:cubicBezTo>
                  <a:cubicBezTo>
                    <a:pt x="93" y="22"/>
                    <a:pt x="93" y="21"/>
                    <a:pt x="94" y="20"/>
                  </a:cubicBezTo>
                  <a:cubicBezTo>
                    <a:pt x="93" y="20"/>
                    <a:pt x="93" y="19"/>
                    <a:pt x="92" y="18"/>
                  </a:cubicBezTo>
                  <a:cubicBezTo>
                    <a:pt x="91" y="18"/>
                    <a:pt x="91" y="19"/>
                    <a:pt x="90" y="19"/>
                  </a:cubicBezTo>
                  <a:cubicBezTo>
                    <a:pt x="89" y="19"/>
                    <a:pt x="88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5" y="18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5" y="15"/>
                    <a:pt x="85" y="14"/>
                  </a:cubicBezTo>
                  <a:cubicBezTo>
                    <a:pt x="85" y="13"/>
                    <a:pt x="85" y="13"/>
                    <a:pt x="86" y="12"/>
                  </a:cubicBezTo>
                  <a:cubicBezTo>
                    <a:pt x="85" y="11"/>
                    <a:pt x="84" y="11"/>
                    <a:pt x="84" y="10"/>
                  </a:cubicBezTo>
                  <a:cubicBezTo>
                    <a:pt x="83" y="10"/>
                    <a:pt x="82" y="11"/>
                    <a:pt x="82" y="11"/>
                  </a:cubicBezTo>
                  <a:cubicBezTo>
                    <a:pt x="81" y="12"/>
                    <a:pt x="80" y="12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7" y="11"/>
                    <a:pt x="76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9"/>
                    <a:pt x="76" y="9"/>
                    <a:pt x="76" y="8"/>
                  </a:cubicBezTo>
                  <a:cubicBezTo>
                    <a:pt x="76" y="7"/>
                    <a:pt x="76" y="6"/>
                    <a:pt x="76" y="5"/>
                  </a:cubicBezTo>
                  <a:cubicBezTo>
                    <a:pt x="75" y="5"/>
                    <a:pt x="74" y="4"/>
                    <a:pt x="74" y="4"/>
                  </a:cubicBezTo>
                  <a:cubicBezTo>
                    <a:pt x="73" y="5"/>
                    <a:pt x="72" y="5"/>
                    <a:pt x="72" y="6"/>
                  </a:cubicBezTo>
                  <a:cubicBezTo>
                    <a:pt x="71" y="7"/>
                    <a:pt x="71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8" y="7"/>
                    <a:pt x="67" y="7"/>
                    <a:pt x="66" y="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4"/>
                    <a:pt x="65" y="4"/>
                  </a:cubicBezTo>
                  <a:cubicBezTo>
                    <a:pt x="65" y="3"/>
                    <a:pt x="65" y="2"/>
                    <a:pt x="65" y="1"/>
                  </a:cubicBezTo>
                  <a:cubicBezTo>
                    <a:pt x="64" y="1"/>
                    <a:pt x="63" y="1"/>
                    <a:pt x="62" y="1"/>
                  </a:cubicBezTo>
                  <a:cubicBezTo>
                    <a:pt x="62" y="1"/>
                    <a:pt x="62" y="2"/>
                    <a:pt x="61" y="3"/>
                  </a:cubicBezTo>
                  <a:cubicBezTo>
                    <a:pt x="61" y="3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8" y="5"/>
                    <a:pt x="57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3"/>
                    <a:pt x="54" y="2"/>
                  </a:cubicBezTo>
                  <a:cubicBezTo>
                    <a:pt x="54" y="1"/>
                    <a:pt x="54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1"/>
                    <a:pt x="50" y="2"/>
                  </a:cubicBezTo>
                  <a:cubicBezTo>
                    <a:pt x="50" y="3"/>
                    <a:pt x="49" y="4"/>
                    <a:pt x="49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5"/>
                    <a:pt x="46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4"/>
                    <a:pt x="43" y="3"/>
                    <a:pt x="43" y="3"/>
                  </a:cubicBezTo>
                  <a:cubicBezTo>
                    <a:pt x="43" y="2"/>
                    <a:pt x="42" y="1"/>
                    <a:pt x="42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4"/>
                    <a:pt x="39" y="5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6" y="7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7"/>
                    <a:pt x="33" y="7"/>
                    <a:pt x="32" y="6"/>
                  </a:cubicBezTo>
                  <a:cubicBezTo>
                    <a:pt x="32" y="5"/>
                    <a:pt x="31" y="5"/>
                    <a:pt x="31" y="4"/>
                  </a:cubicBezTo>
                  <a:cubicBezTo>
                    <a:pt x="30" y="4"/>
                    <a:pt x="29" y="5"/>
                    <a:pt x="28" y="5"/>
                  </a:cubicBezTo>
                  <a:cubicBezTo>
                    <a:pt x="28" y="6"/>
                    <a:pt x="28" y="7"/>
                    <a:pt x="29" y="8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2"/>
                    <a:pt x="23" y="12"/>
                    <a:pt x="23" y="11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0" y="11"/>
                    <a:pt x="19" y="11"/>
                    <a:pt x="18" y="12"/>
                  </a:cubicBezTo>
                  <a:cubicBezTo>
                    <a:pt x="19" y="13"/>
                    <a:pt x="19" y="13"/>
                    <a:pt x="19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5" y="19"/>
                    <a:pt x="14" y="19"/>
                  </a:cubicBezTo>
                  <a:cubicBezTo>
                    <a:pt x="14" y="19"/>
                    <a:pt x="13" y="18"/>
                    <a:pt x="12" y="18"/>
                  </a:cubicBezTo>
                  <a:cubicBezTo>
                    <a:pt x="11" y="19"/>
                    <a:pt x="11" y="20"/>
                    <a:pt x="10" y="20"/>
                  </a:cubicBezTo>
                  <a:cubicBezTo>
                    <a:pt x="11" y="21"/>
                    <a:pt x="11" y="22"/>
                    <a:pt x="12" y="22"/>
                  </a:cubicBezTo>
                  <a:cubicBezTo>
                    <a:pt x="12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6"/>
                    <a:pt x="12" y="27"/>
                    <a:pt x="11" y="2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5" y="29"/>
                    <a:pt x="5" y="29"/>
                    <a:pt x="4" y="30"/>
                  </a:cubicBezTo>
                  <a:cubicBezTo>
                    <a:pt x="5" y="31"/>
                    <a:pt x="6" y="31"/>
                    <a:pt x="6" y="32"/>
                  </a:cubicBezTo>
                  <a:cubicBezTo>
                    <a:pt x="7" y="33"/>
                    <a:pt x="8" y="33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7" y="37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5" y="38"/>
                    <a:pt x="4" y="39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2" y="42"/>
                    <a:pt x="2" y="42"/>
                    <a:pt x="3" y="43"/>
                  </a:cubicBezTo>
                  <a:cubicBezTo>
                    <a:pt x="4" y="43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3" y="49"/>
                    <a:pt x="2" y="50"/>
                  </a:cubicBezTo>
                  <a:cubicBezTo>
                    <a:pt x="1" y="50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3"/>
                    <a:pt x="1" y="54"/>
                    <a:pt x="2" y="54"/>
                  </a:cubicBezTo>
                  <a:cubicBezTo>
                    <a:pt x="3" y="54"/>
                    <a:pt x="4" y="54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8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0"/>
                    <a:pt x="4" y="60"/>
                    <a:pt x="3" y="61"/>
                  </a:cubicBezTo>
                  <a:cubicBezTo>
                    <a:pt x="2" y="61"/>
                    <a:pt x="2" y="62"/>
                    <a:pt x="1" y="62"/>
                  </a:cubicBezTo>
                  <a:cubicBezTo>
                    <a:pt x="1" y="63"/>
                    <a:pt x="1" y="64"/>
                    <a:pt x="2" y="65"/>
                  </a:cubicBezTo>
                  <a:cubicBezTo>
                    <a:pt x="2" y="65"/>
                    <a:pt x="3" y="65"/>
                    <a:pt x="4" y="65"/>
                  </a:cubicBezTo>
                  <a:cubicBezTo>
                    <a:pt x="5" y="65"/>
                    <a:pt x="6" y="65"/>
                    <a:pt x="6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7"/>
                    <a:pt x="8" y="68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6" y="71"/>
                  </a:cubicBezTo>
                  <a:cubicBezTo>
                    <a:pt x="6" y="72"/>
                    <a:pt x="5" y="73"/>
                    <a:pt x="4" y="73"/>
                  </a:cubicBezTo>
                  <a:cubicBezTo>
                    <a:pt x="5" y="74"/>
                    <a:pt x="5" y="75"/>
                    <a:pt x="6" y="76"/>
                  </a:cubicBezTo>
                  <a:cubicBezTo>
                    <a:pt x="6" y="76"/>
                    <a:pt x="7" y="75"/>
                    <a:pt x="8" y="75"/>
                  </a:cubicBezTo>
                  <a:cubicBezTo>
                    <a:pt x="9" y="75"/>
                    <a:pt x="10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80"/>
                    <a:pt x="12" y="80"/>
                    <a:pt x="12" y="81"/>
                  </a:cubicBezTo>
                  <a:cubicBezTo>
                    <a:pt x="11" y="82"/>
                    <a:pt x="11" y="83"/>
                    <a:pt x="10" y="83"/>
                  </a:cubicBezTo>
                  <a:cubicBezTo>
                    <a:pt x="11" y="84"/>
                    <a:pt x="11" y="85"/>
                    <a:pt x="12" y="85"/>
                  </a:cubicBezTo>
                  <a:cubicBezTo>
                    <a:pt x="13" y="85"/>
                    <a:pt x="14" y="85"/>
                    <a:pt x="14" y="84"/>
                  </a:cubicBezTo>
                  <a:cubicBezTo>
                    <a:pt x="15" y="84"/>
                    <a:pt x="16" y="84"/>
                    <a:pt x="1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8" y="85"/>
                    <a:pt x="19" y="86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9"/>
                    <a:pt x="19" y="89"/>
                  </a:cubicBezTo>
                  <a:cubicBezTo>
                    <a:pt x="19" y="90"/>
                    <a:pt x="19" y="91"/>
                    <a:pt x="18" y="92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2" y="92"/>
                    <a:pt x="23" y="92"/>
                  </a:cubicBezTo>
                  <a:cubicBezTo>
                    <a:pt x="23" y="92"/>
                    <a:pt x="24" y="91"/>
                    <a:pt x="25" y="91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8" y="92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4"/>
                    <a:pt x="29" y="95"/>
                    <a:pt x="29" y="96"/>
                  </a:cubicBezTo>
                  <a:cubicBezTo>
                    <a:pt x="28" y="97"/>
                    <a:pt x="28" y="97"/>
                    <a:pt x="28" y="98"/>
                  </a:cubicBezTo>
                  <a:cubicBezTo>
                    <a:pt x="29" y="99"/>
                    <a:pt x="30" y="99"/>
                    <a:pt x="31" y="99"/>
                  </a:cubicBezTo>
                  <a:cubicBezTo>
                    <a:pt x="31" y="99"/>
                    <a:pt x="32" y="98"/>
                    <a:pt x="32" y="98"/>
                  </a:cubicBezTo>
                  <a:cubicBezTo>
                    <a:pt x="33" y="97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96"/>
                    <a:pt x="37" y="97"/>
                    <a:pt x="38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98"/>
                    <a:pt x="39" y="99"/>
                    <a:pt x="39" y="100"/>
                  </a:cubicBezTo>
                  <a:cubicBezTo>
                    <a:pt x="39" y="101"/>
                    <a:pt x="39" y="102"/>
                    <a:pt x="39" y="102"/>
                  </a:cubicBezTo>
                  <a:cubicBezTo>
                    <a:pt x="40" y="103"/>
                    <a:pt x="41" y="103"/>
                    <a:pt x="42" y="103"/>
                  </a:cubicBezTo>
                  <a:cubicBezTo>
                    <a:pt x="42" y="102"/>
                    <a:pt x="43" y="102"/>
                    <a:pt x="43" y="101"/>
                  </a:cubicBezTo>
                  <a:cubicBezTo>
                    <a:pt x="43" y="100"/>
                    <a:pt x="44" y="99"/>
                    <a:pt x="44" y="99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9"/>
                    <a:pt x="47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100"/>
                    <a:pt x="50" y="101"/>
                    <a:pt x="50" y="102"/>
                  </a:cubicBezTo>
                  <a:cubicBezTo>
                    <a:pt x="50" y="102"/>
                    <a:pt x="50" y="103"/>
                    <a:pt x="5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2" y="104"/>
                    <a:pt x="53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4" y="103"/>
                    <a:pt x="54" y="102"/>
                    <a:pt x="54" y="102"/>
                  </a:cubicBezTo>
                  <a:cubicBezTo>
                    <a:pt x="55" y="101"/>
                    <a:pt x="55" y="100"/>
                    <a:pt x="55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7" y="99"/>
                    <a:pt x="58" y="99"/>
                    <a:pt x="59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1" y="100"/>
                    <a:pt x="61" y="101"/>
                  </a:cubicBezTo>
                  <a:cubicBezTo>
                    <a:pt x="62" y="102"/>
                    <a:pt x="62" y="102"/>
                    <a:pt x="62" y="103"/>
                  </a:cubicBezTo>
                  <a:cubicBezTo>
                    <a:pt x="63" y="103"/>
                    <a:pt x="64" y="103"/>
                    <a:pt x="65" y="102"/>
                  </a:cubicBezTo>
                  <a:cubicBezTo>
                    <a:pt x="65" y="102"/>
                    <a:pt x="65" y="101"/>
                    <a:pt x="65" y="100"/>
                  </a:cubicBezTo>
                  <a:cubicBezTo>
                    <a:pt x="65" y="99"/>
                    <a:pt x="65" y="98"/>
                    <a:pt x="65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7" y="97"/>
                    <a:pt x="68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1" y="96"/>
                    <a:pt x="71" y="97"/>
                    <a:pt x="72" y="98"/>
                  </a:cubicBezTo>
                  <a:cubicBezTo>
                    <a:pt x="72" y="98"/>
                    <a:pt x="73" y="99"/>
                    <a:pt x="74" y="99"/>
                  </a:cubicBezTo>
                  <a:cubicBezTo>
                    <a:pt x="74" y="99"/>
                    <a:pt x="75" y="99"/>
                    <a:pt x="76" y="98"/>
                  </a:cubicBezTo>
                  <a:cubicBezTo>
                    <a:pt x="76" y="97"/>
                    <a:pt x="76" y="97"/>
                    <a:pt x="76" y="96"/>
                  </a:cubicBezTo>
                  <a:cubicBezTo>
                    <a:pt x="76" y="95"/>
                    <a:pt x="75" y="94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7" y="92"/>
                    <a:pt x="78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80" y="91"/>
                    <a:pt x="81" y="92"/>
                    <a:pt x="82" y="92"/>
                  </a:cubicBezTo>
                  <a:cubicBezTo>
                    <a:pt x="82" y="92"/>
                    <a:pt x="83" y="93"/>
                    <a:pt x="84" y="93"/>
                  </a:cubicBezTo>
                  <a:cubicBezTo>
                    <a:pt x="84" y="93"/>
                    <a:pt x="85" y="92"/>
                    <a:pt x="86" y="92"/>
                  </a:cubicBezTo>
                  <a:cubicBezTo>
                    <a:pt x="85" y="91"/>
                    <a:pt x="85" y="90"/>
                    <a:pt x="85" y="89"/>
                  </a:cubicBezTo>
                  <a:cubicBezTo>
                    <a:pt x="85" y="89"/>
                    <a:pt x="84" y="88"/>
                    <a:pt x="84" y="87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5" y="86"/>
                    <a:pt x="86" y="85"/>
                    <a:pt x="87" y="84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8" y="84"/>
                    <a:pt x="89" y="84"/>
                    <a:pt x="90" y="84"/>
                  </a:cubicBezTo>
                  <a:cubicBezTo>
                    <a:pt x="91" y="85"/>
                    <a:pt x="91" y="85"/>
                    <a:pt x="92" y="85"/>
                  </a:cubicBezTo>
                  <a:cubicBezTo>
                    <a:pt x="93" y="85"/>
                    <a:pt x="93" y="84"/>
                    <a:pt x="94" y="83"/>
                  </a:cubicBezTo>
                  <a:cubicBezTo>
                    <a:pt x="93" y="83"/>
                    <a:pt x="93" y="82"/>
                    <a:pt x="92" y="81"/>
                  </a:cubicBezTo>
                  <a:cubicBezTo>
                    <a:pt x="92" y="80"/>
                    <a:pt x="91" y="80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5" y="75"/>
                    <a:pt x="96" y="75"/>
                  </a:cubicBezTo>
                  <a:cubicBezTo>
                    <a:pt x="97" y="75"/>
                    <a:pt x="98" y="76"/>
                    <a:pt x="99" y="76"/>
                  </a:cubicBezTo>
                  <a:cubicBezTo>
                    <a:pt x="99" y="75"/>
                    <a:pt x="99" y="74"/>
                    <a:pt x="100" y="73"/>
                  </a:cubicBezTo>
                  <a:cubicBezTo>
                    <a:pt x="99" y="73"/>
                    <a:pt x="99" y="72"/>
                    <a:pt x="98" y="71"/>
                  </a:cubicBezTo>
                  <a:cubicBezTo>
                    <a:pt x="97" y="71"/>
                    <a:pt x="97" y="70"/>
                    <a:pt x="96" y="70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8"/>
                    <a:pt x="97" y="67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9" y="65"/>
                    <a:pt x="100" y="65"/>
                  </a:cubicBezTo>
                  <a:cubicBezTo>
                    <a:pt x="101" y="65"/>
                    <a:pt x="102" y="65"/>
                    <a:pt x="103" y="65"/>
                  </a:cubicBezTo>
                  <a:cubicBezTo>
                    <a:pt x="103" y="64"/>
                    <a:pt x="103" y="63"/>
                    <a:pt x="103" y="62"/>
                  </a:cubicBezTo>
                  <a:cubicBezTo>
                    <a:pt x="103" y="62"/>
                    <a:pt x="102" y="61"/>
                    <a:pt x="101" y="61"/>
                  </a:cubicBezTo>
                  <a:cubicBezTo>
                    <a:pt x="100" y="60"/>
                    <a:pt x="100" y="60"/>
                    <a:pt x="9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8"/>
                    <a:pt x="99" y="56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4"/>
                    <a:pt x="101" y="54"/>
                    <a:pt x="102" y="54"/>
                  </a:cubicBezTo>
                  <a:cubicBezTo>
                    <a:pt x="103" y="54"/>
                    <a:pt x="104" y="53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4" y="53"/>
                    <a:pt x="104" y="52"/>
                    <a:pt x="104" y="52"/>
                  </a:cubicBezTo>
                  <a:cubicBezTo>
                    <a:pt x="104" y="51"/>
                    <a:pt x="104" y="51"/>
                    <a:pt x="104" y="50"/>
                  </a:cubicBezTo>
                  <a:close/>
                  <a:moveTo>
                    <a:pt x="55" y="38"/>
                  </a:moveTo>
                  <a:cubicBezTo>
                    <a:pt x="55" y="32"/>
                    <a:pt x="57" y="26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3" y="21"/>
                    <a:pt x="67" y="22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7" y="31"/>
                    <a:pt x="64" y="35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8" y="39"/>
                    <a:pt x="57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34" y="25"/>
                  </a:moveTo>
                  <a:cubicBezTo>
                    <a:pt x="38" y="22"/>
                    <a:pt x="42" y="21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8" y="26"/>
                    <a:pt x="49" y="32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8" y="38"/>
                    <a:pt x="46" y="39"/>
                    <a:pt x="45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5"/>
                    <a:pt x="37" y="30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20" y="45"/>
                  </a:moveTo>
                  <a:cubicBezTo>
                    <a:pt x="21" y="41"/>
                    <a:pt x="23" y="37"/>
                    <a:pt x="25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1" y="36"/>
                    <a:pt x="36" y="40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6"/>
                    <a:pt x="39" y="47"/>
                    <a:pt x="39" y="48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2" y="48"/>
                    <a:pt x="26" y="47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lnTo>
                    <a:pt x="20" y="45"/>
                  </a:lnTo>
                  <a:close/>
                  <a:moveTo>
                    <a:pt x="25" y="70"/>
                  </a:move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3" y="66"/>
                    <a:pt x="21" y="62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6" y="56"/>
                    <a:pt x="32" y="55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9" y="56"/>
                    <a:pt x="39" y="58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6" y="63"/>
                    <a:pt x="31" y="67"/>
                    <a:pt x="25" y="70"/>
                  </a:cubicBezTo>
                  <a:close/>
                  <a:moveTo>
                    <a:pt x="49" y="66"/>
                  </a:moveTo>
                  <a:cubicBezTo>
                    <a:pt x="49" y="72"/>
                    <a:pt x="48" y="77"/>
                    <a:pt x="46" y="83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1" y="83"/>
                    <a:pt x="38" y="81"/>
                    <a:pt x="34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7" y="73"/>
                    <a:pt x="40" y="68"/>
                    <a:pt x="44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6" y="64"/>
                    <a:pt x="47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lnTo>
                    <a:pt x="49" y="66"/>
                  </a:lnTo>
                  <a:close/>
                  <a:moveTo>
                    <a:pt x="52" y="62"/>
                  </a:moveTo>
                  <a:cubicBezTo>
                    <a:pt x="49" y="62"/>
                    <a:pt x="47" y="61"/>
                    <a:pt x="45" y="59"/>
                  </a:cubicBezTo>
                  <a:cubicBezTo>
                    <a:pt x="43" y="57"/>
                    <a:pt x="42" y="54"/>
                    <a:pt x="42" y="52"/>
                  </a:cubicBezTo>
                  <a:cubicBezTo>
                    <a:pt x="42" y="49"/>
                    <a:pt x="43" y="47"/>
                    <a:pt x="45" y="45"/>
                  </a:cubicBezTo>
                  <a:cubicBezTo>
                    <a:pt x="47" y="43"/>
                    <a:pt x="49" y="42"/>
                    <a:pt x="52" y="42"/>
                  </a:cubicBezTo>
                  <a:cubicBezTo>
                    <a:pt x="55" y="42"/>
                    <a:pt x="57" y="43"/>
                    <a:pt x="59" y="45"/>
                  </a:cubicBezTo>
                  <a:cubicBezTo>
                    <a:pt x="63" y="49"/>
                    <a:pt x="63" y="55"/>
                    <a:pt x="59" y="59"/>
                  </a:cubicBezTo>
                  <a:cubicBezTo>
                    <a:pt x="57" y="61"/>
                    <a:pt x="55" y="62"/>
                    <a:pt x="52" y="62"/>
                  </a:cubicBezTo>
                  <a:close/>
                  <a:moveTo>
                    <a:pt x="70" y="79"/>
                  </a:moveTo>
                  <a:cubicBezTo>
                    <a:pt x="66" y="81"/>
                    <a:pt x="63" y="83"/>
                    <a:pt x="59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6" y="77"/>
                    <a:pt x="55" y="72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7" y="65"/>
                    <a:pt x="58" y="64"/>
                    <a:pt x="59" y="64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4" y="68"/>
                    <a:pt x="67" y="73"/>
                    <a:pt x="70" y="78"/>
                  </a:cubicBezTo>
                  <a:cubicBezTo>
                    <a:pt x="70" y="79"/>
                    <a:pt x="70" y="79"/>
                    <a:pt x="70" y="79"/>
                  </a:cubicBezTo>
                  <a:close/>
                  <a:moveTo>
                    <a:pt x="84" y="58"/>
                  </a:moveTo>
                  <a:cubicBezTo>
                    <a:pt x="83" y="62"/>
                    <a:pt x="82" y="66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3" y="67"/>
                    <a:pt x="68" y="64"/>
                    <a:pt x="64" y="60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5" y="58"/>
                    <a:pt x="65" y="56"/>
                    <a:pt x="66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2" y="55"/>
                    <a:pt x="78" y="56"/>
                    <a:pt x="84" y="58"/>
                  </a:cubicBezTo>
                  <a:cubicBezTo>
                    <a:pt x="84" y="58"/>
                    <a:pt x="84" y="58"/>
                    <a:pt x="84" y="58"/>
                  </a:cubicBezTo>
                  <a:close/>
                  <a:moveTo>
                    <a:pt x="84" y="46"/>
                  </a:moveTo>
                  <a:cubicBezTo>
                    <a:pt x="78" y="48"/>
                    <a:pt x="72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5" y="47"/>
                    <a:pt x="65" y="46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9" y="40"/>
                    <a:pt x="73" y="37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37"/>
                    <a:pt x="83" y="41"/>
                    <a:pt x="84" y="45"/>
                  </a:cubicBezTo>
                  <a:cubicBezTo>
                    <a:pt x="84" y="46"/>
                    <a:pt x="84" y="46"/>
                    <a:pt x="84" y="4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303577EC-47A3-8924-5FA4-2C21F6877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40813" y="3054350"/>
              <a:ext cx="1065213" cy="1055688"/>
            </a:xfrm>
            <a:custGeom>
              <a:avLst/>
              <a:gdLst>
                <a:gd name="T0" fmla="*/ 258 w 282"/>
                <a:gd name="T1" fmla="*/ 118 h 280"/>
                <a:gd name="T2" fmla="*/ 252 w 282"/>
                <a:gd name="T3" fmla="*/ 96 h 280"/>
                <a:gd name="T4" fmla="*/ 256 w 282"/>
                <a:gd name="T5" fmla="*/ 75 h 280"/>
                <a:gd name="T6" fmla="*/ 234 w 282"/>
                <a:gd name="T7" fmla="*/ 66 h 280"/>
                <a:gd name="T8" fmla="*/ 230 w 282"/>
                <a:gd name="T9" fmla="*/ 31 h 280"/>
                <a:gd name="T10" fmla="*/ 201 w 282"/>
                <a:gd name="T11" fmla="*/ 37 h 280"/>
                <a:gd name="T12" fmla="*/ 180 w 282"/>
                <a:gd name="T13" fmla="*/ 27 h 280"/>
                <a:gd name="T14" fmla="*/ 167 w 282"/>
                <a:gd name="T15" fmla="*/ 11 h 280"/>
                <a:gd name="T16" fmla="*/ 146 w 282"/>
                <a:gd name="T17" fmla="*/ 21 h 280"/>
                <a:gd name="T18" fmla="*/ 117 w 282"/>
                <a:gd name="T19" fmla="*/ 1 h 280"/>
                <a:gd name="T20" fmla="*/ 102 w 282"/>
                <a:gd name="T21" fmla="*/ 27 h 280"/>
                <a:gd name="T22" fmla="*/ 81 w 282"/>
                <a:gd name="T23" fmla="*/ 36 h 280"/>
                <a:gd name="T24" fmla="*/ 60 w 282"/>
                <a:gd name="T25" fmla="*/ 36 h 280"/>
                <a:gd name="T26" fmla="*/ 54 w 282"/>
                <a:gd name="T27" fmla="*/ 58 h 280"/>
                <a:gd name="T28" fmla="*/ 20 w 282"/>
                <a:gd name="T29" fmla="*/ 68 h 280"/>
                <a:gd name="T30" fmla="*/ 30 w 282"/>
                <a:gd name="T31" fmla="*/ 96 h 280"/>
                <a:gd name="T32" fmla="*/ 23 w 282"/>
                <a:gd name="T33" fmla="*/ 117 h 280"/>
                <a:gd name="T34" fmla="*/ 9 w 282"/>
                <a:gd name="T35" fmla="*/ 133 h 280"/>
                <a:gd name="T36" fmla="*/ 22 w 282"/>
                <a:gd name="T37" fmla="*/ 152 h 280"/>
                <a:gd name="T38" fmla="*/ 5 w 282"/>
                <a:gd name="T39" fmla="*/ 176 h 280"/>
                <a:gd name="T40" fmla="*/ 34 w 282"/>
                <a:gd name="T41" fmla="*/ 194 h 280"/>
                <a:gd name="T42" fmla="*/ 34 w 282"/>
                <a:gd name="T43" fmla="*/ 217 h 280"/>
                <a:gd name="T44" fmla="*/ 54 w 282"/>
                <a:gd name="T45" fmla="*/ 223 h 280"/>
                <a:gd name="T46" fmla="*/ 72 w 282"/>
                <a:gd name="T47" fmla="*/ 238 h 280"/>
                <a:gd name="T48" fmla="*/ 78 w 282"/>
                <a:gd name="T49" fmla="*/ 266 h 280"/>
                <a:gd name="T50" fmla="*/ 112 w 282"/>
                <a:gd name="T51" fmla="*/ 256 h 280"/>
                <a:gd name="T52" fmla="*/ 129 w 282"/>
                <a:gd name="T53" fmla="*/ 272 h 280"/>
                <a:gd name="T54" fmla="*/ 147 w 282"/>
                <a:gd name="T55" fmla="*/ 260 h 280"/>
                <a:gd name="T56" fmla="*/ 169 w 282"/>
                <a:gd name="T57" fmla="*/ 256 h 280"/>
                <a:gd name="T58" fmla="*/ 195 w 282"/>
                <a:gd name="T59" fmla="*/ 270 h 280"/>
                <a:gd name="T60" fmla="*/ 209 w 282"/>
                <a:gd name="T61" fmla="*/ 238 h 280"/>
                <a:gd name="T62" fmla="*/ 233 w 282"/>
                <a:gd name="T63" fmla="*/ 235 h 280"/>
                <a:gd name="T64" fmla="*/ 235 w 282"/>
                <a:gd name="T65" fmla="*/ 214 h 280"/>
                <a:gd name="T66" fmla="*/ 247 w 282"/>
                <a:gd name="T67" fmla="*/ 195 h 280"/>
                <a:gd name="T68" fmla="*/ 275 w 282"/>
                <a:gd name="T69" fmla="*/ 184 h 280"/>
                <a:gd name="T70" fmla="*/ 260 w 282"/>
                <a:gd name="T71" fmla="*/ 153 h 280"/>
                <a:gd name="T72" fmla="*/ 282 w 282"/>
                <a:gd name="T73" fmla="*/ 136 h 280"/>
                <a:gd name="T74" fmla="*/ 218 w 282"/>
                <a:gd name="T75" fmla="*/ 72 h 280"/>
                <a:gd name="T76" fmla="*/ 137 w 282"/>
                <a:gd name="T77" fmla="*/ 103 h 280"/>
                <a:gd name="T78" fmla="*/ 141 w 282"/>
                <a:gd name="T79" fmla="*/ 158 h 280"/>
                <a:gd name="T80" fmla="*/ 100 w 282"/>
                <a:gd name="T81" fmla="*/ 47 h 280"/>
                <a:gd name="T82" fmla="*/ 145 w 282"/>
                <a:gd name="T83" fmla="*/ 40 h 280"/>
                <a:gd name="T84" fmla="*/ 110 w 282"/>
                <a:gd name="T85" fmla="*/ 116 h 280"/>
                <a:gd name="T86" fmla="*/ 106 w 282"/>
                <a:gd name="T87" fmla="*/ 126 h 280"/>
                <a:gd name="T88" fmla="*/ 103 w 282"/>
                <a:gd name="T89" fmla="*/ 145 h 280"/>
                <a:gd name="T90" fmla="*/ 47 w 282"/>
                <a:gd name="T91" fmla="*/ 181 h 280"/>
                <a:gd name="T92" fmla="*/ 107 w 282"/>
                <a:gd name="T93" fmla="*/ 155 h 280"/>
                <a:gd name="T94" fmla="*/ 47 w 282"/>
                <a:gd name="T95" fmla="*/ 181 h 280"/>
                <a:gd name="T96" fmla="*/ 66 w 282"/>
                <a:gd name="T97" fmla="*/ 208 h 280"/>
                <a:gd name="T98" fmla="*/ 146 w 282"/>
                <a:gd name="T99" fmla="*/ 178 h 280"/>
                <a:gd name="T100" fmla="*/ 137 w 282"/>
                <a:gd name="T101" fmla="*/ 243 h 280"/>
                <a:gd name="T102" fmla="*/ 169 w 282"/>
                <a:gd name="T103" fmla="*/ 164 h 280"/>
                <a:gd name="T104" fmla="*/ 209 w 282"/>
                <a:gd name="T105" fmla="*/ 217 h 280"/>
                <a:gd name="T106" fmla="*/ 178 w 282"/>
                <a:gd name="T107" fmla="*/ 137 h 280"/>
                <a:gd name="T108" fmla="*/ 243 w 282"/>
                <a:gd name="T109" fmla="*/ 146 h 280"/>
                <a:gd name="T110" fmla="*/ 163 w 282"/>
                <a:gd name="T111" fmla="*/ 111 h 280"/>
                <a:gd name="T112" fmla="*/ 243 w 282"/>
                <a:gd name="T113" fmla="*/ 14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2" h="280">
                  <a:moveTo>
                    <a:pt x="272" y="133"/>
                  </a:moveTo>
                  <a:cubicBezTo>
                    <a:pt x="268" y="132"/>
                    <a:pt x="264" y="130"/>
                    <a:pt x="260" y="129"/>
                  </a:cubicBezTo>
                  <a:cubicBezTo>
                    <a:pt x="260" y="129"/>
                    <a:pt x="260" y="129"/>
                    <a:pt x="260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9" y="125"/>
                    <a:pt x="259" y="122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9" y="117"/>
                    <a:pt x="259" y="117"/>
                    <a:pt x="259" y="117"/>
                  </a:cubicBezTo>
                  <a:cubicBezTo>
                    <a:pt x="262" y="115"/>
                    <a:pt x="266" y="112"/>
                    <a:pt x="269" y="110"/>
                  </a:cubicBezTo>
                  <a:cubicBezTo>
                    <a:pt x="272" y="108"/>
                    <a:pt x="275" y="106"/>
                    <a:pt x="277" y="105"/>
                  </a:cubicBezTo>
                  <a:cubicBezTo>
                    <a:pt x="277" y="102"/>
                    <a:pt x="276" y="99"/>
                    <a:pt x="275" y="96"/>
                  </a:cubicBezTo>
                  <a:cubicBezTo>
                    <a:pt x="272" y="96"/>
                    <a:pt x="268" y="96"/>
                    <a:pt x="265" y="96"/>
                  </a:cubicBezTo>
                  <a:cubicBezTo>
                    <a:pt x="261" y="96"/>
                    <a:pt x="256" y="96"/>
                    <a:pt x="252" y="96"/>
                  </a:cubicBezTo>
                  <a:cubicBezTo>
                    <a:pt x="252" y="96"/>
                    <a:pt x="252" y="96"/>
                    <a:pt x="252" y="96"/>
                  </a:cubicBezTo>
                  <a:cubicBezTo>
                    <a:pt x="251" y="95"/>
                    <a:pt x="251" y="95"/>
                    <a:pt x="251" y="95"/>
                  </a:cubicBezTo>
                  <a:cubicBezTo>
                    <a:pt x="250" y="92"/>
                    <a:pt x="249" y="89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cubicBezTo>
                    <a:pt x="248" y="85"/>
                    <a:pt x="248" y="85"/>
                    <a:pt x="248" y="85"/>
                  </a:cubicBezTo>
                  <a:cubicBezTo>
                    <a:pt x="250" y="82"/>
                    <a:pt x="253" y="79"/>
                    <a:pt x="256" y="75"/>
                  </a:cubicBezTo>
                  <a:cubicBezTo>
                    <a:pt x="258" y="73"/>
                    <a:pt x="260" y="70"/>
                    <a:pt x="262" y="68"/>
                  </a:cubicBezTo>
                  <a:cubicBezTo>
                    <a:pt x="260" y="65"/>
                    <a:pt x="259" y="63"/>
                    <a:pt x="257" y="60"/>
                  </a:cubicBezTo>
                  <a:cubicBezTo>
                    <a:pt x="254" y="61"/>
                    <a:pt x="251" y="62"/>
                    <a:pt x="248" y="63"/>
                  </a:cubicBezTo>
                  <a:cubicBezTo>
                    <a:pt x="243" y="64"/>
                    <a:pt x="239" y="65"/>
                    <a:pt x="235" y="66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2" y="63"/>
                    <a:pt x="230" y="61"/>
                    <a:pt x="228" y="58"/>
                  </a:cubicBezTo>
                  <a:cubicBezTo>
                    <a:pt x="228" y="58"/>
                    <a:pt x="228" y="58"/>
                    <a:pt x="228" y="58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9" y="54"/>
                    <a:pt x="231" y="50"/>
                    <a:pt x="233" y="45"/>
                  </a:cubicBezTo>
                  <a:cubicBezTo>
                    <a:pt x="234" y="42"/>
                    <a:pt x="235" y="39"/>
                    <a:pt x="236" y="37"/>
                  </a:cubicBezTo>
                  <a:cubicBezTo>
                    <a:pt x="234" y="35"/>
                    <a:pt x="232" y="33"/>
                    <a:pt x="230" y="31"/>
                  </a:cubicBezTo>
                  <a:cubicBezTo>
                    <a:pt x="227" y="32"/>
                    <a:pt x="224" y="34"/>
                    <a:pt x="222" y="36"/>
                  </a:cubicBezTo>
                  <a:cubicBezTo>
                    <a:pt x="218" y="38"/>
                    <a:pt x="214" y="41"/>
                    <a:pt x="211" y="42"/>
                  </a:cubicBezTo>
                  <a:cubicBezTo>
                    <a:pt x="210" y="43"/>
                    <a:pt x="210" y="43"/>
                    <a:pt x="210" y="43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7" y="41"/>
                    <a:pt x="204" y="39"/>
                    <a:pt x="201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3"/>
                    <a:pt x="202" y="28"/>
                    <a:pt x="202" y="24"/>
                  </a:cubicBezTo>
                  <a:cubicBezTo>
                    <a:pt x="203" y="20"/>
                    <a:pt x="203" y="17"/>
                    <a:pt x="203" y="14"/>
                  </a:cubicBezTo>
                  <a:cubicBezTo>
                    <a:pt x="201" y="13"/>
                    <a:pt x="198" y="11"/>
                    <a:pt x="195" y="10"/>
                  </a:cubicBezTo>
                  <a:cubicBezTo>
                    <a:pt x="193" y="12"/>
                    <a:pt x="191" y="15"/>
                    <a:pt x="189" y="17"/>
                  </a:cubicBezTo>
                  <a:cubicBezTo>
                    <a:pt x="186" y="21"/>
                    <a:pt x="183" y="24"/>
                    <a:pt x="180" y="27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6" y="26"/>
                    <a:pt x="173" y="25"/>
                    <a:pt x="170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0"/>
                    <a:pt x="168" y="15"/>
                    <a:pt x="167" y="11"/>
                  </a:cubicBezTo>
                  <a:cubicBezTo>
                    <a:pt x="166" y="8"/>
                    <a:pt x="166" y="4"/>
                    <a:pt x="165" y="1"/>
                  </a:cubicBezTo>
                  <a:cubicBezTo>
                    <a:pt x="162" y="1"/>
                    <a:pt x="159" y="1"/>
                    <a:pt x="157" y="0"/>
                  </a:cubicBezTo>
                  <a:cubicBezTo>
                    <a:pt x="155" y="3"/>
                    <a:pt x="154" y="6"/>
                    <a:pt x="153" y="9"/>
                  </a:cubicBezTo>
                  <a:cubicBezTo>
                    <a:pt x="151" y="13"/>
                    <a:pt x="149" y="17"/>
                    <a:pt x="147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2" y="21"/>
                    <a:pt x="139" y="21"/>
                    <a:pt x="136" y="21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3" y="17"/>
                    <a:pt x="131" y="13"/>
                    <a:pt x="129" y="9"/>
                  </a:cubicBezTo>
                  <a:cubicBezTo>
                    <a:pt x="128" y="6"/>
                    <a:pt x="126" y="3"/>
                    <a:pt x="125" y="0"/>
                  </a:cubicBezTo>
                  <a:cubicBezTo>
                    <a:pt x="122" y="1"/>
                    <a:pt x="120" y="1"/>
                    <a:pt x="117" y="1"/>
                  </a:cubicBezTo>
                  <a:cubicBezTo>
                    <a:pt x="116" y="4"/>
                    <a:pt x="115" y="8"/>
                    <a:pt x="115" y="11"/>
                  </a:cubicBezTo>
                  <a:cubicBezTo>
                    <a:pt x="114" y="15"/>
                    <a:pt x="114" y="20"/>
                    <a:pt x="113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09" y="25"/>
                    <a:pt x="106" y="26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9" y="24"/>
                    <a:pt x="96" y="21"/>
                    <a:pt x="93" y="17"/>
                  </a:cubicBezTo>
                  <a:cubicBezTo>
                    <a:pt x="91" y="15"/>
                    <a:pt x="88" y="12"/>
                    <a:pt x="86" y="10"/>
                  </a:cubicBezTo>
                  <a:cubicBezTo>
                    <a:pt x="84" y="11"/>
                    <a:pt x="81" y="13"/>
                    <a:pt x="78" y="14"/>
                  </a:cubicBezTo>
                  <a:cubicBezTo>
                    <a:pt x="79" y="17"/>
                    <a:pt x="79" y="20"/>
                    <a:pt x="80" y="24"/>
                  </a:cubicBezTo>
                  <a:cubicBezTo>
                    <a:pt x="80" y="28"/>
                    <a:pt x="81" y="33"/>
                    <a:pt x="81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78" y="39"/>
                    <a:pt x="75" y="41"/>
                    <a:pt x="72" y="42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68" y="41"/>
                    <a:pt x="64" y="38"/>
                    <a:pt x="60" y="36"/>
                  </a:cubicBezTo>
                  <a:cubicBezTo>
                    <a:pt x="57" y="34"/>
                    <a:pt x="54" y="32"/>
                    <a:pt x="52" y="31"/>
                  </a:cubicBezTo>
                  <a:cubicBezTo>
                    <a:pt x="50" y="33"/>
                    <a:pt x="48" y="35"/>
                    <a:pt x="45" y="37"/>
                  </a:cubicBezTo>
                  <a:cubicBezTo>
                    <a:pt x="46" y="39"/>
                    <a:pt x="48" y="42"/>
                    <a:pt x="49" y="45"/>
                  </a:cubicBezTo>
                  <a:cubicBezTo>
                    <a:pt x="51" y="50"/>
                    <a:pt x="53" y="54"/>
                    <a:pt x="54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2" y="61"/>
                    <a:pt x="50" y="63"/>
                    <a:pt x="48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3" y="65"/>
                    <a:pt x="38" y="64"/>
                    <a:pt x="34" y="63"/>
                  </a:cubicBezTo>
                  <a:cubicBezTo>
                    <a:pt x="31" y="62"/>
                    <a:pt x="28" y="61"/>
                    <a:pt x="25" y="60"/>
                  </a:cubicBezTo>
                  <a:cubicBezTo>
                    <a:pt x="23" y="63"/>
                    <a:pt x="22" y="65"/>
                    <a:pt x="20" y="68"/>
                  </a:cubicBezTo>
                  <a:cubicBezTo>
                    <a:pt x="22" y="70"/>
                    <a:pt x="24" y="73"/>
                    <a:pt x="26" y="75"/>
                  </a:cubicBezTo>
                  <a:cubicBezTo>
                    <a:pt x="29" y="79"/>
                    <a:pt x="32" y="82"/>
                    <a:pt x="34" y="8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3" y="89"/>
                    <a:pt x="31" y="92"/>
                    <a:pt x="30" y="95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6" y="96"/>
                    <a:pt x="21" y="96"/>
                    <a:pt x="17" y="96"/>
                  </a:cubicBezTo>
                  <a:cubicBezTo>
                    <a:pt x="13" y="96"/>
                    <a:pt x="10" y="96"/>
                    <a:pt x="7" y="96"/>
                  </a:cubicBezTo>
                  <a:cubicBezTo>
                    <a:pt x="6" y="99"/>
                    <a:pt x="5" y="102"/>
                    <a:pt x="5" y="105"/>
                  </a:cubicBezTo>
                  <a:cubicBezTo>
                    <a:pt x="7" y="106"/>
                    <a:pt x="10" y="108"/>
                    <a:pt x="12" y="110"/>
                  </a:cubicBezTo>
                  <a:cubicBezTo>
                    <a:pt x="16" y="112"/>
                    <a:pt x="20" y="115"/>
                    <a:pt x="23" y="117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3" y="122"/>
                    <a:pt x="22" y="125"/>
                    <a:pt x="22" y="128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18" y="130"/>
                    <a:pt x="14" y="132"/>
                    <a:pt x="9" y="133"/>
                  </a:cubicBezTo>
                  <a:cubicBezTo>
                    <a:pt x="6" y="134"/>
                    <a:pt x="3" y="135"/>
                    <a:pt x="0" y="136"/>
                  </a:cubicBezTo>
                  <a:cubicBezTo>
                    <a:pt x="0" y="137"/>
                    <a:pt x="0" y="139"/>
                    <a:pt x="0" y="140"/>
                  </a:cubicBezTo>
                  <a:cubicBezTo>
                    <a:pt x="0" y="142"/>
                    <a:pt x="0" y="143"/>
                    <a:pt x="0" y="145"/>
                  </a:cubicBezTo>
                  <a:cubicBezTo>
                    <a:pt x="3" y="146"/>
                    <a:pt x="6" y="147"/>
                    <a:pt x="9" y="148"/>
                  </a:cubicBezTo>
                  <a:cubicBezTo>
                    <a:pt x="14" y="149"/>
                    <a:pt x="18" y="150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2" y="155"/>
                    <a:pt x="23" y="159"/>
                    <a:pt x="23" y="162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0" y="165"/>
                    <a:pt x="16" y="168"/>
                    <a:pt x="12" y="170"/>
                  </a:cubicBezTo>
                  <a:cubicBezTo>
                    <a:pt x="10" y="172"/>
                    <a:pt x="7" y="174"/>
                    <a:pt x="5" y="176"/>
                  </a:cubicBezTo>
                  <a:cubicBezTo>
                    <a:pt x="5" y="178"/>
                    <a:pt x="6" y="181"/>
                    <a:pt x="7" y="184"/>
                  </a:cubicBezTo>
                  <a:cubicBezTo>
                    <a:pt x="10" y="184"/>
                    <a:pt x="13" y="184"/>
                    <a:pt x="17" y="184"/>
                  </a:cubicBezTo>
                  <a:cubicBezTo>
                    <a:pt x="21" y="184"/>
                    <a:pt x="26" y="184"/>
                    <a:pt x="29" y="185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31" y="188"/>
                    <a:pt x="33" y="191"/>
                    <a:pt x="34" y="194"/>
                  </a:cubicBezTo>
                  <a:cubicBezTo>
                    <a:pt x="35" y="195"/>
                    <a:pt x="35" y="195"/>
                    <a:pt x="35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2" y="198"/>
                    <a:pt x="29" y="202"/>
                    <a:pt x="26" y="205"/>
                  </a:cubicBezTo>
                  <a:cubicBezTo>
                    <a:pt x="24" y="208"/>
                    <a:pt x="22" y="210"/>
                    <a:pt x="20" y="213"/>
                  </a:cubicBezTo>
                  <a:cubicBezTo>
                    <a:pt x="22" y="215"/>
                    <a:pt x="23" y="218"/>
                    <a:pt x="25" y="220"/>
                  </a:cubicBezTo>
                  <a:cubicBezTo>
                    <a:pt x="28" y="219"/>
                    <a:pt x="31" y="218"/>
                    <a:pt x="34" y="217"/>
                  </a:cubicBezTo>
                  <a:cubicBezTo>
                    <a:pt x="38" y="216"/>
                    <a:pt x="43" y="215"/>
                    <a:pt x="46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8" y="215"/>
                    <a:pt x="48" y="215"/>
                    <a:pt x="48" y="215"/>
                  </a:cubicBezTo>
                  <a:cubicBezTo>
                    <a:pt x="50" y="217"/>
                    <a:pt x="52" y="220"/>
                    <a:pt x="54" y="222"/>
                  </a:cubicBezTo>
                  <a:cubicBezTo>
                    <a:pt x="54" y="222"/>
                    <a:pt x="54" y="222"/>
                    <a:pt x="54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3" y="227"/>
                    <a:pt x="51" y="231"/>
                    <a:pt x="49" y="235"/>
                  </a:cubicBezTo>
                  <a:cubicBezTo>
                    <a:pt x="48" y="238"/>
                    <a:pt x="46" y="241"/>
                    <a:pt x="45" y="244"/>
                  </a:cubicBezTo>
                  <a:cubicBezTo>
                    <a:pt x="48" y="246"/>
                    <a:pt x="50" y="248"/>
                    <a:pt x="52" y="249"/>
                  </a:cubicBezTo>
                  <a:cubicBezTo>
                    <a:pt x="54" y="248"/>
                    <a:pt x="57" y="246"/>
                    <a:pt x="60" y="244"/>
                  </a:cubicBezTo>
                  <a:cubicBezTo>
                    <a:pt x="64" y="242"/>
                    <a:pt x="68" y="239"/>
                    <a:pt x="71" y="238"/>
                  </a:cubicBezTo>
                  <a:cubicBezTo>
                    <a:pt x="72" y="238"/>
                    <a:pt x="72" y="238"/>
                    <a:pt x="72" y="238"/>
                  </a:cubicBezTo>
                  <a:cubicBezTo>
                    <a:pt x="72" y="238"/>
                    <a:pt x="72" y="238"/>
                    <a:pt x="72" y="238"/>
                  </a:cubicBezTo>
                  <a:cubicBezTo>
                    <a:pt x="75" y="240"/>
                    <a:pt x="78" y="242"/>
                    <a:pt x="80" y="243"/>
                  </a:cubicBezTo>
                  <a:cubicBezTo>
                    <a:pt x="81" y="244"/>
                    <a:pt x="81" y="244"/>
                    <a:pt x="81" y="244"/>
                  </a:cubicBezTo>
                  <a:cubicBezTo>
                    <a:pt x="81" y="244"/>
                    <a:pt x="81" y="244"/>
                    <a:pt x="81" y="244"/>
                  </a:cubicBezTo>
                  <a:cubicBezTo>
                    <a:pt x="81" y="248"/>
                    <a:pt x="80" y="252"/>
                    <a:pt x="80" y="257"/>
                  </a:cubicBezTo>
                  <a:cubicBezTo>
                    <a:pt x="79" y="260"/>
                    <a:pt x="79" y="264"/>
                    <a:pt x="78" y="266"/>
                  </a:cubicBezTo>
                  <a:cubicBezTo>
                    <a:pt x="81" y="268"/>
                    <a:pt x="84" y="269"/>
                    <a:pt x="86" y="270"/>
                  </a:cubicBezTo>
                  <a:cubicBezTo>
                    <a:pt x="88" y="268"/>
                    <a:pt x="91" y="265"/>
                    <a:pt x="93" y="263"/>
                  </a:cubicBezTo>
                  <a:cubicBezTo>
                    <a:pt x="96" y="260"/>
                    <a:pt x="99" y="256"/>
                    <a:pt x="102" y="254"/>
                  </a:cubicBezTo>
                  <a:cubicBezTo>
                    <a:pt x="102" y="253"/>
                    <a:pt x="102" y="253"/>
                    <a:pt x="102" y="253"/>
                  </a:cubicBezTo>
                  <a:cubicBezTo>
                    <a:pt x="103" y="253"/>
                    <a:pt x="103" y="253"/>
                    <a:pt x="103" y="253"/>
                  </a:cubicBezTo>
                  <a:cubicBezTo>
                    <a:pt x="106" y="254"/>
                    <a:pt x="109" y="255"/>
                    <a:pt x="112" y="256"/>
                  </a:cubicBezTo>
                  <a:cubicBezTo>
                    <a:pt x="112" y="256"/>
                    <a:pt x="112" y="256"/>
                    <a:pt x="112" y="256"/>
                  </a:cubicBezTo>
                  <a:cubicBezTo>
                    <a:pt x="113" y="257"/>
                    <a:pt x="113" y="257"/>
                    <a:pt x="113" y="257"/>
                  </a:cubicBezTo>
                  <a:cubicBezTo>
                    <a:pt x="114" y="260"/>
                    <a:pt x="114" y="265"/>
                    <a:pt x="115" y="269"/>
                  </a:cubicBezTo>
                  <a:cubicBezTo>
                    <a:pt x="115" y="273"/>
                    <a:pt x="116" y="276"/>
                    <a:pt x="117" y="279"/>
                  </a:cubicBezTo>
                  <a:cubicBezTo>
                    <a:pt x="120" y="279"/>
                    <a:pt x="122" y="280"/>
                    <a:pt x="125" y="280"/>
                  </a:cubicBezTo>
                  <a:cubicBezTo>
                    <a:pt x="126" y="278"/>
                    <a:pt x="128" y="275"/>
                    <a:pt x="129" y="272"/>
                  </a:cubicBezTo>
                  <a:cubicBezTo>
                    <a:pt x="131" y="268"/>
                    <a:pt x="133" y="263"/>
                    <a:pt x="135" y="260"/>
                  </a:cubicBezTo>
                  <a:cubicBezTo>
                    <a:pt x="135" y="259"/>
                    <a:pt x="135" y="259"/>
                    <a:pt x="135" y="259"/>
                  </a:cubicBezTo>
                  <a:cubicBezTo>
                    <a:pt x="136" y="260"/>
                    <a:pt x="136" y="260"/>
                    <a:pt x="136" y="260"/>
                  </a:cubicBezTo>
                  <a:cubicBezTo>
                    <a:pt x="139" y="260"/>
                    <a:pt x="142" y="260"/>
                    <a:pt x="146" y="260"/>
                  </a:cubicBezTo>
                  <a:cubicBezTo>
                    <a:pt x="146" y="259"/>
                    <a:pt x="146" y="259"/>
                    <a:pt x="146" y="259"/>
                  </a:cubicBezTo>
                  <a:cubicBezTo>
                    <a:pt x="147" y="260"/>
                    <a:pt x="147" y="260"/>
                    <a:pt x="147" y="260"/>
                  </a:cubicBezTo>
                  <a:cubicBezTo>
                    <a:pt x="149" y="263"/>
                    <a:pt x="151" y="268"/>
                    <a:pt x="153" y="272"/>
                  </a:cubicBezTo>
                  <a:cubicBezTo>
                    <a:pt x="154" y="275"/>
                    <a:pt x="155" y="278"/>
                    <a:pt x="157" y="280"/>
                  </a:cubicBezTo>
                  <a:cubicBezTo>
                    <a:pt x="159" y="280"/>
                    <a:pt x="162" y="279"/>
                    <a:pt x="165" y="279"/>
                  </a:cubicBezTo>
                  <a:cubicBezTo>
                    <a:pt x="166" y="276"/>
                    <a:pt x="166" y="273"/>
                    <a:pt x="167" y="269"/>
                  </a:cubicBezTo>
                  <a:cubicBezTo>
                    <a:pt x="168" y="265"/>
                    <a:pt x="168" y="260"/>
                    <a:pt x="169" y="257"/>
                  </a:cubicBezTo>
                  <a:cubicBezTo>
                    <a:pt x="169" y="256"/>
                    <a:pt x="169" y="256"/>
                    <a:pt x="169" y="256"/>
                  </a:cubicBezTo>
                  <a:cubicBezTo>
                    <a:pt x="170" y="256"/>
                    <a:pt x="170" y="256"/>
                    <a:pt x="170" y="256"/>
                  </a:cubicBezTo>
                  <a:cubicBezTo>
                    <a:pt x="173" y="255"/>
                    <a:pt x="176" y="254"/>
                    <a:pt x="179" y="253"/>
                  </a:cubicBezTo>
                  <a:cubicBezTo>
                    <a:pt x="180" y="253"/>
                    <a:pt x="180" y="253"/>
                    <a:pt x="180" y="253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83" y="256"/>
                    <a:pt x="186" y="260"/>
                    <a:pt x="189" y="263"/>
                  </a:cubicBezTo>
                  <a:cubicBezTo>
                    <a:pt x="191" y="265"/>
                    <a:pt x="193" y="268"/>
                    <a:pt x="195" y="270"/>
                  </a:cubicBezTo>
                  <a:cubicBezTo>
                    <a:pt x="198" y="269"/>
                    <a:pt x="201" y="268"/>
                    <a:pt x="203" y="266"/>
                  </a:cubicBezTo>
                  <a:cubicBezTo>
                    <a:pt x="203" y="264"/>
                    <a:pt x="203" y="260"/>
                    <a:pt x="202" y="257"/>
                  </a:cubicBezTo>
                  <a:cubicBezTo>
                    <a:pt x="202" y="252"/>
                    <a:pt x="201" y="248"/>
                    <a:pt x="201" y="244"/>
                  </a:cubicBezTo>
                  <a:cubicBezTo>
                    <a:pt x="201" y="244"/>
                    <a:pt x="201" y="244"/>
                    <a:pt x="201" y="244"/>
                  </a:cubicBezTo>
                  <a:cubicBezTo>
                    <a:pt x="201" y="243"/>
                    <a:pt x="201" y="243"/>
                    <a:pt x="201" y="243"/>
                  </a:cubicBezTo>
                  <a:cubicBezTo>
                    <a:pt x="204" y="242"/>
                    <a:pt x="207" y="240"/>
                    <a:pt x="209" y="238"/>
                  </a:cubicBezTo>
                  <a:cubicBezTo>
                    <a:pt x="210" y="238"/>
                    <a:pt x="210" y="238"/>
                    <a:pt x="210" y="238"/>
                  </a:cubicBezTo>
                  <a:cubicBezTo>
                    <a:pt x="211" y="238"/>
                    <a:pt x="211" y="238"/>
                    <a:pt x="211" y="238"/>
                  </a:cubicBezTo>
                  <a:cubicBezTo>
                    <a:pt x="214" y="240"/>
                    <a:pt x="218" y="242"/>
                    <a:pt x="222" y="244"/>
                  </a:cubicBezTo>
                  <a:cubicBezTo>
                    <a:pt x="224" y="246"/>
                    <a:pt x="227" y="248"/>
                    <a:pt x="230" y="249"/>
                  </a:cubicBezTo>
                  <a:cubicBezTo>
                    <a:pt x="232" y="248"/>
                    <a:pt x="234" y="246"/>
                    <a:pt x="236" y="244"/>
                  </a:cubicBezTo>
                  <a:cubicBezTo>
                    <a:pt x="235" y="241"/>
                    <a:pt x="234" y="238"/>
                    <a:pt x="233" y="235"/>
                  </a:cubicBezTo>
                  <a:cubicBezTo>
                    <a:pt x="231" y="231"/>
                    <a:pt x="229" y="227"/>
                    <a:pt x="228" y="223"/>
                  </a:cubicBezTo>
                  <a:cubicBezTo>
                    <a:pt x="227" y="222"/>
                    <a:pt x="227" y="222"/>
                    <a:pt x="227" y="222"/>
                  </a:cubicBezTo>
                  <a:cubicBezTo>
                    <a:pt x="228" y="222"/>
                    <a:pt x="228" y="222"/>
                    <a:pt x="228" y="222"/>
                  </a:cubicBezTo>
                  <a:cubicBezTo>
                    <a:pt x="230" y="220"/>
                    <a:pt x="232" y="217"/>
                    <a:pt x="234" y="215"/>
                  </a:cubicBezTo>
                  <a:cubicBezTo>
                    <a:pt x="235" y="214"/>
                    <a:pt x="235" y="214"/>
                    <a:pt x="235" y="214"/>
                  </a:cubicBezTo>
                  <a:cubicBezTo>
                    <a:pt x="235" y="214"/>
                    <a:pt x="235" y="214"/>
                    <a:pt x="235" y="214"/>
                  </a:cubicBezTo>
                  <a:cubicBezTo>
                    <a:pt x="239" y="215"/>
                    <a:pt x="243" y="216"/>
                    <a:pt x="248" y="217"/>
                  </a:cubicBezTo>
                  <a:cubicBezTo>
                    <a:pt x="251" y="218"/>
                    <a:pt x="254" y="219"/>
                    <a:pt x="257" y="220"/>
                  </a:cubicBezTo>
                  <a:cubicBezTo>
                    <a:pt x="259" y="218"/>
                    <a:pt x="260" y="215"/>
                    <a:pt x="262" y="213"/>
                  </a:cubicBezTo>
                  <a:cubicBezTo>
                    <a:pt x="260" y="210"/>
                    <a:pt x="258" y="208"/>
                    <a:pt x="256" y="205"/>
                  </a:cubicBezTo>
                  <a:cubicBezTo>
                    <a:pt x="253" y="202"/>
                    <a:pt x="250" y="198"/>
                    <a:pt x="248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47" y="194"/>
                    <a:pt x="247" y="194"/>
                    <a:pt x="247" y="194"/>
                  </a:cubicBezTo>
                  <a:cubicBezTo>
                    <a:pt x="249" y="191"/>
                    <a:pt x="250" y="188"/>
                    <a:pt x="251" y="185"/>
                  </a:cubicBezTo>
                  <a:cubicBezTo>
                    <a:pt x="252" y="185"/>
                    <a:pt x="252" y="185"/>
                    <a:pt x="252" y="185"/>
                  </a:cubicBezTo>
                  <a:cubicBezTo>
                    <a:pt x="252" y="185"/>
                    <a:pt x="252" y="185"/>
                    <a:pt x="252" y="185"/>
                  </a:cubicBezTo>
                  <a:cubicBezTo>
                    <a:pt x="256" y="184"/>
                    <a:pt x="261" y="184"/>
                    <a:pt x="265" y="184"/>
                  </a:cubicBezTo>
                  <a:cubicBezTo>
                    <a:pt x="268" y="184"/>
                    <a:pt x="272" y="184"/>
                    <a:pt x="275" y="184"/>
                  </a:cubicBezTo>
                  <a:cubicBezTo>
                    <a:pt x="276" y="181"/>
                    <a:pt x="277" y="178"/>
                    <a:pt x="277" y="176"/>
                  </a:cubicBezTo>
                  <a:cubicBezTo>
                    <a:pt x="275" y="174"/>
                    <a:pt x="272" y="172"/>
                    <a:pt x="269" y="170"/>
                  </a:cubicBezTo>
                  <a:cubicBezTo>
                    <a:pt x="266" y="168"/>
                    <a:pt x="262" y="165"/>
                    <a:pt x="259" y="163"/>
                  </a:cubicBezTo>
                  <a:cubicBezTo>
                    <a:pt x="258" y="163"/>
                    <a:pt x="258" y="163"/>
                    <a:pt x="258" y="163"/>
                  </a:cubicBezTo>
                  <a:cubicBezTo>
                    <a:pt x="258" y="162"/>
                    <a:pt x="258" y="162"/>
                    <a:pt x="258" y="162"/>
                  </a:cubicBezTo>
                  <a:cubicBezTo>
                    <a:pt x="259" y="159"/>
                    <a:pt x="259" y="155"/>
                    <a:pt x="260" y="153"/>
                  </a:cubicBezTo>
                  <a:cubicBezTo>
                    <a:pt x="260" y="152"/>
                    <a:pt x="260" y="152"/>
                    <a:pt x="260" y="152"/>
                  </a:cubicBezTo>
                  <a:cubicBezTo>
                    <a:pt x="260" y="152"/>
                    <a:pt x="260" y="152"/>
                    <a:pt x="260" y="152"/>
                  </a:cubicBezTo>
                  <a:cubicBezTo>
                    <a:pt x="264" y="150"/>
                    <a:pt x="268" y="149"/>
                    <a:pt x="272" y="148"/>
                  </a:cubicBezTo>
                  <a:cubicBezTo>
                    <a:pt x="276" y="147"/>
                    <a:pt x="279" y="146"/>
                    <a:pt x="282" y="145"/>
                  </a:cubicBezTo>
                  <a:cubicBezTo>
                    <a:pt x="282" y="143"/>
                    <a:pt x="282" y="142"/>
                    <a:pt x="282" y="140"/>
                  </a:cubicBezTo>
                  <a:cubicBezTo>
                    <a:pt x="282" y="139"/>
                    <a:pt x="282" y="137"/>
                    <a:pt x="282" y="136"/>
                  </a:cubicBezTo>
                  <a:cubicBezTo>
                    <a:pt x="279" y="135"/>
                    <a:pt x="276" y="134"/>
                    <a:pt x="272" y="133"/>
                  </a:cubicBezTo>
                  <a:close/>
                  <a:moveTo>
                    <a:pt x="178" y="45"/>
                  </a:moveTo>
                  <a:cubicBezTo>
                    <a:pt x="178" y="45"/>
                    <a:pt x="178" y="45"/>
                    <a:pt x="178" y="45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93" y="50"/>
                    <a:pt x="206" y="59"/>
                    <a:pt x="216" y="70"/>
                  </a:cubicBezTo>
                  <a:cubicBezTo>
                    <a:pt x="218" y="72"/>
                    <a:pt x="218" y="72"/>
                    <a:pt x="218" y="72"/>
                  </a:cubicBezTo>
                  <a:cubicBezTo>
                    <a:pt x="215" y="72"/>
                    <a:pt x="215" y="72"/>
                    <a:pt x="215" y="72"/>
                  </a:cubicBezTo>
                  <a:cubicBezTo>
                    <a:pt x="196" y="75"/>
                    <a:pt x="170" y="91"/>
                    <a:pt x="155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49" y="104"/>
                    <a:pt x="145" y="103"/>
                    <a:pt x="141" y="103"/>
                  </a:cubicBezTo>
                  <a:cubicBezTo>
                    <a:pt x="140" y="103"/>
                    <a:pt x="139" y="103"/>
                    <a:pt x="137" y="103"/>
                  </a:cubicBezTo>
                  <a:cubicBezTo>
                    <a:pt x="136" y="104"/>
                    <a:pt x="136" y="104"/>
                    <a:pt x="136" y="104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42" y="75"/>
                    <a:pt x="162" y="53"/>
                    <a:pt x="178" y="45"/>
                  </a:cubicBezTo>
                  <a:close/>
                  <a:moveTo>
                    <a:pt x="159" y="140"/>
                  </a:moveTo>
                  <a:cubicBezTo>
                    <a:pt x="159" y="145"/>
                    <a:pt x="157" y="149"/>
                    <a:pt x="154" y="153"/>
                  </a:cubicBezTo>
                  <a:cubicBezTo>
                    <a:pt x="150" y="156"/>
                    <a:pt x="146" y="158"/>
                    <a:pt x="141" y="158"/>
                  </a:cubicBezTo>
                  <a:cubicBezTo>
                    <a:pt x="136" y="158"/>
                    <a:pt x="132" y="156"/>
                    <a:pt x="128" y="153"/>
                  </a:cubicBezTo>
                  <a:cubicBezTo>
                    <a:pt x="121" y="146"/>
                    <a:pt x="121" y="135"/>
                    <a:pt x="128" y="128"/>
                  </a:cubicBezTo>
                  <a:cubicBezTo>
                    <a:pt x="132" y="124"/>
                    <a:pt x="136" y="122"/>
                    <a:pt x="141" y="122"/>
                  </a:cubicBezTo>
                  <a:cubicBezTo>
                    <a:pt x="146" y="122"/>
                    <a:pt x="150" y="124"/>
                    <a:pt x="154" y="128"/>
                  </a:cubicBezTo>
                  <a:cubicBezTo>
                    <a:pt x="157" y="131"/>
                    <a:pt x="159" y="135"/>
                    <a:pt x="159" y="140"/>
                  </a:cubicBezTo>
                  <a:close/>
                  <a:moveTo>
                    <a:pt x="100" y="47"/>
                  </a:moveTo>
                  <a:cubicBezTo>
                    <a:pt x="100" y="46"/>
                    <a:pt x="100" y="46"/>
                    <a:pt x="100" y="46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13" y="40"/>
                    <a:pt x="127" y="38"/>
                    <a:pt x="141" y="38"/>
                  </a:cubicBezTo>
                  <a:cubicBezTo>
                    <a:pt x="142" y="38"/>
                    <a:pt x="143" y="38"/>
                    <a:pt x="145" y="38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34" y="55"/>
                    <a:pt x="126" y="85"/>
                    <a:pt x="126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0" y="109"/>
                    <a:pt x="116" y="112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96" y="93"/>
                    <a:pt x="94" y="63"/>
                    <a:pt x="100" y="47"/>
                  </a:cubicBezTo>
                  <a:close/>
                  <a:moveTo>
                    <a:pt x="46" y="102"/>
                  </a:moveTo>
                  <a:cubicBezTo>
                    <a:pt x="51" y="88"/>
                    <a:pt x="60" y="75"/>
                    <a:pt x="71" y="65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6" y="85"/>
                    <a:pt x="92" y="111"/>
                    <a:pt x="106" y="126"/>
                  </a:cubicBezTo>
                  <a:cubicBezTo>
                    <a:pt x="106" y="127"/>
                    <a:pt x="106" y="127"/>
                    <a:pt x="106" y="127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5" y="132"/>
                    <a:pt x="104" y="136"/>
                    <a:pt x="104" y="140"/>
                  </a:cubicBezTo>
                  <a:cubicBezTo>
                    <a:pt x="104" y="141"/>
                    <a:pt x="104" y="142"/>
                    <a:pt x="104" y="144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03" y="145"/>
                    <a:pt x="103" y="145"/>
                    <a:pt x="103" y="145"/>
                  </a:cubicBezTo>
                  <a:cubicBezTo>
                    <a:pt x="75" y="139"/>
                    <a:pt x="53" y="119"/>
                    <a:pt x="46" y="103"/>
                  </a:cubicBezTo>
                  <a:cubicBezTo>
                    <a:pt x="45" y="103"/>
                    <a:pt x="45" y="103"/>
                    <a:pt x="45" y="103"/>
                  </a:cubicBezTo>
                  <a:lnTo>
                    <a:pt x="46" y="102"/>
                  </a:lnTo>
                  <a:close/>
                  <a:moveTo>
                    <a:pt x="47" y="181"/>
                  </a:move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1" y="168"/>
                    <a:pt x="38" y="154"/>
                    <a:pt x="38" y="140"/>
                  </a:cubicBezTo>
                  <a:cubicBezTo>
                    <a:pt x="38" y="139"/>
                    <a:pt x="38" y="138"/>
                    <a:pt x="38" y="137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55" y="147"/>
                    <a:pt x="86" y="155"/>
                    <a:pt x="106" y="155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10" y="161"/>
                    <a:pt x="113" y="165"/>
                    <a:pt x="117" y="169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03" y="179"/>
                    <a:pt x="85" y="185"/>
                    <a:pt x="68" y="185"/>
                  </a:cubicBezTo>
                  <a:cubicBezTo>
                    <a:pt x="60" y="185"/>
                    <a:pt x="53" y="183"/>
                    <a:pt x="47" y="181"/>
                  </a:cubicBezTo>
                  <a:close/>
                  <a:moveTo>
                    <a:pt x="104" y="235"/>
                  </a:moveTo>
                  <a:cubicBezTo>
                    <a:pt x="103" y="236"/>
                    <a:pt x="103" y="236"/>
                    <a:pt x="103" y="236"/>
                  </a:cubicBezTo>
                  <a:cubicBezTo>
                    <a:pt x="103" y="236"/>
                    <a:pt x="103" y="236"/>
                    <a:pt x="103" y="236"/>
                  </a:cubicBezTo>
                  <a:cubicBezTo>
                    <a:pt x="89" y="230"/>
                    <a:pt x="76" y="221"/>
                    <a:pt x="66" y="210"/>
                  </a:cubicBezTo>
                  <a:cubicBezTo>
                    <a:pt x="64" y="208"/>
                    <a:pt x="64" y="208"/>
                    <a:pt x="64" y="208"/>
                  </a:cubicBezTo>
                  <a:cubicBezTo>
                    <a:pt x="66" y="208"/>
                    <a:pt x="66" y="208"/>
                    <a:pt x="66" y="208"/>
                  </a:cubicBezTo>
                  <a:cubicBezTo>
                    <a:pt x="85" y="206"/>
                    <a:pt x="112" y="189"/>
                    <a:pt x="127" y="175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33" y="177"/>
                    <a:pt x="139" y="177"/>
                    <a:pt x="144" y="177"/>
                  </a:cubicBezTo>
                  <a:cubicBezTo>
                    <a:pt x="146" y="177"/>
                    <a:pt x="146" y="177"/>
                    <a:pt x="146" y="177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39" y="206"/>
                    <a:pt x="120" y="228"/>
                    <a:pt x="104" y="235"/>
                  </a:cubicBezTo>
                  <a:close/>
                  <a:moveTo>
                    <a:pt x="182" y="234"/>
                  </a:moveTo>
                  <a:cubicBezTo>
                    <a:pt x="182" y="234"/>
                    <a:pt x="182" y="234"/>
                    <a:pt x="182" y="234"/>
                  </a:cubicBezTo>
                  <a:cubicBezTo>
                    <a:pt x="181" y="234"/>
                    <a:pt x="181" y="234"/>
                    <a:pt x="181" y="234"/>
                  </a:cubicBezTo>
                  <a:cubicBezTo>
                    <a:pt x="169" y="240"/>
                    <a:pt x="155" y="243"/>
                    <a:pt x="141" y="243"/>
                  </a:cubicBezTo>
                  <a:cubicBezTo>
                    <a:pt x="140" y="243"/>
                    <a:pt x="139" y="243"/>
                    <a:pt x="137" y="243"/>
                  </a:cubicBezTo>
                  <a:cubicBezTo>
                    <a:pt x="135" y="243"/>
                    <a:pt x="135" y="243"/>
                    <a:pt x="135" y="243"/>
                  </a:cubicBezTo>
                  <a:cubicBezTo>
                    <a:pt x="136" y="241"/>
                    <a:pt x="136" y="241"/>
                    <a:pt x="136" y="241"/>
                  </a:cubicBezTo>
                  <a:cubicBezTo>
                    <a:pt x="148" y="226"/>
                    <a:pt x="155" y="195"/>
                    <a:pt x="156" y="175"/>
                  </a:cubicBezTo>
                  <a:cubicBezTo>
                    <a:pt x="156" y="174"/>
                    <a:pt x="156" y="174"/>
                    <a:pt x="156" y="174"/>
                  </a:cubicBezTo>
                  <a:cubicBezTo>
                    <a:pt x="157" y="174"/>
                    <a:pt x="157" y="174"/>
                    <a:pt x="157" y="174"/>
                  </a:cubicBezTo>
                  <a:cubicBezTo>
                    <a:pt x="161" y="171"/>
                    <a:pt x="166" y="168"/>
                    <a:pt x="169" y="164"/>
                  </a:cubicBezTo>
                  <a:cubicBezTo>
                    <a:pt x="170" y="163"/>
                    <a:pt x="170" y="163"/>
                    <a:pt x="170" y="163"/>
                  </a:cubicBezTo>
                  <a:cubicBezTo>
                    <a:pt x="171" y="164"/>
                    <a:pt x="171" y="164"/>
                    <a:pt x="171" y="164"/>
                  </a:cubicBezTo>
                  <a:cubicBezTo>
                    <a:pt x="186" y="188"/>
                    <a:pt x="188" y="217"/>
                    <a:pt x="182" y="234"/>
                  </a:cubicBezTo>
                  <a:close/>
                  <a:moveTo>
                    <a:pt x="236" y="178"/>
                  </a:moveTo>
                  <a:cubicBezTo>
                    <a:pt x="231" y="192"/>
                    <a:pt x="222" y="205"/>
                    <a:pt x="211" y="215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209" y="215"/>
                    <a:pt x="209" y="215"/>
                    <a:pt x="209" y="215"/>
                  </a:cubicBezTo>
                  <a:cubicBezTo>
                    <a:pt x="206" y="196"/>
                    <a:pt x="190" y="169"/>
                    <a:pt x="176" y="154"/>
                  </a:cubicBezTo>
                  <a:cubicBezTo>
                    <a:pt x="175" y="154"/>
                    <a:pt x="175" y="154"/>
                    <a:pt x="175" y="154"/>
                  </a:cubicBezTo>
                  <a:cubicBezTo>
                    <a:pt x="176" y="153"/>
                    <a:pt x="176" y="153"/>
                    <a:pt x="176" y="153"/>
                  </a:cubicBezTo>
                  <a:cubicBezTo>
                    <a:pt x="177" y="149"/>
                    <a:pt x="178" y="144"/>
                    <a:pt x="178" y="140"/>
                  </a:cubicBezTo>
                  <a:cubicBezTo>
                    <a:pt x="178" y="139"/>
                    <a:pt x="178" y="138"/>
                    <a:pt x="178" y="137"/>
                  </a:cubicBezTo>
                  <a:cubicBezTo>
                    <a:pt x="178" y="135"/>
                    <a:pt x="178" y="135"/>
                    <a:pt x="178" y="135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206" y="142"/>
                    <a:pt x="228" y="161"/>
                    <a:pt x="236" y="177"/>
                  </a:cubicBezTo>
                  <a:cubicBezTo>
                    <a:pt x="236" y="178"/>
                    <a:pt x="236" y="178"/>
                    <a:pt x="236" y="178"/>
                  </a:cubicBezTo>
                  <a:close/>
                  <a:moveTo>
                    <a:pt x="243" y="143"/>
                  </a:moveTo>
                  <a:cubicBezTo>
                    <a:pt x="243" y="146"/>
                    <a:pt x="243" y="146"/>
                    <a:pt x="243" y="146"/>
                  </a:cubicBezTo>
                  <a:cubicBezTo>
                    <a:pt x="241" y="145"/>
                    <a:pt x="241" y="145"/>
                    <a:pt x="241" y="145"/>
                  </a:cubicBezTo>
                  <a:cubicBezTo>
                    <a:pt x="226" y="133"/>
                    <a:pt x="196" y="126"/>
                    <a:pt x="175" y="125"/>
                  </a:cubicBezTo>
                  <a:cubicBezTo>
                    <a:pt x="175" y="125"/>
                    <a:pt x="175" y="125"/>
                    <a:pt x="175" y="125"/>
                  </a:cubicBezTo>
                  <a:cubicBezTo>
                    <a:pt x="174" y="125"/>
                    <a:pt x="174" y="125"/>
                    <a:pt x="174" y="125"/>
                  </a:cubicBezTo>
                  <a:cubicBezTo>
                    <a:pt x="172" y="120"/>
                    <a:pt x="169" y="115"/>
                    <a:pt x="164" y="11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79" y="101"/>
                    <a:pt x="197" y="96"/>
                    <a:pt x="214" y="96"/>
                  </a:cubicBezTo>
                  <a:cubicBezTo>
                    <a:pt x="221" y="96"/>
                    <a:pt x="229" y="97"/>
                    <a:pt x="234" y="99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5" y="100"/>
                    <a:pt x="235" y="100"/>
                    <a:pt x="235" y="100"/>
                  </a:cubicBezTo>
                  <a:cubicBezTo>
                    <a:pt x="241" y="112"/>
                    <a:pt x="243" y="126"/>
                    <a:pt x="243" y="140"/>
                  </a:cubicBezTo>
                  <a:cubicBezTo>
                    <a:pt x="243" y="141"/>
                    <a:pt x="243" y="142"/>
                    <a:pt x="243" y="14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6D1A72D0-C605-804F-F51E-FFEE12776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07488" y="2047875"/>
              <a:ext cx="347663" cy="342900"/>
            </a:xfrm>
            <a:custGeom>
              <a:avLst/>
              <a:gdLst>
                <a:gd name="T0" fmla="*/ 84 w 92"/>
                <a:gd name="T1" fmla="*/ 36 h 91"/>
                <a:gd name="T2" fmla="*/ 81 w 92"/>
                <a:gd name="T3" fmla="*/ 29 h 91"/>
                <a:gd name="T4" fmla="*/ 82 w 92"/>
                <a:gd name="T5" fmla="*/ 22 h 91"/>
                <a:gd name="T6" fmla="*/ 75 w 92"/>
                <a:gd name="T7" fmla="*/ 20 h 91"/>
                <a:gd name="T8" fmla="*/ 73 w 92"/>
                <a:gd name="T9" fmla="*/ 8 h 91"/>
                <a:gd name="T10" fmla="*/ 63 w 92"/>
                <a:gd name="T11" fmla="*/ 11 h 91"/>
                <a:gd name="T12" fmla="*/ 56 w 92"/>
                <a:gd name="T13" fmla="*/ 8 h 91"/>
                <a:gd name="T14" fmla="*/ 52 w 92"/>
                <a:gd name="T15" fmla="*/ 3 h 91"/>
                <a:gd name="T16" fmla="*/ 45 w 92"/>
                <a:gd name="T17" fmla="*/ 7 h 91"/>
                <a:gd name="T18" fmla="*/ 35 w 92"/>
                <a:gd name="T19" fmla="*/ 1 h 91"/>
                <a:gd name="T20" fmla="*/ 31 w 92"/>
                <a:gd name="T21" fmla="*/ 10 h 91"/>
                <a:gd name="T22" fmla="*/ 24 w 92"/>
                <a:gd name="T23" fmla="*/ 13 h 91"/>
                <a:gd name="T24" fmla="*/ 18 w 92"/>
                <a:gd name="T25" fmla="*/ 14 h 91"/>
                <a:gd name="T26" fmla="*/ 16 w 92"/>
                <a:gd name="T27" fmla="*/ 21 h 91"/>
                <a:gd name="T28" fmla="*/ 5 w 92"/>
                <a:gd name="T29" fmla="*/ 25 h 91"/>
                <a:gd name="T30" fmla="*/ 9 w 92"/>
                <a:gd name="T31" fmla="*/ 33 h 91"/>
                <a:gd name="T32" fmla="*/ 7 w 92"/>
                <a:gd name="T33" fmla="*/ 41 h 91"/>
                <a:gd name="T34" fmla="*/ 3 w 92"/>
                <a:gd name="T35" fmla="*/ 46 h 91"/>
                <a:gd name="T36" fmla="*/ 8 w 92"/>
                <a:gd name="T37" fmla="*/ 52 h 91"/>
                <a:gd name="T38" fmla="*/ 3 w 92"/>
                <a:gd name="T39" fmla="*/ 60 h 91"/>
                <a:gd name="T40" fmla="*/ 13 w 92"/>
                <a:gd name="T41" fmla="*/ 65 h 91"/>
                <a:gd name="T42" fmla="*/ 13 w 92"/>
                <a:gd name="T43" fmla="*/ 73 h 91"/>
                <a:gd name="T44" fmla="*/ 20 w 92"/>
                <a:gd name="T45" fmla="*/ 74 h 91"/>
                <a:gd name="T46" fmla="*/ 26 w 92"/>
                <a:gd name="T47" fmla="*/ 79 h 91"/>
                <a:gd name="T48" fmla="*/ 28 w 92"/>
                <a:gd name="T49" fmla="*/ 88 h 91"/>
                <a:gd name="T50" fmla="*/ 39 w 92"/>
                <a:gd name="T51" fmla="*/ 84 h 91"/>
                <a:gd name="T52" fmla="*/ 45 w 92"/>
                <a:gd name="T53" fmla="*/ 89 h 91"/>
                <a:gd name="T54" fmla="*/ 50 w 92"/>
                <a:gd name="T55" fmla="*/ 84 h 91"/>
                <a:gd name="T56" fmla="*/ 58 w 92"/>
                <a:gd name="T57" fmla="*/ 83 h 91"/>
                <a:gd name="T58" fmla="*/ 66 w 92"/>
                <a:gd name="T59" fmla="*/ 87 h 91"/>
                <a:gd name="T60" fmla="*/ 70 w 92"/>
                <a:gd name="T61" fmla="*/ 76 h 91"/>
                <a:gd name="T62" fmla="*/ 78 w 92"/>
                <a:gd name="T63" fmla="*/ 74 h 91"/>
                <a:gd name="T64" fmla="*/ 78 w 92"/>
                <a:gd name="T65" fmla="*/ 68 h 91"/>
                <a:gd name="T66" fmla="*/ 82 w 92"/>
                <a:gd name="T67" fmla="*/ 61 h 91"/>
                <a:gd name="T68" fmla="*/ 90 w 92"/>
                <a:gd name="T69" fmla="*/ 57 h 91"/>
                <a:gd name="T70" fmla="*/ 85 w 92"/>
                <a:gd name="T71" fmla="*/ 47 h 91"/>
                <a:gd name="T72" fmla="*/ 92 w 92"/>
                <a:gd name="T73" fmla="*/ 41 h 91"/>
                <a:gd name="T74" fmla="*/ 70 w 92"/>
                <a:gd name="T75" fmla="*/ 22 h 91"/>
                <a:gd name="T76" fmla="*/ 44 w 92"/>
                <a:gd name="T77" fmla="*/ 34 h 91"/>
                <a:gd name="T78" fmla="*/ 46 w 92"/>
                <a:gd name="T79" fmla="*/ 51 h 91"/>
                <a:gd name="T80" fmla="*/ 31 w 92"/>
                <a:gd name="T81" fmla="*/ 16 h 91"/>
                <a:gd name="T82" fmla="*/ 45 w 92"/>
                <a:gd name="T83" fmla="*/ 13 h 91"/>
                <a:gd name="T84" fmla="*/ 36 w 92"/>
                <a:gd name="T85" fmla="*/ 39 h 91"/>
                <a:gd name="T86" fmla="*/ 34 w 92"/>
                <a:gd name="T87" fmla="*/ 42 h 91"/>
                <a:gd name="T88" fmla="*/ 34 w 92"/>
                <a:gd name="T89" fmla="*/ 48 h 91"/>
                <a:gd name="T90" fmla="*/ 13 w 92"/>
                <a:gd name="T91" fmla="*/ 48 h 91"/>
                <a:gd name="T92" fmla="*/ 36 w 92"/>
                <a:gd name="T93" fmla="*/ 51 h 91"/>
                <a:gd name="T94" fmla="*/ 36 w 92"/>
                <a:gd name="T95" fmla="*/ 77 h 91"/>
                <a:gd name="T96" fmla="*/ 42 w 92"/>
                <a:gd name="T97" fmla="*/ 57 h 91"/>
                <a:gd name="T98" fmla="*/ 36 w 92"/>
                <a:gd name="T99" fmla="*/ 77 h 91"/>
                <a:gd name="T100" fmla="*/ 46 w 92"/>
                <a:gd name="T101" fmla="*/ 79 h 91"/>
                <a:gd name="T102" fmla="*/ 56 w 92"/>
                <a:gd name="T103" fmla="*/ 52 h 91"/>
                <a:gd name="T104" fmla="*/ 70 w 92"/>
                <a:gd name="T105" fmla="*/ 68 h 91"/>
                <a:gd name="T106" fmla="*/ 58 w 92"/>
                <a:gd name="T107" fmla="*/ 43 h 91"/>
                <a:gd name="T108" fmla="*/ 79 w 92"/>
                <a:gd name="T109" fmla="*/ 45 h 91"/>
                <a:gd name="T110" fmla="*/ 53 w 92"/>
                <a:gd name="T111" fmla="*/ 35 h 91"/>
                <a:gd name="T112" fmla="*/ 79 w 92"/>
                <a:gd name="T113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2" h="91">
                  <a:moveTo>
                    <a:pt x="89" y="41"/>
                  </a:moveTo>
                  <a:cubicBezTo>
                    <a:pt x="87" y="40"/>
                    <a:pt x="86" y="40"/>
                    <a:pt x="85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8"/>
                    <a:pt x="84" y="37"/>
                    <a:pt x="84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5"/>
                    <a:pt x="86" y="34"/>
                    <a:pt x="87" y="33"/>
                  </a:cubicBezTo>
                  <a:cubicBezTo>
                    <a:pt x="88" y="33"/>
                    <a:pt x="89" y="32"/>
                    <a:pt x="90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8" y="29"/>
                    <a:pt x="86" y="29"/>
                    <a:pt x="85" y="29"/>
                  </a:cubicBezTo>
                  <a:cubicBezTo>
                    <a:pt x="84" y="29"/>
                    <a:pt x="82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8"/>
                    <a:pt x="80" y="27"/>
                    <a:pt x="80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1" y="23"/>
                    <a:pt x="82" y="22"/>
                  </a:cubicBezTo>
                  <a:cubicBezTo>
                    <a:pt x="83" y="21"/>
                    <a:pt x="83" y="20"/>
                    <a:pt x="84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1" y="18"/>
                    <a:pt x="80" y="18"/>
                    <a:pt x="79" y="18"/>
                  </a:cubicBezTo>
                  <a:cubicBezTo>
                    <a:pt x="78" y="19"/>
                    <a:pt x="76" y="19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19"/>
                    <a:pt x="73" y="18"/>
                    <a:pt x="73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4"/>
                    <a:pt x="74" y="13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10"/>
                    <a:pt x="73" y="9"/>
                    <a:pt x="73" y="8"/>
                  </a:cubicBezTo>
                  <a:cubicBezTo>
                    <a:pt x="72" y="9"/>
                    <a:pt x="71" y="10"/>
                    <a:pt x="70" y="10"/>
                  </a:cubicBezTo>
                  <a:cubicBezTo>
                    <a:pt x="69" y="11"/>
                    <a:pt x="68" y="12"/>
                    <a:pt x="67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5" y="12"/>
                    <a:pt x="64" y="11"/>
                    <a:pt x="64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8"/>
                    <a:pt x="64" y="7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3" y="3"/>
                    <a:pt x="62" y="3"/>
                    <a:pt x="61" y="2"/>
                  </a:cubicBezTo>
                  <a:cubicBezTo>
                    <a:pt x="60" y="3"/>
                    <a:pt x="60" y="4"/>
                    <a:pt x="59" y="5"/>
                  </a:cubicBezTo>
                  <a:cubicBezTo>
                    <a:pt x="58" y="6"/>
                    <a:pt x="57" y="7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6"/>
                    <a:pt x="52" y="5"/>
                    <a:pt x="52" y="3"/>
                  </a:cubicBezTo>
                  <a:cubicBezTo>
                    <a:pt x="52" y="2"/>
                    <a:pt x="51" y="1"/>
                    <a:pt x="51" y="0"/>
                  </a:cubicBezTo>
                  <a:cubicBezTo>
                    <a:pt x="50" y="0"/>
                    <a:pt x="49" y="0"/>
                    <a:pt x="48" y="0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4"/>
                    <a:pt x="46" y="6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3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0" y="5"/>
                    <a:pt x="40" y="3"/>
                  </a:cubicBezTo>
                  <a:cubicBezTo>
                    <a:pt x="39" y="2"/>
                    <a:pt x="39" y="1"/>
                    <a:pt x="38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2"/>
                    <a:pt x="35" y="3"/>
                    <a:pt x="35" y="4"/>
                  </a:cubicBezTo>
                  <a:cubicBezTo>
                    <a:pt x="35" y="6"/>
                    <a:pt x="35" y="7"/>
                    <a:pt x="35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9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5" y="5"/>
                    <a:pt x="24" y="6"/>
                    <a:pt x="23" y="6"/>
                  </a:cubicBezTo>
                  <a:cubicBezTo>
                    <a:pt x="23" y="7"/>
                    <a:pt x="24" y="8"/>
                    <a:pt x="24" y="9"/>
                  </a:cubicBezTo>
                  <a:cubicBezTo>
                    <a:pt x="24" y="11"/>
                    <a:pt x="24" y="12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19" y="14"/>
                    <a:pt x="18" y="14"/>
                  </a:cubicBezTo>
                  <a:cubicBezTo>
                    <a:pt x="17" y="13"/>
                    <a:pt x="16" y="12"/>
                    <a:pt x="15" y="12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13" y="15"/>
                    <a:pt x="14" y="16"/>
                    <a:pt x="14" y="17"/>
                  </a:cubicBezTo>
                  <a:cubicBezTo>
                    <a:pt x="15" y="18"/>
                    <a:pt x="16" y="19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5" y="23"/>
                    <a:pt x="14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3"/>
                    <a:pt x="11" y="23"/>
                    <a:pt x="10" y="23"/>
                  </a:cubicBezTo>
                  <a:cubicBezTo>
                    <a:pt x="9" y="23"/>
                    <a:pt x="8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6" y="25"/>
                    <a:pt x="7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4"/>
                    <a:pt x="6" y="34"/>
                    <a:pt x="5" y="34"/>
                  </a:cubicBezTo>
                  <a:cubicBezTo>
                    <a:pt x="4" y="34"/>
                    <a:pt x="3" y="34"/>
                    <a:pt x="2" y="34"/>
                  </a:cubicBezTo>
                  <a:cubicBezTo>
                    <a:pt x="2" y="35"/>
                    <a:pt x="1" y="36"/>
                    <a:pt x="1" y="37"/>
                  </a:cubicBezTo>
                  <a:cubicBezTo>
                    <a:pt x="2" y="37"/>
                    <a:pt x="3" y="38"/>
                    <a:pt x="4" y="38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2"/>
                    <a:pt x="7" y="43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6" y="45"/>
                    <a:pt x="5" y="45"/>
                    <a:pt x="3" y="46"/>
                  </a:cubicBezTo>
                  <a:cubicBezTo>
                    <a:pt x="2" y="46"/>
                    <a:pt x="1" y="47"/>
                    <a:pt x="0" y="47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1" y="50"/>
                    <a:pt x="1" y="50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1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4"/>
                    <a:pt x="8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6"/>
                    <a:pt x="6" y="57"/>
                    <a:pt x="5" y="58"/>
                  </a:cubicBezTo>
                  <a:cubicBezTo>
                    <a:pt x="4" y="59"/>
                    <a:pt x="3" y="59"/>
                    <a:pt x="3" y="60"/>
                  </a:cubicBezTo>
                  <a:cubicBezTo>
                    <a:pt x="3" y="61"/>
                    <a:pt x="3" y="62"/>
                    <a:pt x="4" y="63"/>
                  </a:cubicBezTo>
                  <a:cubicBezTo>
                    <a:pt x="5" y="63"/>
                    <a:pt x="6" y="63"/>
                    <a:pt x="7" y="62"/>
                  </a:cubicBezTo>
                  <a:cubicBezTo>
                    <a:pt x="8" y="62"/>
                    <a:pt x="10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2" y="63"/>
                    <a:pt x="12" y="64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2" y="67"/>
                    <a:pt x="11" y="68"/>
                    <a:pt x="10" y="69"/>
                  </a:cubicBezTo>
                  <a:cubicBezTo>
                    <a:pt x="10" y="70"/>
                    <a:pt x="9" y="71"/>
                    <a:pt x="8" y="72"/>
                  </a:cubicBezTo>
                  <a:cubicBezTo>
                    <a:pt x="9" y="72"/>
                    <a:pt x="10" y="73"/>
                    <a:pt x="10" y="74"/>
                  </a:cubicBezTo>
                  <a:cubicBezTo>
                    <a:pt x="11" y="74"/>
                    <a:pt x="12" y="73"/>
                    <a:pt x="13" y="73"/>
                  </a:cubicBezTo>
                  <a:cubicBezTo>
                    <a:pt x="14" y="72"/>
                    <a:pt x="16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3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9" y="75"/>
                    <a:pt x="19" y="77"/>
                    <a:pt x="18" y="78"/>
                  </a:cubicBezTo>
                  <a:cubicBezTo>
                    <a:pt x="18" y="79"/>
                    <a:pt x="18" y="80"/>
                    <a:pt x="17" y="81"/>
                  </a:cubicBezTo>
                  <a:cubicBezTo>
                    <a:pt x="18" y="82"/>
                    <a:pt x="19" y="82"/>
                    <a:pt x="20" y="83"/>
                  </a:cubicBezTo>
                  <a:cubicBezTo>
                    <a:pt x="20" y="82"/>
                    <a:pt x="21" y="82"/>
                    <a:pt x="22" y="81"/>
                  </a:cubicBezTo>
                  <a:cubicBezTo>
                    <a:pt x="23" y="80"/>
                    <a:pt x="25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79"/>
                    <a:pt x="28" y="80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2"/>
                    <a:pt x="29" y="83"/>
                    <a:pt x="29" y="85"/>
                  </a:cubicBezTo>
                  <a:cubicBezTo>
                    <a:pt x="29" y="86"/>
                    <a:pt x="28" y="87"/>
                    <a:pt x="28" y="88"/>
                  </a:cubicBezTo>
                  <a:cubicBezTo>
                    <a:pt x="29" y="88"/>
                    <a:pt x="30" y="89"/>
                    <a:pt x="31" y="89"/>
                  </a:cubicBezTo>
                  <a:cubicBezTo>
                    <a:pt x="32" y="88"/>
                    <a:pt x="32" y="87"/>
                    <a:pt x="33" y="86"/>
                  </a:cubicBezTo>
                  <a:cubicBezTo>
                    <a:pt x="34" y="85"/>
                    <a:pt x="35" y="84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7" y="83"/>
                    <a:pt x="38" y="84"/>
                    <a:pt x="39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5"/>
                    <a:pt x="40" y="87"/>
                    <a:pt x="40" y="88"/>
                  </a:cubicBezTo>
                  <a:cubicBezTo>
                    <a:pt x="41" y="89"/>
                    <a:pt x="41" y="90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0"/>
                    <a:pt x="45" y="89"/>
                    <a:pt x="45" y="89"/>
                  </a:cubicBezTo>
                  <a:cubicBezTo>
                    <a:pt x="46" y="87"/>
                    <a:pt x="46" y="86"/>
                    <a:pt x="47" y="85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9" y="84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1" y="85"/>
                    <a:pt x="52" y="87"/>
                    <a:pt x="53" y="88"/>
                  </a:cubicBezTo>
                  <a:cubicBezTo>
                    <a:pt x="53" y="89"/>
                    <a:pt x="54" y="90"/>
                    <a:pt x="54" y="91"/>
                  </a:cubicBezTo>
                  <a:cubicBezTo>
                    <a:pt x="55" y="91"/>
                    <a:pt x="56" y="90"/>
                    <a:pt x="57" y="90"/>
                  </a:cubicBezTo>
                  <a:cubicBezTo>
                    <a:pt x="57" y="89"/>
                    <a:pt x="57" y="88"/>
                    <a:pt x="57" y="87"/>
                  </a:cubicBezTo>
                  <a:cubicBezTo>
                    <a:pt x="57" y="86"/>
                    <a:pt x="57" y="84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9" y="82"/>
                    <a:pt x="60" y="82"/>
                    <a:pt x="61" y="82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2" y="82"/>
                    <a:pt x="63" y="83"/>
                    <a:pt x="64" y="84"/>
                  </a:cubicBezTo>
                  <a:cubicBezTo>
                    <a:pt x="65" y="85"/>
                    <a:pt x="66" y="86"/>
                    <a:pt x="66" y="87"/>
                  </a:cubicBezTo>
                  <a:cubicBezTo>
                    <a:pt x="67" y="86"/>
                    <a:pt x="68" y="86"/>
                    <a:pt x="69" y="85"/>
                  </a:cubicBezTo>
                  <a:cubicBezTo>
                    <a:pt x="69" y="84"/>
                    <a:pt x="69" y="83"/>
                    <a:pt x="68" y="82"/>
                  </a:cubicBezTo>
                  <a:cubicBezTo>
                    <a:pt x="68" y="81"/>
                    <a:pt x="68" y="79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7"/>
                    <a:pt x="70" y="77"/>
                    <a:pt x="70" y="7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2" y="76"/>
                    <a:pt x="73" y="77"/>
                    <a:pt x="74" y="78"/>
                  </a:cubicBezTo>
                  <a:cubicBezTo>
                    <a:pt x="75" y="78"/>
                    <a:pt x="76" y="79"/>
                    <a:pt x="77" y="79"/>
                  </a:cubicBezTo>
                  <a:cubicBezTo>
                    <a:pt x="78" y="79"/>
                    <a:pt x="79" y="78"/>
                    <a:pt x="79" y="77"/>
                  </a:cubicBezTo>
                  <a:cubicBezTo>
                    <a:pt x="79" y="76"/>
                    <a:pt x="78" y="75"/>
                    <a:pt x="78" y="74"/>
                  </a:cubicBezTo>
                  <a:cubicBezTo>
                    <a:pt x="77" y="73"/>
                    <a:pt x="76" y="72"/>
                    <a:pt x="76" y="7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7" y="70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9" y="68"/>
                    <a:pt x="81" y="68"/>
                    <a:pt x="82" y="68"/>
                  </a:cubicBezTo>
                  <a:cubicBezTo>
                    <a:pt x="83" y="69"/>
                    <a:pt x="84" y="69"/>
                    <a:pt x="85" y="69"/>
                  </a:cubicBezTo>
                  <a:cubicBezTo>
                    <a:pt x="86" y="68"/>
                    <a:pt x="86" y="67"/>
                    <a:pt x="87" y="67"/>
                  </a:cubicBezTo>
                  <a:cubicBezTo>
                    <a:pt x="86" y="66"/>
                    <a:pt x="85" y="65"/>
                    <a:pt x="85" y="64"/>
                  </a:cubicBezTo>
                  <a:cubicBezTo>
                    <a:pt x="84" y="63"/>
                    <a:pt x="83" y="62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0"/>
                    <a:pt x="83" y="59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4" y="58"/>
                    <a:pt x="86" y="57"/>
                    <a:pt x="87" y="57"/>
                  </a:cubicBezTo>
                  <a:cubicBezTo>
                    <a:pt x="88" y="57"/>
                    <a:pt x="89" y="57"/>
                    <a:pt x="90" y="57"/>
                  </a:cubicBezTo>
                  <a:cubicBezTo>
                    <a:pt x="91" y="56"/>
                    <a:pt x="91" y="55"/>
                    <a:pt x="91" y="54"/>
                  </a:cubicBezTo>
                  <a:cubicBezTo>
                    <a:pt x="90" y="54"/>
                    <a:pt x="89" y="53"/>
                    <a:pt x="88" y="53"/>
                  </a:cubicBezTo>
                  <a:cubicBezTo>
                    <a:pt x="87" y="52"/>
                    <a:pt x="86" y="51"/>
                    <a:pt x="85" y="51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9"/>
                    <a:pt x="85" y="48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6" y="46"/>
                    <a:pt x="87" y="46"/>
                    <a:pt x="89" y="45"/>
                  </a:cubicBezTo>
                  <a:cubicBezTo>
                    <a:pt x="90" y="45"/>
                    <a:pt x="91" y="45"/>
                    <a:pt x="92" y="44"/>
                  </a:cubicBezTo>
                  <a:cubicBezTo>
                    <a:pt x="92" y="44"/>
                    <a:pt x="92" y="43"/>
                    <a:pt x="92" y="43"/>
                  </a:cubicBezTo>
                  <a:cubicBezTo>
                    <a:pt x="92" y="42"/>
                    <a:pt x="92" y="42"/>
                    <a:pt x="92" y="41"/>
                  </a:cubicBezTo>
                  <a:cubicBezTo>
                    <a:pt x="91" y="41"/>
                    <a:pt x="90" y="41"/>
                    <a:pt x="89" y="41"/>
                  </a:cubicBezTo>
                  <a:close/>
                  <a:moveTo>
                    <a:pt x="56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61" y="15"/>
                    <a:pt x="65" y="18"/>
                    <a:pt x="69" y="21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3" y="23"/>
                    <a:pt x="54" y="29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4"/>
                    <a:pt x="47" y="34"/>
                    <a:pt x="45" y="34"/>
                  </a:cubicBezTo>
                  <a:cubicBezTo>
                    <a:pt x="45" y="34"/>
                    <a:pt x="45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24"/>
                    <a:pt x="51" y="17"/>
                    <a:pt x="56" y="14"/>
                  </a:cubicBezTo>
                  <a:close/>
                  <a:moveTo>
                    <a:pt x="52" y="45"/>
                  </a:moveTo>
                  <a:cubicBezTo>
                    <a:pt x="52" y="47"/>
                    <a:pt x="51" y="48"/>
                    <a:pt x="50" y="49"/>
                  </a:cubicBezTo>
                  <a:cubicBezTo>
                    <a:pt x="49" y="51"/>
                    <a:pt x="48" y="51"/>
                    <a:pt x="46" y="51"/>
                  </a:cubicBezTo>
                  <a:cubicBezTo>
                    <a:pt x="45" y="52"/>
                    <a:pt x="43" y="51"/>
                    <a:pt x="42" y="50"/>
                  </a:cubicBezTo>
                  <a:cubicBezTo>
                    <a:pt x="40" y="48"/>
                    <a:pt x="40" y="44"/>
                    <a:pt x="42" y="42"/>
                  </a:cubicBezTo>
                  <a:cubicBezTo>
                    <a:pt x="43" y="41"/>
                    <a:pt x="44" y="40"/>
                    <a:pt x="46" y="40"/>
                  </a:cubicBezTo>
                  <a:cubicBezTo>
                    <a:pt x="47" y="40"/>
                    <a:pt x="49" y="40"/>
                    <a:pt x="50" y="41"/>
                  </a:cubicBezTo>
                  <a:cubicBezTo>
                    <a:pt x="51" y="42"/>
                    <a:pt x="52" y="44"/>
                    <a:pt x="52" y="45"/>
                  </a:cubicBezTo>
                  <a:close/>
                  <a:moveTo>
                    <a:pt x="31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4"/>
                    <a:pt x="39" y="13"/>
                    <a:pt x="44" y="12"/>
                  </a:cubicBezTo>
                  <a:cubicBezTo>
                    <a:pt x="44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2" y="18"/>
                    <a:pt x="40" y="28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6"/>
                    <a:pt x="37" y="37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0" y="31"/>
                    <a:pt x="29" y="22"/>
                    <a:pt x="31" y="16"/>
                  </a:cubicBezTo>
                  <a:close/>
                  <a:moveTo>
                    <a:pt x="14" y="35"/>
                  </a:moveTo>
                  <a:cubicBezTo>
                    <a:pt x="16" y="31"/>
                    <a:pt x="19" y="26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9"/>
                    <a:pt x="30" y="37"/>
                    <a:pt x="3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4"/>
                    <a:pt x="34" y="45"/>
                    <a:pt x="34" y="46"/>
                  </a:cubicBezTo>
                  <a:cubicBezTo>
                    <a:pt x="34" y="47"/>
                    <a:pt x="34" y="47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25" y="46"/>
                    <a:pt x="17" y="41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lose/>
                  <a:moveTo>
                    <a:pt x="17" y="61"/>
                  </a:move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4" y="57"/>
                    <a:pt x="13" y="52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9" y="50"/>
                    <a:pt x="29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3"/>
                    <a:pt x="38" y="54"/>
                    <a:pt x="39" y="55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5" y="59"/>
                    <a:pt x="29" y="61"/>
                    <a:pt x="23" y="62"/>
                  </a:cubicBezTo>
                  <a:cubicBezTo>
                    <a:pt x="21" y="62"/>
                    <a:pt x="19" y="61"/>
                    <a:pt x="17" y="61"/>
                  </a:cubicBezTo>
                  <a:close/>
                  <a:moveTo>
                    <a:pt x="36" y="77"/>
                  </a:move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1" y="76"/>
                    <a:pt x="27" y="73"/>
                    <a:pt x="23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9" y="68"/>
                    <a:pt x="38" y="62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4" y="58"/>
                    <a:pt x="46" y="58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67"/>
                    <a:pt x="41" y="74"/>
                    <a:pt x="36" y="77"/>
                  </a:cubicBezTo>
                  <a:close/>
                  <a:moveTo>
                    <a:pt x="61" y="75"/>
                  </a:move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57" y="77"/>
                    <a:pt x="53" y="79"/>
                    <a:pt x="48" y="79"/>
                  </a:cubicBezTo>
                  <a:cubicBezTo>
                    <a:pt x="48" y="79"/>
                    <a:pt x="47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0" y="73"/>
                    <a:pt x="52" y="63"/>
                    <a:pt x="52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5"/>
                    <a:pt x="55" y="54"/>
                    <a:pt x="56" y="53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62" y="60"/>
                    <a:pt x="63" y="70"/>
                    <a:pt x="61" y="75"/>
                  </a:cubicBezTo>
                  <a:close/>
                  <a:moveTo>
                    <a:pt x="78" y="56"/>
                  </a:moveTo>
                  <a:cubicBezTo>
                    <a:pt x="76" y="61"/>
                    <a:pt x="74" y="65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8" y="62"/>
                    <a:pt x="63" y="54"/>
                    <a:pt x="58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58" y="45"/>
                    <a:pt x="58" y="44"/>
                    <a:pt x="58" y="44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7" y="45"/>
                    <a:pt x="75" y="51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79" y="45"/>
                  </a:move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4" y="42"/>
                    <a:pt x="64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38"/>
                    <a:pt x="55" y="37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8" y="32"/>
                    <a:pt x="63" y="30"/>
                    <a:pt x="69" y="30"/>
                  </a:cubicBezTo>
                  <a:cubicBezTo>
                    <a:pt x="71" y="30"/>
                    <a:pt x="74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8" y="35"/>
                    <a:pt x="79" y="39"/>
                    <a:pt x="79" y="44"/>
                  </a:cubicBezTo>
                  <a:cubicBezTo>
                    <a:pt x="79" y="44"/>
                    <a:pt x="79" y="44"/>
                    <a:pt x="79" y="4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9380A70B-9775-218A-B546-1C3330552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9313" y="950913"/>
              <a:ext cx="593725" cy="590550"/>
            </a:xfrm>
            <a:custGeom>
              <a:avLst/>
              <a:gdLst>
                <a:gd name="T0" fmla="*/ 142 w 157"/>
                <a:gd name="T1" fmla="*/ 61 h 157"/>
                <a:gd name="T2" fmla="*/ 138 w 157"/>
                <a:gd name="T3" fmla="*/ 49 h 157"/>
                <a:gd name="T4" fmla="*/ 139 w 157"/>
                <a:gd name="T5" fmla="*/ 37 h 157"/>
                <a:gd name="T6" fmla="*/ 126 w 157"/>
                <a:gd name="T7" fmla="*/ 33 h 157"/>
                <a:gd name="T8" fmla="*/ 122 w 157"/>
                <a:gd name="T9" fmla="*/ 14 h 157"/>
                <a:gd name="T10" fmla="*/ 106 w 157"/>
                <a:gd name="T11" fmla="*/ 19 h 157"/>
                <a:gd name="T12" fmla="*/ 94 w 157"/>
                <a:gd name="T13" fmla="*/ 14 h 157"/>
                <a:gd name="T14" fmla="*/ 86 w 157"/>
                <a:gd name="T15" fmla="*/ 6 h 157"/>
                <a:gd name="T16" fmla="*/ 75 w 157"/>
                <a:gd name="T17" fmla="*/ 12 h 157"/>
                <a:gd name="T18" fmla="*/ 58 w 157"/>
                <a:gd name="T19" fmla="*/ 3 h 157"/>
                <a:gd name="T20" fmla="*/ 51 w 157"/>
                <a:gd name="T21" fmla="*/ 18 h 157"/>
                <a:gd name="T22" fmla="*/ 40 w 157"/>
                <a:gd name="T23" fmla="*/ 24 h 157"/>
                <a:gd name="T24" fmla="*/ 28 w 157"/>
                <a:gd name="T25" fmla="*/ 25 h 157"/>
                <a:gd name="T26" fmla="*/ 26 w 157"/>
                <a:gd name="T27" fmla="*/ 38 h 157"/>
                <a:gd name="T28" fmla="*/ 8 w 157"/>
                <a:gd name="T29" fmla="*/ 45 h 157"/>
                <a:gd name="T30" fmla="*/ 15 w 157"/>
                <a:gd name="T31" fmla="*/ 60 h 157"/>
                <a:gd name="T32" fmla="*/ 12 w 157"/>
                <a:gd name="T33" fmla="*/ 72 h 157"/>
                <a:gd name="T34" fmla="*/ 5 w 157"/>
                <a:gd name="T35" fmla="*/ 81 h 157"/>
                <a:gd name="T36" fmla="*/ 13 w 157"/>
                <a:gd name="T37" fmla="*/ 91 h 157"/>
                <a:gd name="T38" fmla="*/ 4 w 157"/>
                <a:gd name="T39" fmla="*/ 105 h 157"/>
                <a:gd name="T40" fmla="*/ 22 w 157"/>
                <a:gd name="T41" fmla="*/ 114 h 157"/>
                <a:gd name="T42" fmla="*/ 23 w 157"/>
                <a:gd name="T43" fmla="*/ 127 h 157"/>
                <a:gd name="T44" fmla="*/ 34 w 157"/>
                <a:gd name="T45" fmla="*/ 129 h 157"/>
                <a:gd name="T46" fmla="*/ 45 w 157"/>
                <a:gd name="T47" fmla="*/ 136 h 157"/>
                <a:gd name="T48" fmla="*/ 50 w 157"/>
                <a:gd name="T49" fmla="*/ 152 h 157"/>
                <a:gd name="T50" fmla="*/ 68 w 157"/>
                <a:gd name="T51" fmla="*/ 145 h 157"/>
                <a:gd name="T52" fmla="*/ 78 w 157"/>
                <a:gd name="T53" fmla="*/ 152 h 157"/>
                <a:gd name="T54" fmla="*/ 87 w 157"/>
                <a:gd name="T55" fmla="*/ 145 h 157"/>
                <a:gd name="T56" fmla="*/ 100 w 157"/>
                <a:gd name="T57" fmla="*/ 142 h 157"/>
                <a:gd name="T58" fmla="*/ 115 w 157"/>
                <a:gd name="T59" fmla="*/ 148 h 157"/>
                <a:gd name="T60" fmla="*/ 121 w 157"/>
                <a:gd name="T61" fmla="*/ 130 h 157"/>
                <a:gd name="T62" fmla="*/ 134 w 157"/>
                <a:gd name="T63" fmla="*/ 127 h 157"/>
                <a:gd name="T64" fmla="*/ 134 w 157"/>
                <a:gd name="T65" fmla="*/ 115 h 157"/>
                <a:gd name="T66" fmla="*/ 140 w 157"/>
                <a:gd name="T67" fmla="*/ 104 h 157"/>
                <a:gd name="T68" fmla="*/ 155 w 157"/>
                <a:gd name="T69" fmla="*/ 97 h 157"/>
                <a:gd name="T70" fmla="*/ 145 w 157"/>
                <a:gd name="T71" fmla="*/ 80 h 157"/>
                <a:gd name="T72" fmla="*/ 156 w 157"/>
                <a:gd name="T73" fmla="*/ 70 h 157"/>
                <a:gd name="T74" fmla="*/ 117 w 157"/>
                <a:gd name="T75" fmla="*/ 37 h 157"/>
                <a:gd name="T76" fmla="*/ 75 w 157"/>
                <a:gd name="T77" fmla="*/ 59 h 157"/>
                <a:gd name="T78" fmla="*/ 79 w 157"/>
                <a:gd name="T79" fmla="*/ 89 h 157"/>
                <a:gd name="T80" fmla="*/ 51 w 157"/>
                <a:gd name="T81" fmla="*/ 29 h 157"/>
                <a:gd name="T82" fmla="*/ 76 w 157"/>
                <a:gd name="T83" fmla="*/ 23 h 157"/>
                <a:gd name="T84" fmla="*/ 60 w 157"/>
                <a:gd name="T85" fmla="*/ 67 h 157"/>
                <a:gd name="T86" fmla="*/ 58 w 157"/>
                <a:gd name="T87" fmla="*/ 73 h 157"/>
                <a:gd name="T88" fmla="*/ 57 w 157"/>
                <a:gd name="T89" fmla="*/ 83 h 157"/>
                <a:gd name="T90" fmla="*/ 21 w 157"/>
                <a:gd name="T91" fmla="*/ 84 h 157"/>
                <a:gd name="T92" fmla="*/ 60 w 157"/>
                <a:gd name="T93" fmla="*/ 89 h 157"/>
                <a:gd name="T94" fmla="*/ 62 w 157"/>
                <a:gd name="T95" fmla="*/ 134 h 157"/>
                <a:gd name="T96" fmla="*/ 72 w 157"/>
                <a:gd name="T97" fmla="*/ 99 h 157"/>
                <a:gd name="T98" fmla="*/ 62 w 157"/>
                <a:gd name="T99" fmla="*/ 134 h 157"/>
                <a:gd name="T100" fmla="*/ 80 w 157"/>
                <a:gd name="T101" fmla="*/ 136 h 157"/>
                <a:gd name="T102" fmla="*/ 96 w 157"/>
                <a:gd name="T103" fmla="*/ 90 h 157"/>
                <a:gd name="T104" fmla="*/ 120 w 157"/>
                <a:gd name="T105" fmla="*/ 117 h 157"/>
                <a:gd name="T106" fmla="*/ 98 w 157"/>
                <a:gd name="T107" fmla="*/ 74 h 157"/>
                <a:gd name="T108" fmla="*/ 134 w 157"/>
                <a:gd name="T109" fmla="*/ 77 h 157"/>
                <a:gd name="T110" fmla="*/ 90 w 157"/>
                <a:gd name="T111" fmla="*/ 61 h 157"/>
                <a:gd name="T112" fmla="*/ 135 w 157"/>
                <a:gd name="T113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157">
                  <a:moveTo>
                    <a:pt x="151" y="68"/>
                  </a:moveTo>
                  <a:cubicBezTo>
                    <a:pt x="148" y="68"/>
                    <a:pt x="146" y="67"/>
                    <a:pt x="144" y="67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3" y="65"/>
                    <a:pt x="143" y="63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4" y="59"/>
                    <a:pt x="146" y="57"/>
                    <a:pt x="148" y="56"/>
                  </a:cubicBezTo>
                  <a:cubicBezTo>
                    <a:pt x="149" y="55"/>
                    <a:pt x="151" y="53"/>
                    <a:pt x="152" y="52"/>
                  </a:cubicBezTo>
                  <a:cubicBezTo>
                    <a:pt x="152" y="51"/>
                    <a:pt x="151" y="50"/>
                    <a:pt x="150" y="48"/>
                  </a:cubicBezTo>
                  <a:cubicBezTo>
                    <a:pt x="149" y="48"/>
                    <a:pt x="147" y="48"/>
                    <a:pt x="145" y="48"/>
                  </a:cubicBezTo>
                  <a:cubicBezTo>
                    <a:pt x="142" y="49"/>
                    <a:pt x="140" y="49"/>
                    <a:pt x="138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7" y="48"/>
                    <a:pt x="137" y="48"/>
                    <a:pt x="137" y="48"/>
                  </a:cubicBezTo>
                  <a:cubicBezTo>
                    <a:pt x="137" y="47"/>
                    <a:pt x="136" y="45"/>
                    <a:pt x="135" y="44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36" y="41"/>
                    <a:pt x="137" y="39"/>
                    <a:pt x="139" y="37"/>
                  </a:cubicBezTo>
                  <a:cubicBezTo>
                    <a:pt x="140" y="36"/>
                    <a:pt x="141" y="34"/>
                    <a:pt x="142" y="33"/>
                  </a:cubicBezTo>
                  <a:cubicBezTo>
                    <a:pt x="141" y="31"/>
                    <a:pt x="140" y="30"/>
                    <a:pt x="139" y="29"/>
                  </a:cubicBezTo>
                  <a:cubicBezTo>
                    <a:pt x="137" y="29"/>
                    <a:pt x="135" y="30"/>
                    <a:pt x="134" y="31"/>
                  </a:cubicBezTo>
                  <a:cubicBezTo>
                    <a:pt x="131" y="32"/>
                    <a:pt x="129" y="33"/>
                    <a:pt x="127" y="33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2"/>
                    <a:pt x="124" y="30"/>
                    <a:pt x="123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3" y="27"/>
                    <a:pt x="124" y="24"/>
                    <a:pt x="124" y="22"/>
                  </a:cubicBezTo>
                  <a:cubicBezTo>
                    <a:pt x="125" y="20"/>
                    <a:pt x="126" y="18"/>
                    <a:pt x="126" y="17"/>
                  </a:cubicBezTo>
                  <a:cubicBezTo>
                    <a:pt x="125" y="16"/>
                    <a:pt x="123" y="15"/>
                    <a:pt x="122" y="14"/>
                  </a:cubicBezTo>
                  <a:cubicBezTo>
                    <a:pt x="121" y="15"/>
                    <a:pt x="119" y="16"/>
                    <a:pt x="118" y="17"/>
                  </a:cubicBezTo>
                  <a:cubicBezTo>
                    <a:pt x="116" y="19"/>
                    <a:pt x="114" y="20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0" y="20"/>
                    <a:pt x="108" y="20"/>
                    <a:pt x="107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6"/>
                    <a:pt x="106" y="14"/>
                    <a:pt x="106" y="11"/>
                  </a:cubicBezTo>
                  <a:cubicBezTo>
                    <a:pt x="107" y="9"/>
                    <a:pt x="107" y="7"/>
                    <a:pt x="107" y="6"/>
                  </a:cubicBezTo>
                  <a:cubicBezTo>
                    <a:pt x="105" y="5"/>
                    <a:pt x="104" y="5"/>
                    <a:pt x="102" y="4"/>
                  </a:cubicBezTo>
                  <a:cubicBezTo>
                    <a:pt x="101" y="5"/>
                    <a:pt x="100" y="7"/>
                    <a:pt x="99" y="8"/>
                  </a:cubicBezTo>
                  <a:cubicBezTo>
                    <a:pt x="97" y="10"/>
                    <a:pt x="96" y="13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2" y="14"/>
                    <a:pt x="90" y="13"/>
                    <a:pt x="89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1"/>
                    <a:pt x="87" y="8"/>
                    <a:pt x="86" y="6"/>
                  </a:cubicBezTo>
                  <a:cubicBezTo>
                    <a:pt x="86" y="4"/>
                    <a:pt x="85" y="2"/>
                    <a:pt x="85" y="1"/>
                  </a:cubicBezTo>
                  <a:cubicBezTo>
                    <a:pt x="83" y="1"/>
                    <a:pt x="82" y="1"/>
                    <a:pt x="80" y="0"/>
                  </a:cubicBezTo>
                  <a:cubicBezTo>
                    <a:pt x="79" y="2"/>
                    <a:pt x="79" y="4"/>
                    <a:pt x="78" y="5"/>
                  </a:cubicBezTo>
                  <a:cubicBezTo>
                    <a:pt x="77" y="8"/>
                    <a:pt x="76" y="10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3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1"/>
                    <a:pt x="67" y="9"/>
                    <a:pt x="65" y="7"/>
                  </a:cubicBezTo>
                  <a:cubicBezTo>
                    <a:pt x="64" y="5"/>
                    <a:pt x="63" y="3"/>
                    <a:pt x="63" y="2"/>
                  </a:cubicBezTo>
                  <a:cubicBezTo>
                    <a:pt x="61" y="2"/>
                    <a:pt x="60" y="3"/>
                    <a:pt x="58" y="3"/>
                  </a:cubicBezTo>
                  <a:cubicBezTo>
                    <a:pt x="58" y="5"/>
                    <a:pt x="58" y="7"/>
                    <a:pt x="57" y="9"/>
                  </a:cubicBezTo>
                  <a:cubicBezTo>
                    <a:pt x="57" y="11"/>
                    <a:pt x="57" y="14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7"/>
                    <a:pt x="53" y="17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9" y="17"/>
                    <a:pt x="47" y="15"/>
                    <a:pt x="45" y="13"/>
                  </a:cubicBezTo>
                  <a:cubicBezTo>
                    <a:pt x="44" y="12"/>
                    <a:pt x="43" y="11"/>
                    <a:pt x="41" y="10"/>
                  </a:cubicBezTo>
                  <a:cubicBezTo>
                    <a:pt x="40" y="10"/>
                    <a:pt x="39" y="11"/>
                    <a:pt x="37" y="12"/>
                  </a:cubicBezTo>
                  <a:cubicBezTo>
                    <a:pt x="38" y="14"/>
                    <a:pt x="38" y="15"/>
                    <a:pt x="38" y="17"/>
                  </a:cubicBezTo>
                  <a:cubicBezTo>
                    <a:pt x="39" y="20"/>
                    <a:pt x="40" y="22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8" y="26"/>
                    <a:pt x="37" y="27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3" y="27"/>
                    <a:pt x="31" y="26"/>
                    <a:pt x="28" y="25"/>
                  </a:cubicBezTo>
                  <a:cubicBezTo>
                    <a:pt x="27" y="24"/>
                    <a:pt x="25" y="23"/>
                    <a:pt x="23" y="23"/>
                  </a:cubicBezTo>
                  <a:cubicBezTo>
                    <a:pt x="22" y="24"/>
                    <a:pt x="21" y="25"/>
                    <a:pt x="20" y="26"/>
                  </a:cubicBezTo>
                  <a:cubicBezTo>
                    <a:pt x="21" y="28"/>
                    <a:pt x="22" y="29"/>
                    <a:pt x="23" y="31"/>
                  </a:cubicBezTo>
                  <a:cubicBezTo>
                    <a:pt x="24" y="33"/>
                    <a:pt x="25" y="35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9"/>
                    <a:pt x="24" y="41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0" y="42"/>
                    <a:pt x="18" y="42"/>
                    <a:pt x="15" y="41"/>
                  </a:cubicBezTo>
                  <a:cubicBezTo>
                    <a:pt x="13" y="41"/>
                    <a:pt x="11" y="41"/>
                    <a:pt x="10" y="40"/>
                  </a:cubicBezTo>
                  <a:cubicBezTo>
                    <a:pt x="9" y="42"/>
                    <a:pt x="8" y="43"/>
                    <a:pt x="8" y="45"/>
                  </a:cubicBezTo>
                  <a:cubicBezTo>
                    <a:pt x="9" y="46"/>
                    <a:pt x="10" y="47"/>
                    <a:pt x="11" y="48"/>
                  </a:cubicBezTo>
                  <a:cubicBezTo>
                    <a:pt x="13" y="50"/>
                    <a:pt x="15" y="52"/>
                    <a:pt x="16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6"/>
                    <a:pt x="15" y="58"/>
                    <a:pt x="15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2" y="60"/>
                    <a:pt x="10" y="60"/>
                    <a:pt x="7" y="61"/>
                  </a:cubicBezTo>
                  <a:cubicBezTo>
                    <a:pt x="5" y="61"/>
                    <a:pt x="3" y="61"/>
                    <a:pt x="2" y="61"/>
                  </a:cubicBezTo>
                  <a:cubicBezTo>
                    <a:pt x="1" y="63"/>
                    <a:pt x="1" y="64"/>
                    <a:pt x="1" y="66"/>
                  </a:cubicBezTo>
                  <a:cubicBezTo>
                    <a:pt x="2" y="67"/>
                    <a:pt x="4" y="68"/>
                    <a:pt x="5" y="68"/>
                  </a:cubicBezTo>
                  <a:cubicBezTo>
                    <a:pt x="8" y="70"/>
                    <a:pt x="10" y="71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5"/>
                    <a:pt x="12" y="7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79"/>
                    <a:pt x="7" y="80"/>
                    <a:pt x="5" y="81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0" y="84"/>
                    <a:pt x="0" y="85"/>
                    <a:pt x="0" y="86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8" y="90"/>
                    <a:pt x="11" y="91"/>
                    <a:pt x="12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3"/>
                    <a:pt x="14" y="95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3" y="99"/>
                    <a:pt x="10" y="101"/>
                    <a:pt x="8" y="102"/>
                  </a:cubicBezTo>
                  <a:cubicBezTo>
                    <a:pt x="7" y="103"/>
                    <a:pt x="6" y="104"/>
                    <a:pt x="4" y="105"/>
                  </a:cubicBezTo>
                  <a:cubicBezTo>
                    <a:pt x="5" y="107"/>
                    <a:pt x="5" y="108"/>
                    <a:pt x="6" y="110"/>
                  </a:cubicBezTo>
                  <a:cubicBezTo>
                    <a:pt x="8" y="110"/>
                    <a:pt x="10" y="110"/>
                    <a:pt x="11" y="110"/>
                  </a:cubicBezTo>
                  <a:cubicBezTo>
                    <a:pt x="14" y="109"/>
                    <a:pt x="17" y="109"/>
                    <a:pt x="1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20" y="111"/>
                    <a:pt x="21" y="113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21" y="117"/>
                    <a:pt x="19" y="119"/>
                    <a:pt x="18" y="121"/>
                  </a:cubicBezTo>
                  <a:cubicBezTo>
                    <a:pt x="17" y="122"/>
                    <a:pt x="16" y="124"/>
                    <a:pt x="15" y="125"/>
                  </a:cubicBezTo>
                  <a:cubicBezTo>
                    <a:pt x="16" y="126"/>
                    <a:pt x="17" y="128"/>
                    <a:pt x="18" y="129"/>
                  </a:cubicBezTo>
                  <a:cubicBezTo>
                    <a:pt x="19" y="128"/>
                    <a:pt x="21" y="128"/>
                    <a:pt x="23" y="127"/>
                  </a:cubicBezTo>
                  <a:cubicBezTo>
                    <a:pt x="25" y="126"/>
                    <a:pt x="28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1" y="126"/>
                    <a:pt x="33" y="127"/>
                    <a:pt x="34" y="129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34" y="131"/>
                    <a:pt x="33" y="134"/>
                    <a:pt x="32" y="136"/>
                  </a:cubicBezTo>
                  <a:cubicBezTo>
                    <a:pt x="31" y="138"/>
                    <a:pt x="31" y="140"/>
                    <a:pt x="30" y="141"/>
                  </a:cubicBezTo>
                  <a:cubicBezTo>
                    <a:pt x="32" y="142"/>
                    <a:pt x="33" y="143"/>
                    <a:pt x="34" y="144"/>
                  </a:cubicBezTo>
                  <a:cubicBezTo>
                    <a:pt x="36" y="143"/>
                    <a:pt x="37" y="142"/>
                    <a:pt x="39" y="141"/>
                  </a:cubicBezTo>
                  <a:cubicBezTo>
                    <a:pt x="41" y="139"/>
                    <a:pt x="43" y="138"/>
                    <a:pt x="44" y="137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7" y="137"/>
                    <a:pt x="48" y="138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42"/>
                    <a:pt x="50" y="144"/>
                    <a:pt x="50" y="147"/>
                  </a:cubicBezTo>
                  <a:cubicBezTo>
                    <a:pt x="50" y="149"/>
                    <a:pt x="50" y="150"/>
                    <a:pt x="50" y="152"/>
                  </a:cubicBezTo>
                  <a:cubicBezTo>
                    <a:pt x="51" y="153"/>
                    <a:pt x="53" y="153"/>
                    <a:pt x="54" y="154"/>
                  </a:cubicBezTo>
                  <a:cubicBezTo>
                    <a:pt x="55" y="152"/>
                    <a:pt x="56" y="151"/>
                    <a:pt x="58" y="149"/>
                  </a:cubicBezTo>
                  <a:cubicBezTo>
                    <a:pt x="59" y="147"/>
                    <a:pt x="61" y="145"/>
                    <a:pt x="62" y="144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4"/>
                    <a:pt x="66" y="144"/>
                    <a:pt x="68" y="145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69" y="147"/>
                    <a:pt x="70" y="149"/>
                    <a:pt x="70" y="152"/>
                  </a:cubicBezTo>
                  <a:cubicBezTo>
                    <a:pt x="71" y="154"/>
                    <a:pt x="71" y="156"/>
                    <a:pt x="72" y="157"/>
                  </a:cubicBezTo>
                  <a:cubicBezTo>
                    <a:pt x="73" y="157"/>
                    <a:pt x="75" y="157"/>
                    <a:pt x="76" y="157"/>
                  </a:cubicBezTo>
                  <a:cubicBezTo>
                    <a:pt x="77" y="156"/>
                    <a:pt x="78" y="154"/>
                    <a:pt x="78" y="152"/>
                  </a:cubicBezTo>
                  <a:cubicBezTo>
                    <a:pt x="79" y="150"/>
                    <a:pt x="80" y="148"/>
                    <a:pt x="81" y="146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3" y="145"/>
                    <a:pt x="85" y="145"/>
                    <a:pt x="87" y="145"/>
                  </a:cubicBezTo>
                  <a:cubicBezTo>
                    <a:pt x="87" y="145"/>
                    <a:pt x="87" y="145"/>
                    <a:pt x="87" y="145"/>
                  </a:cubicBezTo>
                  <a:cubicBezTo>
                    <a:pt x="87" y="145"/>
                    <a:pt x="87" y="145"/>
                    <a:pt x="87" y="145"/>
                  </a:cubicBezTo>
                  <a:cubicBezTo>
                    <a:pt x="89" y="147"/>
                    <a:pt x="90" y="149"/>
                    <a:pt x="91" y="151"/>
                  </a:cubicBezTo>
                  <a:cubicBezTo>
                    <a:pt x="92" y="153"/>
                    <a:pt x="93" y="154"/>
                    <a:pt x="94" y="156"/>
                  </a:cubicBezTo>
                  <a:cubicBezTo>
                    <a:pt x="95" y="156"/>
                    <a:pt x="97" y="155"/>
                    <a:pt x="99" y="155"/>
                  </a:cubicBezTo>
                  <a:cubicBezTo>
                    <a:pt x="99" y="153"/>
                    <a:pt x="99" y="151"/>
                    <a:pt x="99" y="149"/>
                  </a:cubicBezTo>
                  <a:cubicBezTo>
                    <a:pt x="99" y="147"/>
                    <a:pt x="99" y="144"/>
                    <a:pt x="100" y="14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2" y="141"/>
                    <a:pt x="103" y="141"/>
                    <a:pt x="105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7" y="141"/>
                    <a:pt x="109" y="143"/>
                    <a:pt x="111" y="145"/>
                  </a:cubicBezTo>
                  <a:cubicBezTo>
                    <a:pt x="112" y="146"/>
                    <a:pt x="114" y="147"/>
                    <a:pt x="115" y="148"/>
                  </a:cubicBezTo>
                  <a:cubicBezTo>
                    <a:pt x="116" y="148"/>
                    <a:pt x="118" y="147"/>
                    <a:pt x="119" y="146"/>
                  </a:cubicBezTo>
                  <a:cubicBezTo>
                    <a:pt x="119" y="144"/>
                    <a:pt x="118" y="142"/>
                    <a:pt x="118" y="141"/>
                  </a:cubicBezTo>
                  <a:cubicBezTo>
                    <a:pt x="117" y="138"/>
                    <a:pt x="117" y="136"/>
                    <a:pt x="117" y="134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8" y="132"/>
                    <a:pt x="120" y="131"/>
                    <a:pt x="121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4" y="130"/>
                    <a:pt x="126" y="132"/>
                    <a:pt x="128" y="133"/>
                  </a:cubicBezTo>
                  <a:cubicBezTo>
                    <a:pt x="130" y="134"/>
                    <a:pt x="132" y="134"/>
                    <a:pt x="133" y="135"/>
                  </a:cubicBezTo>
                  <a:cubicBezTo>
                    <a:pt x="134" y="134"/>
                    <a:pt x="135" y="133"/>
                    <a:pt x="136" y="132"/>
                  </a:cubicBezTo>
                  <a:cubicBezTo>
                    <a:pt x="136" y="130"/>
                    <a:pt x="135" y="129"/>
                    <a:pt x="134" y="127"/>
                  </a:cubicBezTo>
                  <a:cubicBezTo>
                    <a:pt x="133" y="125"/>
                    <a:pt x="131" y="122"/>
                    <a:pt x="131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19"/>
                    <a:pt x="133" y="117"/>
                    <a:pt x="134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6" y="116"/>
                    <a:pt x="139" y="116"/>
                    <a:pt x="141" y="117"/>
                  </a:cubicBezTo>
                  <a:cubicBezTo>
                    <a:pt x="143" y="117"/>
                    <a:pt x="145" y="117"/>
                    <a:pt x="147" y="117"/>
                  </a:cubicBezTo>
                  <a:cubicBezTo>
                    <a:pt x="147" y="116"/>
                    <a:pt x="148" y="115"/>
                    <a:pt x="149" y="113"/>
                  </a:cubicBezTo>
                  <a:cubicBezTo>
                    <a:pt x="148" y="112"/>
                    <a:pt x="146" y="111"/>
                    <a:pt x="145" y="109"/>
                  </a:cubicBezTo>
                  <a:cubicBezTo>
                    <a:pt x="143" y="108"/>
                    <a:pt x="141" y="106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1" y="102"/>
                    <a:pt x="141" y="100"/>
                    <a:pt x="142" y="99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4" y="98"/>
                    <a:pt x="147" y="97"/>
                    <a:pt x="149" y="97"/>
                  </a:cubicBezTo>
                  <a:cubicBezTo>
                    <a:pt x="151" y="97"/>
                    <a:pt x="153" y="97"/>
                    <a:pt x="155" y="97"/>
                  </a:cubicBezTo>
                  <a:cubicBezTo>
                    <a:pt x="155" y="95"/>
                    <a:pt x="155" y="93"/>
                    <a:pt x="156" y="92"/>
                  </a:cubicBezTo>
                  <a:cubicBezTo>
                    <a:pt x="154" y="91"/>
                    <a:pt x="153" y="90"/>
                    <a:pt x="151" y="89"/>
                  </a:cubicBezTo>
                  <a:cubicBezTo>
                    <a:pt x="149" y="88"/>
                    <a:pt x="146" y="87"/>
                    <a:pt x="145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5" y="83"/>
                    <a:pt x="145" y="82"/>
                    <a:pt x="145" y="80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7" y="78"/>
                    <a:pt x="149" y="77"/>
                    <a:pt x="152" y="77"/>
                  </a:cubicBezTo>
                  <a:cubicBezTo>
                    <a:pt x="153" y="76"/>
                    <a:pt x="155" y="75"/>
                    <a:pt x="157" y="74"/>
                  </a:cubicBezTo>
                  <a:cubicBezTo>
                    <a:pt x="157" y="74"/>
                    <a:pt x="156" y="73"/>
                    <a:pt x="156" y="72"/>
                  </a:cubicBezTo>
                  <a:cubicBezTo>
                    <a:pt x="156" y="71"/>
                    <a:pt x="156" y="70"/>
                    <a:pt x="156" y="70"/>
                  </a:cubicBezTo>
                  <a:cubicBezTo>
                    <a:pt x="155" y="69"/>
                    <a:pt x="153" y="69"/>
                    <a:pt x="151" y="68"/>
                  </a:cubicBezTo>
                  <a:close/>
                  <a:moveTo>
                    <a:pt x="94" y="24"/>
                  </a:moveTo>
                  <a:cubicBezTo>
                    <a:pt x="94" y="24"/>
                    <a:pt x="94" y="24"/>
                    <a:pt x="94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103" y="27"/>
                    <a:pt x="110" y="31"/>
                    <a:pt x="116" y="3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06" y="40"/>
                    <a:pt x="92" y="50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1" y="58"/>
                    <a:pt x="79" y="58"/>
                    <a:pt x="76" y="58"/>
                  </a:cubicBezTo>
                  <a:cubicBezTo>
                    <a:pt x="76" y="58"/>
                    <a:pt x="75" y="59"/>
                    <a:pt x="75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6" y="42"/>
                    <a:pt x="86" y="29"/>
                    <a:pt x="94" y="24"/>
                  </a:cubicBezTo>
                  <a:close/>
                  <a:moveTo>
                    <a:pt x="88" y="78"/>
                  </a:moveTo>
                  <a:cubicBezTo>
                    <a:pt x="88" y="81"/>
                    <a:pt x="88" y="83"/>
                    <a:pt x="86" y="85"/>
                  </a:cubicBezTo>
                  <a:cubicBezTo>
                    <a:pt x="84" y="87"/>
                    <a:pt x="82" y="89"/>
                    <a:pt x="79" y="89"/>
                  </a:cubicBezTo>
                  <a:cubicBezTo>
                    <a:pt x="76" y="89"/>
                    <a:pt x="74" y="88"/>
                    <a:pt x="72" y="87"/>
                  </a:cubicBezTo>
                  <a:cubicBezTo>
                    <a:pt x="68" y="83"/>
                    <a:pt x="67" y="77"/>
                    <a:pt x="71" y="73"/>
                  </a:cubicBezTo>
                  <a:cubicBezTo>
                    <a:pt x="72" y="70"/>
                    <a:pt x="75" y="69"/>
                    <a:pt x="77" y="69"/>
                  </a:cubicBezTo>
                  <a:cubicBezTo>
                    <a:pt x="80" y="69"/>
                    <a:pt x="83" y="70"/>
                    <a:pt x="85" y="71"/>
                  </a:cubicBezTo>
                  <a:cubicBezTo>
                    <a:pt x="87" y="73"/>
                    <a:pt x="88" y="75"/>
                    <a:pt x="88" y="78"/>
                  </a:cubicBezTo>
                  <a:close/>
                  <a:moveTo>
                    <a:pt x="51" y="29"/>
                  </a:move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8" y="25"/>
                    <a:pt x="65" y="23"/>
                    <a:pt x="73" y="22"/>
                  </a:cubicBezTo>
                  <a:cubicBezTo>
                    <a:pt x="74" y="22"/>
                    <a:pt x="75" y="22"/>
                    <a:pt x="75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0" y="32"/>
                    <a:pt x="68" y="49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5" y="63"/>
                    <a:pt x="63" y="65"/>
                    <a:pt x="61" y="67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1" y="55"/>
                    <a:pt x="48" y="39"/>
                    <a:pt x="51" y="29"/>
                  </a:cubicBezTo>
                  <a:close/>
                  <a:moveTo>
                    <a:pt x="23" y="63"/>
                  </a:moveTo>
                  <a:cubicBezTo>
                    <a:pt x="26" y="55"/>
                    <a:pt x="30" y="47"/>
                    <a:pt x="36" y="41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51"/>
                    <a:pt x="50" y="65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6"/>
                    <a:pt x="57" y="78"/>
                    <a:pt x="58" y="81"/>
                  </a:cubicBezTo>
                  <a:cubicBezTo>
                    <a:pt x="58" y="81"/>
                    <a:pt x="58" y="82"/>
                    <a:pt x="58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42" y="81"/>
                    <a:pt x="29" y="72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lose/>
                  <a:moveTo>
                    <a:pt x="28" y="106"/>
                  </a:move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4" y="99"/>
                    <a:pt x="22" y="92"/>
                    <a:pt x="21" y="84"/>
                  </a:cubicBezTo>
                  <a:cubicBezTo>
                    <a:pt x="21" y="83"/>
                    <a:pt x="21" y="83"/>
                    <a:pt x="21" y="82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31" y="87"/>
                    <a:pt x="48" y="90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2" y="92"/>
                    <a:pt x="64" y="94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59" y="103"/>
                    <a:pt x="49" y="106"/>
                    <a:pt x="40" y="107"/>
                  </a:cubicBezTo>
                  <a:cubicBezTo>
                    <a:pt x="36" y="108"/>
                    <a:pt x="32" y="107"/>
                    <a:pt x="28" y="106"/>
                  </a:cubicBezTo>
                  <a:close/>
                  <a:moveTo>
                    <a:pt x="62" y="134"/>
                  </a:moveTo>
                  <a:cubicBezTo>
                    <a:pt x="62" y="134"/>
                    <a:pt x="62" y="134"/>
                    <a:pt x="62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4" y="131"/>
                    <a:pt x="46" y="127"/>
                    <a:pt x="40" y="121"/>
                  </a:cubicBezTo>
                  <a:cubicBezTo>
                    <a:pt x="39" y="121"/>
                    <a:pt x="39" y="121"/>
                    <a:pt x="39" y="121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1" y="118"/>
                    <a:pt x="65" y="108"/>
                    <a:pt x="72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6" y="100"/>
                    <a:pt x="79" y="100"/>
                    <a:pt x="82" y="99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1" y="115"/>
                    <a:pt x="71" y="129"/>
                    <a:pt x="62" y="134"/>
                  </a:cubicBezTo>
                  <a:close/>
                  <a:moveTo>
                    <a:pt x="106" y="129"/>
                  </a:moveTo>
                  <a:cubicBezTo>
                    <a:pt x="106" y="129"/>
                    <a:pt x="106" y="129"/>
                    <a:pt x="106" y="129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99" y="133"/>
                    <a:pt x="91" y="135"/>
                    <a:pt x="83" y="136"/>
                  </a:cubicBezTo>
                  <a:cubicBezTo>
                    <a:pt x="83" y="136"/>
                    <a:pt x="82" y="136"/>
                    <a:pt x="81" y="13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6" y="126"/>
                    <a:pt x="89" y="109"/>
                    <a:pt x="88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1" y="95"/>
                    <a:pt x="93" y="93"/>
                    <a:pt x="95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106" y="103"/>
                    <a:pt x="108" y="119"/>
                    <a:pt x="106" y="129"/>
                  </a:cubicBezTo>
                  <a:close/>
                  <a:moveTo>
                    <a:pt x="133" y="95"/>
                  </a:moveTo>
                  <a:cubicBezTo>
                    <a:pt x="131" y="103"/>
                    <a:pt x="126" y="111"/>
                    <a:pt x="121" y="117"/>
                  </a:cubicBezTo>
                  <a:cubicBezTo>
                    <a:pt x="120" y="118"/>
                    <a:pt x="120" y="118"/>
                    <a:pt x="120" y="118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17" y="107"/>
                    <a:pt x="107" y="92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9" y="82"/>
                    <a:pt x="99" y="79"/>
                    <a:pt x="99" y="77"/>
                  </a:cubicBezTo>
                  <a:cubicBezTo>
                    <a:pt x="99" y="77"/>
                    <a:pt x="99" y="76"/>
                    <a:pt x="98" y="75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15" y="77"/>
                    <a:pt x="128" y="86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lose/>
                  <a:moveTo>
                    <a:pt x="135" y="76"/>
                  </a:moveTo>
                  <a:cubicBezTo>
                    <a:pt x="135" y="77"/>
                    <a:pt x="135" y="77"/>
                    <a:pt x="135" y="77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25" y="71"/>
                    <a:pt x="108" y="68"/>
                    <a:pt x="97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6"/>
                    <a:pt x="92" y="64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7" y="55"/>
                    <a:pt x="107" y="52"/>
                    <a:pt x="116" y="51"/>
                  </a:cubicBezTo>
                  <a:cubicBezTo>
                    <a:pt x="121" y="50"/>
                    <a:pt x="125" y="51"/>
                    <a:pt x="128" y="51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2" y="59"/>
                    <a:pt x="134" y="66"/>
                    <a:pt x="135" y="74"/>
                  </a:cubicBezTo>
                  <a:cubicBezTo>
                    <a:pt x="135" y="74"/>
                    <a:pt x="135" y="75"/>
                    <a:pt x="135" y="7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7ACE1F92-6A17-54B4-2071-223F88BBE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0163" y="1466850"/>
              <a:ext cx="1408113" cy="1409700"/>
            </a:xfrm>
            <a:custGeom>
              <a:avLst/>
              <a:gdLst>
                <a:gd name="T0" fmla="*/ 335 w 373"/>
                <a:gd name="T1" fmla="*/ 146 h 374"/>
                <a:gd name="T2" fmla="*/ 357 w 373"/>
                <a:gd name="T3" fmla="*/ 110 h 374"/>
                <a:gd name="T4" fmla="*/ 308 w 373"/>
                <a:gd name="T5" fmla="*/ 93 h 374"/>
                <a:gd name="T6" fmla="*/ 314 w 373"/>
                <a:gd name="T7" fmla="*/ 51 h 374"/>
                <a:gd name="T8" fmla="*/ 263 w 373"/>
                <a:gd name="T9" fmla="*/ 53 h 374"/>
                <a:gd name="T10" fmla="*/ 252 w 373"/>
                <a:gd name="T11" fmla="*/ 12 h 374"/>
                <a:gd name="T12" fmla="*/ 206 w 373"/>
                <a:gd name="T13" fmla="*/ 34 h 374"/>
                <a:gd name="T14" fmla="*/ 180 w 373"/>
                <a:gd name="T15" fmla="*/ 0 h 374"/>
                <a:gd name="T16" fmla="*/ 146 w 373"/>
                <a:gd name="T17" fmla="*/ 39 h 374"/>
                <a:gd name="T18" fmla="*/ 109 w 373"/>
                <a:gd name="T19" fmla="*/ 17 h 374"/>
                <a:gd name="T20" fmla="*/ 92 w 373"/>
                <a:gd name="T21" fmla="*/ 65 h 374"/>
                <a:gd name="T22" fmla="*/ 50 w 373"/>
                <a:gd name="T23" fmla="*/ 59 h 374"/>
                <a:gd name="T24" fmla="*/ 53 w 373"/>
                <a:gd name="T25" fmla="*/ 111 h 374"/>
                <a:gd name="T26" fmla="*/ 12 w 373"/>
                <a:gd name="T27" fmla="*/ 121 h 374"/>
                <a:gd name="T28" fmla="*/ 34 w 373"/>
                <a:gd name="T29" fmla="*/ 167 h 374"/>
                <a:gd name="T30" fmla="*/ 0 w 373"/>
                <a:gd name="T31" fmla="*/ 187 h 374"/>
                <a:gd name="T32" fmla="*/ 34 w 373"/>
                <a:gd name="T33" fmla="*/ 206 h 374"/>
                <a:gd name="T34" fmla="*/ 12 w 373"/>
                <a:gd name="T35" fmla="*/ 253 h 374"/>
                <a:gd name="T36" fmla="*/ 53 w 373"/>
                <a:gd name="T37" fmla="*/ 263 h 374"/>
                <a:gd name="T38" fmla="*/ 50 w 373"/>
                <a:gd name="T39" fmla="*/ 314 h 374"/>
                <a:gd name="T40" fmla="*/ 92 w 373"/>
                <a:gd name="T41" fmla="*/ 308 h 374"/>
                <a:gd name="T42" fmla="*/ 109 w 373"/>
                <a:gd name="T43" fmla="*/ 357 h 374"/>
                <a:gd name="T44" fmla="*/ 146 w 373"/>
                <a:gd name="T45" fmla="*/ 335 h 374"/>
                <a:gd name="T46" fmla="*/ 180 w 373"/>
                <a:gd name="T47" fmla="*/ 373 h 374"/>
                <a:gd name="T48" fmla="*/ 206 w 373"/>
                <a:gd name="T49" fmla="*/ 339 h 374"/>
                <a:gd name="T50" fmla="*/ 252 w 373"/>
                <a:gd name="T51" fmla="*/ 362 h 374"/>
                <a:gd name="T52" fmla="*/ 263 w 373"/>
                <a:gd name="T53" fmla="*/ 320 h 374"/>
                <a:gd name="T54" fmla="*/ 314 w 373"/>
                <a:gd name="T55" fmla="*/ 323 h 374"/>
                <a:gd name="T56" fmla="*/ 308 w 373"/>
                <a:gd name="T57" fmla="*/ 281 h 374"/>
                <a:gd name="T58" fmla="*/ 354 w 373"/>
                <a:gd name="T59" fmla="*/ 264 h 374"/>
                <a:gd name="T60" fmla="*/ 335 w 373"/>
                <a:gd name="T61" fmla="*/ 229 h 374"/>
                <a:gd name="T62" fmla="*/ 340 w 373"/>
                <a:gd name="T63" fmla="*/ 205 h 374"/>
                <a:gd name="T64" fmla="*/ 354 w 373"/>
                <a:gd name="T65" fmla="*/ 174 h 374"/>
                <a:gd name="T66" fmla="*/ 230 w 373"/>
                <a:gd name="T67" fmla="*/ 169 h 374"/>
                <a:gd name="T68" fmla="*/ 200 w 373"/>
                <a:gd name="T69" fmla="*/ 65 h 374"/>
                <a:gd name="T70" fmla="*/ 219 w 373"/>
                <a:gd name="T71" fmla="*/ 152 h 374"/>
                <a:gd name="T72" fmla="*/ 180 w 373"/>
                <a:gd name="T73" fmla="*/ 64 h 374"/>
                <a:gd name="T74" fmla="*/ 180 w 373"/>
                <a:gd name="T75" fmla="*/ 140 h 374"/>
                <a:gd name="T76" fmla="*/ 173 w 373"/>
                <a:gd name="T77" fmla="*/ 65 h 374"/>
                <a:gd name="T78" fmla="*/ 87 w 373"/>
                <a:gd name="T79" fmla="*/ 114 h 374"/>
                <a:gd name="T80" fmla="*/ 150 w 373"/>
                <a:gd name="T81" fmla="*/ 157 h 374"/>
                <a:gd name="T82" fmla="*/ 77 w 373"/>
                <a:gd name="T83" fmla="*/ 131 h 374"/>
                <a:gd name="T84" fmla="*/ 141 w 373"/>
                <a:gd name="T85" fmla="*/ 176 h 374"/>
                <a:gd name="T86" fmla="*/ 74 w 373"/>
                <a:gd name="T87" fmla="*/ 237 h 374"/>
                <a:gd name="T88" fmla="*/ 142 w 373"/>
                <a:gd name="T89" fmla="*/ 203 h 374"/>
                <a:gd name="T90" fmla="*/ 83 w 373"/>
                <a:gd name="T91" fmla="*/ 254 h 374"/>
                <a:gd name="T92" fmla="*/ 154 w 373"/>
                <a:gd name="T93" fmla="*/ 221 h 374"/>
                <a:gd name="T94" fmla="*/ 195 w 373"/>
                <a:gd name="T95" fmla="*/ 310 h 374"/>
                <a:gd name="T96" fmla="*/ 179 w 373"/>
                <a:gd name="T97" fmla="*/ 234 h 374"/>
                <a:gd name="T98" fmla="*/ 187 w 373"/>
                <a:gd name="T99" fmla="*/ 214 h 374"/>
                <a:gd name="T100" fmla="*/ 210 w 373"/>
                <a:gd name="T101" fmla="*/ 173 h 374"/>
                <a:gd name="T102" fmla="*/ 200 w 373"/>
                <a:gd name="T103" fmla="*/ 309 h 374"/>
                <a:gd name="T104" fmla="*/ 286 w 373"/>
                <a:gd name="T105" fmla="*/ 260 h 374"/>
                <a:gd name="T106" fmla="*/ 223 w 373"/>
                <a:gd name="T107" fmla="*/ 217 h 374"/>
                <a:gd name="T108" fmla="*/ 296 w 373"/>
                <a:gd name="T109" fmla="*/ 243 h 374"/>
                <a:gd name="T110" fmla="*/ 234 w 373"/>
                <a:gd name="T111" fmla="*/ 187 h 374"/>
                <a:gd name="T112" fmla="*/ 310 w 373"/>
                <a:gd name="T113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3" h="374">
                  <a:moveTo>
                    <a:pt x="354" y="174"/>
                  </a:moveTo>
                  <a:cubicBezTo>
                    <a:pt x="350" y="172"/>
                    <a:pt x="344" y="170"/>
                    <a:pt x="340" y="169"/>
                  </a:cubicBezTo>
                  <a:cubicBezTo>
                    <a:pt x="339" y="168"/>
                    <a:pt x="339" y="168"/>
                    <a:pt x="339" y="168"/>
                  </a:cubicBezTo>
                  <a:cubicBezTo>
                    <a:pt x="339" y="167"/>
                    <a:pt x="339" y="167"/>
                    <a:pt x="339" y="167"/>
                  </a:cubicBezTo>
                  <a:cubicBezTo>
                    <a:pt x="338" y="160"/>
                    <a:pt x="337" y="153"/>
                    <a:pt x="335" y="146"/>
                  </a:cubicBezTo>
                  <a:cubicBezTo>
                    <a:pt x="335" y="145"/>
                    <a:pt x="335" y="145"/>
                    <a:pt x="335" y="145"/>
                  </a:cubicBezTo>
                  <a:cubicBezTo>
                    <a:pt x="335" y="145"/>
                    <a:pt x="335" y="145"/>
                    <a:pt x="335" y="145"/>
                  </a:cubicBezTo>
                  <a:cubicBezTo>
                    <a:pt x="339" y="141"/>
                    <a:pt x="343" y="138"/>
                    <a:pt x="347" y="134"/>
                  </a:cubicBezTo>
                  <a:cubicBezTo>
                    <a:pt x="352" y="130"/>
                    <a:pt x="358" y="125"/>
                    <a:pt x="361" y="121"/>
                  </a:cubicBezTo>
                  <a:cubicBezTo>
                    <a:pt x="360" y="117"/>
                    <a:pt x="358" y="114"/>
                    <a:pt x="357" y="110"/>
                  </a:cubicBezTo>
                  <a:cubicBezTo>
                    <a:pt x="351" y="109"/>
                    <a:pt x="344" y="110"/>
                    <a:pt x="337" y="110"/>
                  </a:cubicBezTo>
                  <a:cubicBezTo>
                    <a:pt x="332" y="111"/>
                    <a:pt x="326" y="111"/>
                    <a:pt x="322" y="111"/>
                  </a:cubicBezTo>
                  <a:cubicBezTo>
                    <a:pt x="321" y="111"/>
                    <a:pt x="321" y="111"/>
                    <a:pt x="321" y="111"/>
                  </a:cubicBezTo>
                  <a:cubicBezTo>
                    <a:pt x="320" y="111"/>
                    <a:pt x="320" y="111"/>
                    <a:pt x="320" y="111"/>
                  </a:cubicBezTo>
                  <a:cubicBezTo>
                    <a:pt x="317" y="104"/>
                    <a:pt x="313" y="98"/>
                    <a:pt x="308" y="93"/>
                  </a:cubicBezTo>
                  <a:cubicBezTo>
                    <a:pt x="308" y="92"/>
                    <a:pt x="308" y="92"/>
                    <a:pt x="308" y="92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310" y="87"/>
                    <a:pt x="312" y="82"/>
                    <a:pt x="315" y="77"/>
                  </a:cubicBezTo>
                  <a:cubicBezTo>
                    <a:pt x="318" y="71"/>
                    <a:pt x="321" y="65"/>
                    <a:pt x="323" y="59"/>
                  </a:cubicBezTo>
                  <a:cubicBezTo>
                    <a:pt x="320" y="56"/>
                    <a:pt x="317" y="53"/>
                    <a:pt x="314" y="51"/>
                  </a:cubicBezTo>
                  <a:cubicBezTo>
                    <a:pt x="309" y="52"/>
                    <a:pt x="303" y="56"/>
                    <a:pt x="296" y="59"/>
                  </a:cubicBezTo>
                  <a:cubicBezTo>
                    <a:pt x="292" y="61"/>
                    <a:pt x="287" y="64"/>
                    <a:pt x="282" y="66"/>
                  </a:cubicBezTo>
                  <a:cubicBezTo>
                    <a:pt x="282" y="66"/>
                    <a:pt x="282" y="66"/>
                    <a:pt x="282" y="66"/>
                  </a:cubicBezTo>
                  <a:cubicBezTo>
                    <a:pt x="281" y="65"/>
                    <a:pt x="281" y="65"/>
                    <a:pt x="281" y="65"/>
                  </a:cubicBezTo>
                  <a:cubicBezTo>
                    <a:pt x="275" y="61"/>
                    <a:pt x="269" y="57"/>
                    <a:pt x="263" y="53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47"/>
                    <a:pt x="263" y="42"/>
                    <a:pt x="263" y="37"/>
                  </a:cubicBezTo>
                  <a:cubicBezTo>
                    <a:pt x="264" y="30"/>
                    <a:pt x="264" y="22"/>
                    <a:pt x="264" y="17"/>
                  </a:cubicBezTo>
                  <a:cubicBezTo>
                    <a:pt x="260" y="15"/>
                    <a:pt x="256" y="13"/>
                    <a:pt x="252" y="12"/>
                  </a:cubicBezTo>
                  <a:cubicBezTo>
                    <a:pt x="248" y="16"/>
                    <a:pt x="244" y="21"/>
                    <a:pt x="239" y="26"/>
                  </a:cubicBezTo>
                  <a:cubicBezTo>
                    <a:pt x="236" y="30"/>
                    <a:pt x="232" y="35"/>
                    <a:pt x="229" y="38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7" y="39"/>
                    <a:pt x="227" y="39"/>
                    <a:pt x="227" y="39"/>
                  </a:cubicBezTo>
                  <a:cubicBezTo>
                    <a:pt x="220" y="37"/>
                    <a:pt x="213" y="35"/>
                    <a:pt x="206" y="34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05" y="33"/>
                    <a:pt x="205" y="33"/>
                    <a:pt x="205" y="33"/>
                  </a:cubicBezTo>
                  <a:cubicBezTo>
                    <a:pt x="203" y="29"/>
                    <a:pt x="202" y="24"/>
                    <a:pt x="200" y="19"/>
                  </a:cubicBezTo>
                  <a:cubicBezTo>
                    <a:pt x="198" y="12"/>
                    <a:pt x="195" y="5"/>
                    <a:pt x="193" y="0"/>
                  </a:cubicBezTo>
                  <a:cubicBezTo>
                    <a:pt x="189" y="0"/>
                    <a:pt x="184" y="0"/>
                    <a:pt x="180" y="0"/>
                  </a:cubicBezTo>
                  <a:cubicBezTo>
                    <a:pt x="178" y="5"/>
                    <a:pt x="176" y="12"/>
                    <a:pt x="173" y="19"/>
                  </a:cubicBezTo>
                  <a:cubicBezTo>
                    <a:pt x="172" y="24"/>
                    <a:pt x="170" y="29"/>
                    <a:pt x="168" y="33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0" y="35"/>
                    <a:pt x="153" y="37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1" y="35"/>
                    <a:pt x="138" y="30"/>
                    <a:pt x="134" y="26"/>
                  </a:cubicBezTo>
                  <a:cubicBezTo>
                    <a:pt x="130" y="21"/>
                    <a:pt x="125" y="16"/>
                    <a:pt x="121" y="12"/>
                  </a:cubicBezTo>
                  <a:cubicBezTo>
                    <a:pt x="117" y="13"/>
                    <a:pt x="113" y="15"/>
                    <a:pt x="109" y="17"/>
                  </a:cubicBezTo>
                  <a:cubicBezTo>
                    <a:pt x="109" y="22"/>
                    <a:pt x="110" y="30"/>
                    <a:pt x="110" y="37"/>
                  </a:cubicBezTo>
                  <a:cubicBezTo>
                    <a:pt x="111" y="42"/>
                    <a:pt x="111" y="47"/>
                    <a:pt x="111" y="52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4" y="57"/>
                    <a:pt x="98" y="61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64"/>
                    <a:pt x="82" y="61"/>
                    <a:pt x="77" y="59"/>
                  </a:cubicBezTo>
                  <a:cubicBezTo>
                    <a:pt x="71" y="56"/>
                    <a:pt x="64" y="52"/>
                    <a:pt x="59" y="51"/>
                  </a:cubicBezTo>
                  <a:cubicBezTo>
                    <a:pt x="56" y="53"/>
                    <a:pt x="53" y="56"/>
                    <a:pt x="50" y="59"/>
                  </a:cubicBezTo>
                  <a:cubicBezTo>
                    <a:pt x="52" y="65"/>
                    <a:pt x="55" y="71"/>
                    <a:pt x="59" y="77"/>
                  </a:cubicBezTo>
                  <a:cubicBezTo>
                    <a:pt x="61" y="82"/>
                    <a:pt x="63" y="87"/>
                    <a:pt x="65" y="91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1" y="98"/>
                    <a:pt x="57" y="104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47" y="111"/>
                    <a:pt x="42" y="111"/>
                    <a:pt x="36" y="110"/>
                  </a:cubicBezTo>
                  <a:cubicBezTo>
                    <a:pt x="29" y="110"/>
                    <a:pt x="22" y="109"/>
                    <a:pt x="17" y="110"/>
                  </a:cubicBezTo>
                  <a:cubicBezTo>
                    <a:pt x="15" y="114"/>
                    <a:pt x="13" y="117"/>
                    <a:pt x="12" y="121"/>
                  </a:cubicBezTo>
                  <a:cubicBezTo>
                    <a:pt x="16" y="125"/>
                    <a:pt x="21" y="130"/>
                    <a:pt x="26" y="134"/>
                  </a:cubicBezTo>
                  <a:cubicBezTo>
                    <a:pt x="30" y="138"/>
                    <a:pt x="34" y="141"/>
                    <a:pt x="38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36" y="153"/>
                    <a:pt x="35" y="160"/>
                    <a:pt x="34" y="167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29" y="170"/>
                    <a:pt x="24" y="172"/>
                    <a:pt x="19" y="174"/>
                  </a:cubicBezTo>
                  <a:cubicBezTo>
                    <a:pt x="12" y="176"/>
                    <a:pt x="5" y="178"/>
                    <a:pt x="0" y="180"/>
                  </a:cubicBezTo>
                  <a:cubicBezTo>
                    <a:pt x="0" y="183"/>
                    <a:pt x="0" y="185"/>
                    <a:pt x="0" y="187"/>
                  </a:cubicBezTo>
                  <a:cubicBezTo>
                    <a:pt x="0" y="189"/>
                    <a:pt x="0" y="191"/>
                    <a:pt x="0" y="193"/>
                  </a:cubicBezTo>
                  <a:cubicBezTo>
                    <a:pt x="5" y="196"/>
                    <a:pt x="12" y="198"/>
                    <a:pt x="19" y="200"/>
                  </a:cubicBezTo>
                  <a:cubicBezTo>
                    <a:pt x="24" y="202"/>
                    <a:pt x="29" y="203"/>
                    <a:pt x="33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6"/>
                    <a:pt x="34" y="206"/>
                    <a:pt x="34" y="206"/>
                  </a:cubicBezTo>
                  <a:cubicBezTo>
                    <a:pt x="35" y="214"/>
                    <a:pt x="36" y="221"/>
                    <a:pt x="38" y="228"/>
                  </a:cubicBezTo>
                  <a:cubicBezTo>
                    <a:pt x="39" y="228"/>
                    <a:pt x="39" y="228"/>
                    <a:pt x="39" y="228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34" y="232"/>
                    <a:pt x="30" y="236"/>
                    <a:pt x="26" y="240"/>
                  </a:cubicBezTo>
                  <a:cubicBezTo>
                    <a:pt x="21" y="244"/>
                    <a:pt x="16" y="249"/>
                    <a:pt x="12" y="253"/>
                  </a:cubicBezTo>
                  <a:cubicBezTo>
                    <a:pt x="13" y="256"/>
                    <a:pt x="15" y="260"/>
                    <a:pt x="17" y="264"/>
                  </a:cubicBezTo>
                  <a:cubicBezTo>
                    <a:pt x="22" y="264"/>
                    <a:pt x="29" y="264"/>
                    <a:pt x="36" y="263"/>
                  </a:cubicBezTo>
                  <a:cubicBezTo>
                    <a:pt x="42" y="263"/>
                    <a:pt x="47" y="262"/>
                    <a:pt x="52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3"/>
                    <a:pt x="53" y="263"/>
                    <a:pt x="53" y="263"/>
                  </a:cubicBezTo>
                  <a:cubicBezTo>
                    <a:pt x="57" y="269"/>
                    <a:pt x="61" y="275"/>
                    <a:pt x="65" y="281"/>
                  </a:cubicBezTo>
                  <a:cubicBezTo>
                    <a:pt x="66" y="282"/>
                    <a:pt x="66" y="282"/>
                    <a:pt x="66" y="282"/>
                  </a:cubicBezTo>
                  <a:cubicBezTo>
                    <a:pt x="65" y="283"/>
                    <a:pt x="65" y="283"/>
                    <a:pt x="65" y="283"/>
                  </a:cubicBezTo>
                  <a:cubicBezTo>
                    <a:pt x="63" y="287"/>
                    <a:pt x="61" y="292"/>
                    <a:pt x="59" y="297"/>
                  </a:cubicBezTo>
                  <a:cubicBezTo>
                    <a:pt x="55" y="303"/>
                    <a:pt x="52" y="309"/>
                    <a:pt x="50" y="314"/>
                  </a:cubicBezTo>
                  <a:cubicBezTo>
                    <a:pt x="53" y="317"/>
                    <a:pt x="56" y="320"/>
                    <a:pt x="59" y="323"/>
                  </a:cubicBezTo>
                  <a:cubicBezTo>
                    <a:pt x="64" y="321"/>
                    <a:pt x="71" y="318"/>
                    <a:pt x="77" y="315"/>
                  </a:cubicBezTo>
                  <a:cubicBezTo>
                    <a:pt x="82" y="313"/>
                    <a:pt x="87" y="310"/>
                    <a:pt x="91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98" y="313"/>
                    <a:pt x="104" y="317"/>
                    <a:pt x="110" y="320"/>
                  </a:cubicBezTo>
                  <a:cubicBezTo>
                    <a:pt x="111" y="321"/>
                    <a:pt x="111" y="321"/>
                    <a:pt x="111" y="321"/>
                  </a:cubicBezTo>
                  <a:cubicBezTo>
                    <a:pt x="111" y="322"/>
                    <a:pt x="111" y="322"/>
                    <a:pt x="111" y="322"/>
                  </a:cubicBezTo>
                  <a:cubicBezTo>
                    <a:pt x="111" y="326"/>
                    <a:pt x="111" y="332"/>
                    <a:pt x="110" y="337"/>
                  </a:cubicBezTo>
                  <a:cubicBezTo>
                    <a:pt x="110" y="344"/>
                    <a:pt x="109" y="351"/>
                    <a:pt x="109" y="357"/>
                  </a:cubicBezTo>
                  <a:cubicBezTo>
                    <a:pt x="113" y="359"/>
                    <a:pt x="117" y="360"/>
                    <a:pt x="121" y="362"/>
                  </a:cubicBezTo>
                  <a:cubicBezTo>
                    <a:pt x="125" y="358"/>
                    <a:pt x="130" y="353"/>
                    <a:pt x="134" y="347"/>
                  </a:cubicBezTo>
                  <a:cubicBezTo>
                    <a:pt x="138" y="343"/>
                    <a:pt x="141" y="339"/>
                    <a:pt x="144" y="336"/>
                  </a:cubicBezTo>
                  <a:cubicBezTo>
                    <a:pt x="145" y="335"/>
                    <a:pt x="145" y="335"/>
                    <a:pt x="145" y="335"/>
                  </a:cubicBezTo>
                  <a:cubicBezTo>
                    <a:pt x="146" y="335"/>
                    <a:pt x="146" y="335"/>
                    <a:pt x="146" y="335"/>
                  </a:cubicBezTo>
                  <a:cubicBezTo>
                    <a:pt x="153" y="337"/>
                    <a:pt x="160" y="339"/>
                    <a:pt x="167" y="339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70" y="345"/>
                    <a:pt x="172" y="350"/>
                    <a:pt x="173" y="355"/>
                  </a:cubicBezTo>
                  <a:cubicBezTo>
                    <a:pt x="176" y="361"/>
                    <a:pt x="178" y="368"/>
                    <a:pt x="180" y="373"/>
                  </a:cubicBezTo>
                  <a:cubicBezTo>
                    <a:pt x="184" y="374"/>
                    <a:pt x="189" y="374"/>
                    <a:pt x="193" y="373"/>
                  </a:cubicBezTo>
                  <a:cubicBezTo>
                    <a:pt x="195" y="368"/>
                    <a:pt x="198" y="361"/>
                    <a:pt x="200" y="355"/>
                  </a:cubicBezTo>
                  <a:cubicBezTo>
                    <a:pt x="202" y="350"/>
                    <a:pt x="203" y="345"/>
                    <a:pt x="205" y="340"/>
                  </a:cubicBezTo>
                  <a:cubicBezTo>
                    <a:pt x="205" y="340"/>
                    <a:pt x="205" y="340"/>
                    <a:pt x="205" y="340"/>
                  </a:cubicBezTo>
                  <a:cubicBezTo>
                    <a:pt x="206" y="339"/>
                    <a:pt x="206" y="339"/>
                    <a:pt x="206" y="339"/>
                  </a:cubicBezTo>
                  <a:cubicBezTo>
                    <a:pt x="213" y="339"/>
                    <a:pt x="220" y="337"/>
                    <a:pt x="227" y="335"/>
                  </a:cubicBezTo>
                  <a:cubicBezTo>
                    <a:pt x="228" y="335"/>
                    <a:pt x="228" y="335"/>
                    <a:pt x="228" y="335"/>
                  </a:cubicBezTo>
                  <a:cubicBezTo>
                    <a:pt x="229" y="336"/>
                    <a:pt x="229" y="336"/>
                    <a:pt x="229" y="336"/>
                  </a:cubicBezTo>
                  <a:cubicBezTo>
                    <a:pt x="232" y="339"/>
                    <a:pt x="236" y="343"/>
                    <a:pt x="239" y="347"/>
                  </a:cubicBezTo>
                  <a:cubicBezTo>
                    <a:pt x="244" y="353"/>
                    <a:pt x="248" y="358"/>
                    <a:pt x="252" y="362"/>
                  </a:cubicBezTo>
                  <a:cubicBezTo>
                    <a:pt x="256" y="360"/>
                    <a:pt x="260" y="359"/>
                    <a:pt x="264" y="357"/>
                  </a:cubicBezTo>
                  <a:cubicBezTo>
                    <a:pt x="264" y="351"/>
                    <a:pt x="264" y="344"/>
                    <a:pt x="263" y="337"/>
                  </a:cubicBezTo>
                  <a:cubicBezTo>
                    <a:pt x="263" y="332"/>
                    <a:pt x="262" y="326"/>
                    <a:pt x="262" y="322"/>
                  </a:cubicBezTo>
                  <a:cubicBezTo>
                    <a:pt x="262" y="321"/>
                    <a:pt x="262" y="321"/>
                    <a:pt x="262" y="321"/>
                  </a:cubicBezTo>
                  <a:cubicBezTo>
                    <a:pt x="263" y="320"/>
                    <a:pt x="263" y="320"/>
                    <a:pt x="263" y="320"/>
                  </a:cubicBezTo>
                  <a:cubicBezTo>
                    <a:pt x="269" y="317"/>
                    <a:pt x="275" y="313"/>
                    <a:pt x="281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7" y="310"/>
                    <a:pt x="292" y="313"/>
                    <a:pt x="296" y="315"/>
                  </a:cubicBezTo>
                  <a:cubicBezTo>
                    <a:pt x="303" y="318"/>
                    <a:pt x="309" y="321"/>
                    <a:pt x="314" y="323"/>
                  </a:cubicBezTo>
                  <a:cubicBezTo>
                    <a:pt x="317" y="320"/>
                    <a:pt x="320" y="317"/>
                    <a:pt x="323" y="314"/>
                  </a:cubicBezTo>
                  <a:cubicBezTo>
                    <a:pt x="321" y="309"/>
                    <a:pt x="318" y="303"/>
                    <a:pt x="315" y="297"/>
                  </a:cubicBezTo>
                  <a:cubicBezTo>
                    <a:pt x="312" y="292"/>
                    <a:pt x="310" y="287"/>
                    <a:pt x="308" y="283"/>
                  </a:cubicBezTo>
                  <a:cubicBezTo>
                    <a:pt x="308" y="282"/>
                    <a:pt x="308" y="282"/>
                    <a:pt x="308" y="282"/>
                  </a:cubicBezTo>
                  <a:cubicBezTo>
                    <a:pt x="308" y="281"/>
                    <a:pt x="308" y="281"/>
                    <a:pt x="308" y="281"/>
                  </a:cubicBezTo>
                  <a:cubicBezTo>
                    <a:pt x="313" y="275"/>
                    <a:pt x="317" y="269"/>
                    <a:pt x="320" y="263"/>
                  </a:cubicBezTo>
                  <a:cubicBezTo>
                    <a:pt x="321" y="262"/>
                    <a:pt x="321" y="262"/>
                    <a:pt x="321" y="262"/>
                  </a:cubicBezTo>
                  <a:cubicBezTo>
                    <a:pt x="322" y="262"/>
                    <a:pt x="322" y="262"/>
                    <a:pt x="322" y="262"/>
                  </a:cubicBezTo>
                  <a:cubicBezTo>
                    <a:pt x="326" y="262"/>
                    <a:pt x="332" y="263"/>
                    <a:pt x="337" y="263"/>
                  </a:cubicBezTo>
                  <a:cubicBezTo>
                    <a:pt x="343" y="264"/>
                    <a:pt x="349" y="264"/>
                    <a:pt x="354" y="264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5" y="264"/>
                    <a:pt x="356" y="264"/>
                    <a:pt x="357" y="264"/>
                  </a:cubicBezTo>
                  <a:cubicBezTo>
                    <a:pt x="358" y="260"/>
                    <a:pt x="360" y="256"/>
                    <a:pt x="361" y="253"/>
                  </a:cubicBezTo>
                  <a:cubicBezTo>
                    <a:pt x="358" y="249"/>
                    <a:pt x="352" y="244"/>
                    <a:pt x="347" y="240"/>
                  </a:cubicBezTo>
                  <a:cubicBezTo>
                    <a:pt x="343" y="236"/>
                    <a:pt x="339" y="232"/>
                    <a:pt x="335" y="229"/>
                  </a:cubicBezTo>
                  <a:cubicBezTo>
                    <a:pt x="335" y="228"/>
                    <a:pt x="335" y="228"/>
                    <a:pt x="335" y="228"/>
                  </a:cubicBezTo>
                  <a:cubicBezTo>
                    <a:pt x="335" y="228"/>
                    <a:pt x="335" y="228"/>
                    <a:pt x="335" y="228"/>
                  </a:cubicBezTo>
                  <a:cubicBezTo>
                    <a:pt x="337" y="221"/>
                    <a:pt x="338" y="214"/>
                    <a:pt x="339" y="206"/>
                  </a:cubicBezTo>
                  <a:cubicBezTo>
                    <a:pt x="339" y="205"/>
                    <a:pt x="339" y="205"/>
                    <a:pt x="339" y="205"/>
                  </a:cubicBezTo>
                  <a:cubicBezTo>
                    <a:pt x="340" y="205"/>
                    <a:pt x="340" y="205"/>
                    <a:pt x="340" y="205"/>
                  </a:cubicBezTo>
                  <a:cubicBezTo>
                    <a:pt x="344" y="203"/>
                    <a:pt x="350" y="202"/>
                    <a:pt x="354" y="200"/>
                  </a:cubicBezTo>
                  <a:cubicBezTo>
                    <a:pt x="361" y="198"/>
                    <a:pt x="368" y="196"/>
                    <a:pt x="373" y="193"/>
                  </a:cubicBezTo>
                  <a:cubicBezTo>
                    <a:pt x="373" y="191"/>
                    <a:pt x="373" y="189"/>
                    <a:pt x="373" y="187"/>
                  </a:cubicBezTo>
                  <a:cubicBezTo>
                    <a:pt x="373" y="185"/>
                    <a:pt x="373" y="183"/>
                    <a:pt x="373" y="180"/>
                  </a:cubicBezTo>
                  <a:cubicBezTo>
                    <a:pt x="368" y="178"/>
                    <a:pt x="361" y="176"/>
                    <a:pt x="354" y="174"/>
                  </a:cubicBezTo>
                  <a:close/>
                  <a:moveTo>
                    <a:pt x="290" y="120"/>
                  </a:moveTo>
                  <a:cubicBezTo>
                    <a:pt x="292" y="123"/>
                    <a:pt x="294" y="127"/>
                    <a:pt x="296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29" y="165"/>
                    <a:pt x="227" y="161"/>
                    <a:pt x="224" y="158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89" y="119"/>
                    <a:pt x="289" y="119"/>
                    <a:pt x="289" y="119"/>
                  </a:cubicBezTo>
                  <a:lnTo>
                    <a:pt x="290" y="120"/>
                  </a:lnTo>
                  <a:close/>
                  <a:moveTo>
                    <a:pt x="200" y="65"/>
                  </a:moveTo>
                  <a:cubicBezTo>
                    <a:pt x="202" y="65"/>
                    <a:pt x="202" y="65"/>
                    <a:pt x="202" y="65"/>
                  </a:cubicBezTo>
                  <a:cubicBezTo>
                    <a:pt x="235" y="69"/>
                    <a:pt x="265" y="86"/>
                    <a:pt x="285" y="113"/>
                  </a:cubicBezTo>
                  <a:cubicBezTo>
                    <a:pt x="286" y="114"/>
                    <a:pt x="286" y="114"/>
                    <a:pt x="286" y="114"/>
                  </a:cubicBezTo>
                  <a:cubicBezTo>
                    <a:pt x="219" y="153"/>
                    <a:pt x="219" y="153"/>
                    <a:pt x="219" y="153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13" y="147"/>
                    <a:pt x="207" y="144"/>
                    <a:pt x="201" y="142"/>
                  </a:cubicBezTo>
                  <a:cubicBezTo>
                    <a:pt x="200" y="141"/>
                    <a:pt x="200" y="141"/>
                    <a:pt x="200" y="141"/>
                  </a:cubicBezTo>
                  <a:lnTo>
                    <a:pt x="200" y="65"/>
                  </a:lnTo>
                  <a:close/>
                  <a:moveTo>
                    <a:pt x="179" y="64"/>
                  </a:moveTo>
                  <a:cubicBezTo>
                    <a:pt x="180" y="64"/>
                    <a:pt x="180" y="64"/>
                    <a:pt x="180" y="64"/>
                  </a:cubicBezTo>
                  <a:cubicBezTo>
                    <a:pt x="184" y="64"/>
                    <a:pt x="189" y="64"/>
                    <a:pt x="193" y="64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88" y="139"/>
                    <a:pt x="185" y="139"/>
                    <a:pt x="180" y="140"/>
                  </a:cubicBezTo>
                  <a:cubicBezTo>
                    <a:pt x="179" y="140"/>
                    <a:pt x="179" y="140"/>
                    <a:pt x="179" y="140"/>
                  </a:cubicBezTo>
                  <a:lnTo>
                    <a:pt x="179" y="64"/>
                  </a:lnTo>
                  <a:close/>
                  <a:moveTo>
                    <a:pt x="88" y="113"/>
                  </a:moveTo>
                  <a:cubicBezTo>
                    <a:pt x="108" y="86"/>
                    <a:pt x="139" y="69"/>
                    <a:pt x="172" y="65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66" y="144"/>
                    <a:pt x="160" y="147"/>
                    <a:pt x="155" y="152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87" y="114"/>
                    <a:pt x="87" y="114"/>
                    <a:pt x="87" y="114"/>
                  </a:cubicBezTo>
                  <a:lnTo>
                    <a:pt x="88" y="113"/>
                  </a:lnTo>
                  <a:close/>
                  <a:moveTo>
                    <a:pt x="77" y="131"/>
                  </a:moveTo>
                  <a:cubicBezTo>
                    <a:pt x="79" y="127"/>
                    <a:pt x="81" y="123"/>
                    <a:pt x="83" y="120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61"/>
                    <a:pt x="144" y="165"/>
                    <a:pt x="143" y="169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76" y="132"/>
                    <a:pt x="76" y="132"/>
                    <a:pt x="76" y="132"/>
                  </a:cubicBezTo>
                  <a:lnTo>
                    <a:pt x="77" y="131"/>
                  </a:lnTo>
                  <a:close/>
                  <a:moveTo>
                    <a:pt x="73" y="235"/>
                  </a:moveTo>
                  <a:cubicBezTo>
                    <a:pt x="67" y="220"/>
                    <a:pt x="64" y="204"/>
                    <a:pt x="64" y="187"/>
                  </a:cubicBezTo>
                  <a:cubicBezTo>
                    <a:pt x="64" y="170"/>
                    <a:pt x="67" y="154"/>
                    <a:pt x="73" y="139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141" y="176"/>
                    <a:pt x="141" y="176"/>
                    <a:pt x="141" y="176"/>
                  </a:cubicBezTo>
                  <a:cubicBezTo>
                    <a:pt x="140" y="177"/>
                    <a:pt x="140" y="177"/>
                    <a:pt x="140" y="177"/>
                  </a:cubicBezTo>
                  <a:cubicBezTo>
                    <a:pt x="140" y="180"/>
                    <a:pt x="139" y="184"/>
                    <a:pt x="139" y="187"/>
                  </a:cubicBezTo>
                  <a:cubicBezTo>
                    <a:pt x="139" y="190"/>
                    <a:pt x="140" y="194"/>
                    <a:pt x="140" y="197"/>
                  </a:cubicBezTo>
                  <a:cubicBezTo>
                    <a:pt x="141" y="198"/>
                    <a:pt x="141" y="198"/>
                    <a:pt x="141" y="198"/>
                  </a:cubicBezTo>
                  <a:cubicBezTo>
                    <a:pt x="74" y="237"/>
                    <a:pt x="74" y="237"/>
                    <a:pt x="74" y="237"/>
                  </a:cubicBezTo>
                  <a:lnTo>
                    <a:pt x="73" y="235"/>
                  </a:lnTo>
                  <a:close/>
                  <a:moveTo>
                    <a:pt x="83" y="254"/>
                  </a:moveTo>
                  <a:cubicBezTo>
                    <a:pt x="81" y="250"/>
                    <a:pt x="79" y="247"/>
                    <a:pt x="77" y="243"/>
                  </a:cubicBezTo>
                  <a:cubicBezTo>
                    <a:pt x="76" y="241"/>
                    <a:pt x="76" y="241"/>
                    <a:pt x="76" y="241"/>
                  </a:cubicBezTo>
                  <a:cubicBezTo>
                    <a:pt x="142" y="203"/>
                    <a:pt x="142" y="203"/>
                    <a:pt x="142" y="203"/>
                  </a:cubicBezTo>
                  <a:cubicBezTo>
                    <a:pt x="143" y="205"/>
                    <a:pt x="143" y="205"/>
                    <a:pt x="143" y="205"/>
                  </a:cubicBezTo>
                  <a:cubicBezTo>
                    <a:pt x="144" y="209"/>
                    <a:pt x="146" y="212"/>
                    <a:pt x="149" y="216"/>
                  </a:cubicBezTo>
                  <a:cubicBezTo>
                    <a:pt x="150" y="217"/>
                    <a:pt x="150" y="217"/>
                    <a:pt x="150" y="217"/>
                  </a:cubicBezTo>
                  <a:cubicBezTo>
                    <a:pt x="84" y="255"/>
                    <a:pt x="84" y="255"/>
                    <a:pt x="84" y="255"/>
                  </a:cubicBezTo>
                  <a:lnTo>
                    <a:pt x="83" y="254"/>
                  </a:lnTo>
                  <a:close/>
                  <a:moveTo>
                    <a:pt x="173" y="309"/>
                  </a:moveTo>
                  <a:cubicBezTo>
                    <a:pt x="172" y="309"/>
                    <a:pt x="172" y="309"/>
                    <a:pt x="172" y="309"/>
                  </a:cubicBezTo>
                  <a:cubicBezTo>
                    <a:pt x="139" y="305"/>
                    <a:pt x="108" y="288"/>
                    <a:pt x="88" y="261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2"/>
                    <a:pt x="155" y="222"/>
                    <a:pt x="155" y="222"/>
                  </a:cubicBezTo>
                  <a:cubicBezTo>
                    <a:pt x="160" y="227"/>
                    <a:pt x="166" y="230"/>
                    <a:pt x="172" y="232"/>
                  </a:cubicBezTo>
                  <a:cubicBezTo>
                    <a:pt x="173" y="232"/>
                    <a:pt x="173" y="232"/>
                    <a:pt x="173" y="232"/>
                  </a:cubicBezTo>
                  <a:lnTo>
                    <a:pt x="173" y="309"/>
                  </a:lnTo>
                  <a:close/>
                  <a:moveTo>
                    <a:pt x="195" y="310"/>
                  </a:moveTo>
                  <a:cubicBezTo>
                    <a:pt x="193" y="310"/>
                    <a:pt x="193" y="310"/>
                    <a:pt x="193" y="310"/>
                  </a:cubicBezTo>
                  <a:cubicBezTo>
                    <a:pt x="191" y="310"/>
                    <a:pt x="189" y="310"/>
                    <a:pt x="187" y="310"/>
                  </a:cubicBezTo>
                  <a:cubicBezTo>
                    <a:pt x="184" y="310"/>
                    <a:pt x="182" y="310"/>
                    <a:pt x="180" y="310"/>
                  </a:cubicBezTo>
                  <a:cubicBezTo>
                    <a:pt x="179" y="310"/>
                    <a:pt x="179" y="310"/>
                    <a:pt x="179" y="310"/>
                  </a:cubicBezTo>
                  <a:cubicBezTo>
                    <a:pt x="179" y="234"/>
                    <a:pt x="179" y="234"/>
                    <a:pt x="179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5" y="235"/>
                    <a:pt x="188" y="234"/>
                    <a:pt x="193" y="234"/>
                  </a:cubicBezTo>
                  <a:cubicBezTo>
                    <a:pt x="195" y="234"/>
                    <a:pt x="195" y="234"/>
                    <a:pt x="195" y="234"/>
                  </a:cubicBezTo>
                  <a:lnTo>
                    <a:pt x="195" y="310"/>
                  </a:lnTo>
                  <a:close/>
                  <a:moveTo>
                    <a:pt x="187" y="214"/>
                  </a:moveTo>
                  <a:cubicBezTo>
                    <a:pt x="177" y="214"/>
                    <a:pt x="168" y="209"/>
                    <a:pt x="163" y="201"/>
                  </a:cubicBezTo>
                  <a:cubicBezTo>
                    <a:pt x="159" y="194"/>
                    <a:pt x="158" y="187"/>
                    <a:pt x="160" y="180"/>
                  </a:cubicBezTo>
                  <a:cubicBezTo>
                    <a:pt x="162" y="173"/>
                    <a:pt x="167" y="167"/>
                    <a:pt x="173" y="163"/>
                  </a:cubicBezTo>
                  <a:cubicBezTo>
                    <a:pt x="177" y="161"/>
                    <a:pt x="182" y="160"/>
                    <a:pt x="187" y="160"/>
                  </a:cubicBezTo>
                  <a:cubicBezTo>
                    <a:pt x="196" y="160"/>
                    <a:pt x="205" y="165"/>
                    <a:pt x="210" y="173"/>
                  </a:cubicBezTo>
                  <a:cubicBezTo>
                    <a:pt x="218" y="186"/>
                    <a:pt x="213" y="203"/>
                    <a:pt x="200" y="211"/>
                  </a:cubicBezTo>
                  <a:cubicBezTo>
                    <a:pt x="196" y="213"/>
                    <a:pt x="191" y="214"/>
                    <a:pt x="187" y="214"/>
                  </a:cubicBezTo>
                  <a:close/>
                  <a:moveTo>
                    <a:pt x="285" y="261"/>
                  </a:moveTo>
                  <a:cubicBezTo>
                    <a:pt x="265" y="288"/>
                    <a:pt x="235" y="305"/>
                    <a:pt x="202" y="309"/>
                  </a:cubicBezTo>
                  <a:cubicBezTo>
                    <a:pt x="200" y="309"/>
                    <a:pt x="200" y="309"/>
                    <a:pt x="200" y="309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8" y="230"/>
                    <a:pt x="213" y="227"/>
                    <a:pt x="219" y="222"/>
                  </a:cubicBezTo>
                  <a:cubicBezTo>
                    <a:pt x="219" y="221"/>
                    <a:pt x="219" y="221"/>
                    <a:pt x="219" y="221"/>
                  </a:cubicBezTo>
                  <a:cubicBezTo>
                    <a:pt x="286" y="260"/>
                    <a:pt x="286" y="260"/>
                    <a:pt x="286" y="260"/>
                  </a:cubicBezTo>
                  <a:lnTo>
                    <a:pt x="285" y="261"/>
                  </a:lnTo>
                  <a:close/>
                  <a:moveTo>
                    <a:pt x="296" y="243"/>
                  </a:moveTo>
                  <a:cubicBezTo>
                    <a:pt x="294" y="247"/>
                    <a:pt x="292" y="250"/>
                    <a:pt x="290" y="254"/>
                  </a:cubicBezTo>
                  <a:cubicBezTo>
                    <a:pt x="289" y="255"/>
                    <a:pt x="289" y="255"/>
                    <a:pt x="289" y="255"/>
                  </a:cubicBezTo>
                  <a:cubicBezTo>
                    <a:pt x="223" y="217"/>
                    <a:pt x="223" y="217"/>
                    <a:pt x="223" y="217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27" y="212"/>
                    <a:pt x="229" y="209"/>
                    <a:pt x="230" y="205"/>
                  </a:cubicBezTo>
                  <a:cubicBezTo>
                    <a:pt x="231" y="203"/>
                    <a:pt x="231" y="203"/>
                    <a:pt x="231" y="203"/>
                  </a:cubicBezTo>
                  <a:cubicBezTo>
                    <a:pt x="297" y="241"/>
                    <a:pt x="297" y="241"/>
                    <a:pt x="297" y="241"/>
                  </a:cubicBezTo>
                  <a:lnTo>
                    <a:pt x="296" y="243"/>
                  </a:lnTo>
                  <a:close/>
                  <a:moveTo>
                    <a:pt x="300" y="235"/>
                  </a:moveTo>
                  <a:cubicBezTo>
                    <a:pt x="299" y="237"/>
                    <a:pt x="299" y="237"/>
                    <a:pt x="299" y="237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4" y="194"/>
                    <a:pt x="234" y="190"/>
                    <a:pt x="234" y="187"/>
                  </a:cubicBezTo>
                  <a:cubicBezTo>
                    <a:pt x="234" y="184"/>
                    <a:pt x="234" y="180"/>
                    <a:pt x="233" y="177"/>
                  </a:cubicBezTo>
                  <a:cubicBezTo>
                    <a:pt x="233" y="176"/>
                    <a:pt x="233" y="176"/>
                    <a:pt x="233" y="176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6" y="154"/>
                    <a:pt x="310" y="170"/>
                    <a:pt x="310" y="187"/>
                  </a:cubicBezTo>
                  <a:cubicBezTo>
                    <a:pt x="310" y="204"/>
                    <a:pt x="306" y="220"/>
                    <a:pt x="300" y="2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A151218F-617D-A5D8-2188-5BD7CC81E4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9125" y="3868738"/>
              <a:ext cx="925513" cy="919163"/>
            </a:xfrm>
            <a:custGeom>
              <a:avLst/>
              <a:gdLst>
                <a:gd name="T0" fmla="*/ 219 w 245"/>
                <a:gd name="T1" fmla="*/ 96 h 244"/>
                <a:gd name="T2" fmla="*/ 234 w 245"/>
                <a:gd name="T3" fmla="*/ 72 h 244"/>
                <a:gd name="T4" fmla="*/ 202 w 245"/>
                <a:gd name="T5" fmla="*/ 61 h 244"/>
                <a:gd name="T6" fmla="*/ 206 w 245"/>
                <a:gd name="T7" fmla="*/ 33 h 244"/>
                <a:gd name="T8" fmla="*/ 172 w 245"/>
                <a:gd name="T9" fmla="*/ 35 h 244"/>
                <a:gd name="T10" fmla="*/ 165 w 245"/>
                <a:gd name="T11" fmla="*/ 8 h 244"/>
                <a:gd name="T12" fmla="*/ 135 w 245"/>
                <a:gd name="T13" fmla="*/ 23 h 244"/>
                <a:gd name="T14" fmla="*/ 118 w 245"/>
                <a:gd name="T15" fmla="*/ 0 h 244"/>
                <a:gd name="T16" fmla="*/ 96 w 245"/>
                <a:gd name="T17" fmla="*/ 25 h 244"/>
                <a:gd name="T18" fmla="*/ 72 w 245"/>
                <a:gd name="T19" fmla="*/ 11 h 244"/>
                <a:gd name="T20" fmla="*/ 61 w 245"/>
                <a:gd name="T21" fmla="*/ 43 h 244"/>
                <a:gd name="T22" fmla="*/ 33 w 245"/>
                <a:gd name="T23" fmla="*/ 39 h 244"/>
                <a:gd name="T24" fmla="*/ 35 w 245"/>
                <a:gd name="T25" fmla="*/ 73 h 244"/>
                <a:gd name="T26" fmla="*/ 8 w 245"/>
                <a:gd name="T27" fmla="*/ 79 h 244"/>
                <a:gd name="T28" fmla="*/ 23 w 245"/>
                <a:gd name="T29" fmla="*/ 110 h 244"/>
                <a:gd name="T30" fmla="*/ 0 w 245"/>
                <a:gd name="T31" fmla="*/ 122 h 244"/>
                <a:gd name="T32" fmla="*/ 23 w 245"/>
                <a:gd name="T33" fmla="*/ 135 h 244"/>
                <a:gd name="T34" fmla="*/ 8 w 245"/>
                <a:gd name="T35" fmla="*/ 165 h 244"/>
                <a:gd name="T36" fmla="*/ 35 w 245"/>
                <a:gd name="T37" fmla="*/ 172 h 244"/>
                <a:gd name="T38" fmla="*/ 33 w 245"/>
                <a:gd name="T39" fmla="*/ 206 h 244"/>
                <a:gd name="T40" fmla="*/ 61 w 245"/>
                <a:gd name="T41" fmla="*/ 202 h 244"/>
                <a:gd name="T42" fmla="*/ 72 w 245"/>
                <a:gd name="T43" fmla="*/ 234 h 244"/>
                <a:gd name="T44" fmla="*/ 96 w 245"/>
                <a:gd name="T45" fmla="*/ 219 h 244"/>
                <a:gd name="T46" fmla="*/ 118 w 245"/>
                <a:gd name="T47" fmla="*/ 244 h 244"/>
                <a:gd name="T48" fmla="*/ 135 w 245"/>
                <a:gd name="T49" fmla="*/ 222 h 244"/>
                <a:gd name="T50" fmla="*/ 165 w 245"/>
                <a:gd name="T51" fmla="*/ 237 h 244"/>
                <a:gd name="T52" fmla="*/ 172 w 245"/>
                <a:gd name="T53" fmla="*/ 210 h 244"/>
                <a:gd name="T54" fmla="*/ 206 w 245"/>
                <a:gd name="T55" fmla="*/ 212 h 244"/>
                <a:gd name="T56" fmla="*/ 202 w 245"/>
                <a:gd name="T57" fmla="*/ 184 h 244"/>
                <a:gd name="T58" fmla="*/ 232 w 245"/>
                <a:gd name="T59" fmla="*/ 173 h 244"/>
                <a:gd name="T60" fmla="*/ 220 w 245"/>
                <a:gd name="T61" fmla="*/ 150 h 244"/>
                <a:gd name="T62" fmla="*/ 223 w 245"/>
                <a:gd name="T63" fmla="*/ 134 h 244"/>
                <a:gd name="T64" fmla="*/ 232 w 245"/>
                <a:gd name="T65" fmla="*/ 114 h 244"/>
                <a:gd name="T66" fmla="*/ 151 w 245"/>
                <a:gd name="T67" fmla="*/ 111 h 244"/>
                <a:gd name="T68" fmla="*/ 131 w 245"/>
                <a:gd name="T69" fmla="*/ 42 h 244"/>
                <a:gd name="T70" fmla="*/ 143 w 245"/>
                <a:gd name="T71" fmla="*/ 100 h 244"/>
                <a:gd name="T72" fmla="*/ 118 w 245"/>
                <a:gd name="T73" fmla="*/ 42 h 244"/>
                <a:gd name="T74" fmla="*/ 118 w 245"/>
                <a:gd name="T75" fmla="*/ 92 h 244"/>
                <a:gd name="T76" fmla="*/ 114 w 245"/>
                <a:gd name="T77" fmla="*/ 42 h 244"/>
                <a:gd name="T78" fmla="*/ 58 w 245"/>
                <a:gd name="T79" fmla="*/ 75 h 244"/>
                <a:gd name="T80" fmla="*/ 99 w 245"/>
                <a:gd name="T81" fmla="*/ 103 h 244"/>
                <a:gd name="T82" fmla="*/ 51 w 245"/>
                <a:gd name="T83" fmla="*/ 86 h 244"/>
                <a:gd name="T84" fmla="*/ 92 w 245"/>
                <a:gd name="T85" fmla="*/ 115 h 244"/>
                <a:gd name="T86" fmla="*/ 49 w 245"/>
                <a:gd name="T87" fmla="*/ 155 h 244"/>
                <a:gd name="T88" fmla="*/ 93 w 245"/>
                <a:gd name="T89" fmla="*/ 133 h 244"/>
                <a:gd name="T90" fmla="*/ 55 w 245"/>
                <a:gd name="T91" fmla="*/ 166 h 244"/>
                <a:gd name="T92" fmla="*/ 101 w 245"/>
                <a:gd name="T93" fmla="*/ 145 h 244"/>
                <a:gd name="T94" fmla="*/ 128 w 245"/>
                <a:gd name="T95" fmla="*/ 203 h 244"/>
                <a:gd name="T96" fmla="*/ 117 w 245"/>
                <a:gd name="T97" fmla="*/ 153 h 244"/>
                <a:gd name="T98" fmla="*/ 123 w 245"/>
                <a:gd name="T99" fmla="*/ 140 h 244"/>
                <a:gd name="T100" fmla="*/ 138 w 245"/>
                <a:gd name="T101" fmla="*/ 114 h 244"/>
                <a:gd name="T102" fmla="*/ 131 w 245"/>
                <a:gd name="T103" fmla="*/ 202 h 244"/>
                <a:gd name="T104" fmla="*/ 187 w 245"/>
                <a:gd name="T105" fmla="*/ 170 h 244"/>
                <a:gd name="T106" fmla="*/ 146 w 245"/>
                <a:gd name="T107" fmla="*/ 142 h 244"/>
                <a:gd name="T108" fmla="*/ 194 w 245"/>
                <a:gd name="T109" fmla="*/ 159 h 244"/>
                <a:gd name="T110" fmla="*/ 154 w 245"/>
                <a:gd name="T111" fmla="*/ 122 h 244"/>
                <a:gd name="T112" fmla="*/ 203 w 245"/>
                <a:gd name="T113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244">
                  <a:moveTo>
                    <a:pt x="232" y="114"/>
                  </a:moveTo>
                  <a:cubicBezTo>
                    <a:pt x="229" y="113"/>
                    <a:pt x="226" y="112"/>
                    <a:pt x="223" y="111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05"/>
                    <a:pt x="221" y="100"/>
                    <a:pt x="219" y="96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2" y="93"/>
                    <a:pt x="225" y="90"/>
                    <a:pt x="227" y="88"/>
                  </a:cubicBezTo>
                  <a:cubicBezTo>
                    <a:pt x="231" y="85"/>
                    <a:pt x="234" y="82"/>
                    <a:pt x="237" y="79"/>
                  </a:cubicBezTo>
                  <a:cubicBezTo>
                    <a:pt x="236" y="77"/>
                    <a:pt x="235" y="75"/>
                    <a:pt x="234" y="72"/>
                  </a:cubicBezTo>
                  <a:cubicBezTo>
                    <a:pt x="230" y="72"/>
                    <a:pt x="225" y="72"/>
                    <a:pt x="221" y="73"/>
                  </a:cubicBezTo>
                  <a:cubicBezTo>
                    <a:pt x="217" y="73"/>
                    <a:pt x="214" y="73"/>
                    <a:pt x="211" y="73"/>
                  </a:cubicBezTo>
                  <a:cubicBezTo>
                    <a:pt x="210" y="73"/>
                    <a:pt x="210" y="73"/>
                    <a:pt x="210" y="73"/>
                  </a:cubicBezTo>
                  <a:cubicBezTo>
                    <a:pt x="210" y="73"/>
                    <a:pt x="210" y="73"/>
                    <a:pt x="210" y="73"/>
                  </a:cubicBezTo>
                  <a:cubicBezTo>
                    <a:pt x="207" y="69"/>
                    <a:pt x="205" y="65"/>
                    <a:pt x="202" y="61"/>
                  </a:cubicBezTo>
                  <a:cubicBezTo>
                    <a:pt x="202" y="60"/>
                    <a:pt x="202" y="60"/>
                    <a:pt x="202" y="60"/>
                  </a:cubicBezTo>
                  <a:cubicBezTo>
                    <a:pt x="202" y="60"/>
                    <a:pt x="202" y="60"/>
                    <a:pt x="202" y="60"/>
                  </a:cubicBezTo>
                  <a:cubicBezTo>
                    <a:pt x="203" y="57"/>
                    <a:pt x="205" y="54"/>
                    <a:pt x="206" y="51"/>
                  </a:cubicBezTo>
                  <a:cubicBezTo>
                    <a:pt x="208" y="47"/>
                    <a:pt x="210" y="42"/>
                    <a:pt x="212" y="39"/>
                  </a:cubicBezTo>
                  <a:cubicBezTo>
                    <a:pt x="210" y="37"/>
                    <a:pt x="208" y="35"/>
                    <a:pt x="206" y="33"/>
                  </a:cubicBezTo>
                  <a:cubicBezTo>
                    <a:pt x="202" y="35"/>
                    <a:pt x="198" y="37"/>
                    <a:pt x="194" y="39"/>
                  </a:cubicBezTo>
                  <a:cubicBezTo>
                    <a:pt x="191" y="40"/>
                    <a:pt x="188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0" y="40"/>
                    <a:pt x="176" y="37"/>
                    <a:pt x="172" y="35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1"/>
                    <a:pt x="172" y="28"/>
                    <a:pt x="172" y="24"/>
                  </a:cubicBezTo>
                  <a:cubicBezTo>
                    <a:pt x="173" y="20"/>
                    <a:pt x="173" y="15"/>
                    <a:pt x="173" y="11"/>
                  </a:cubicBezTo>
                  <a:cubicBezTo>
                    <a:pt x="170" y="10"/>
                    <a:pt x="168" y="9"/>
                    <a:pt x="165" y="8"/>
                  </a:cubicBezTo>
                  <a:cubicBezTo>
                    <a:pt x="163" y="11"/>
                    <a:pt x="160" y="14"/>
                    <a:pt x="157" y="18"/>
                  </a:cubicBezTo>
                  <a:cubicBezTo>
                    <a:pt x="155" y="20"/>
                    <a:pt x="152" y="23"/>
                    <a:pt x="150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5" y="24"/>
                    <a:pt x="140" y="23"/>
                    <a:pt x="135" y="23"/>
                  </a:cubicBezTo>
                  <a:cubicBezTo>
                    <a:pt x="135" y="23"/>
                    <a:pt x="135" y="23"/>
                    <a:pt x="135" y="23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19"/>
                    <a:pt x="132" y="16"/>
                    <a:pt x="131" y="13"/>
                  </a:cubicBezTo>
                  <a:cubicBezTo>
                    <a:pt x="130" y="8"/>
                    <a:pt x="128" y="4"/>
                    <a:pt x="127" y="0"/>
                  </a:cubicBezTo>
                  <a:cubicBezTo>
                    <a:pt x="124" y="0"/>
                    <a:pt x="121" y="0"/>
                    <a:pt x="118" y="0"/>
                  </a:cubicBezTo>
                  <a:cubicBezTo>
                    <a:pt x="117" y="4"/>
                    <a:pt x="115" y="8"/>
                    <a:pt x="114" y="13"/>
                  </a:cubicBezTo>
                  <a:cubicBezTo>
                    <a:pt x="113" y="16"/>
                    <a:pt x="112" y="19"/>
                    <a:pt x="111" y="22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05" y="23"/>
                    <a:pt x="100" y="24"/>
                    <a:pt x="96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3" y="23"/>
                    <a:pt x="90" y="20"/>
                    <a:pt x="88" y="18"/>
                  </a:cubicBezTo>
                  <a:cubicBezTo>
                    <a:pt x="85" y="14"/>
                    <a:pt x="82" y="11"/>
                    <a:pt x="80" y="8"/>
                  </a:cubicBezTo>
                  <a:cubicBezTo>
                    <a:pt x="77" y="9"/>
                    <a:pt x="75" y="10"/>
                    <a:pt x="72" y="11"/>
                  </a:cubicBezTo>
                  <a:cubicBezTo>
                    <a:pt x="72" y="15"/>
                    <a:pt x="72" y="20"/>
                    <a:pt x="73" y="24"/>
                  </a:cubicBezTo>
                  <a:cubicBezTo>
                    <a:pt x="73" y="28"/>
                    <a:pt x="73" y="31"/>
                    <a:pt x="73" y="34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69" y="37"/>
                    <a:pt x="65" y="40"/>
                    <a:pt x="61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57" y="42"/>
                    <a:pt x="54" y="40"/>
                    <a:pt x="51" y="39"/>
                  </a:cubicBezTo>
                  <a:cubicBezTo>
                    <a:pt x="47" y="37"/>
                    <a:pt x="43" y="35"/>
                    <a:pt x="39" y="33"/>
                  </a:cubicBezTo>
                  <a:cubicBezTo>
                    <a:pt x="37" y="35"/>
                    <a:pt x="35" y="37"/>
                    <a:pt x="33" y="39"/>
                  </a:cubicBezTo>
                  <a:cubicBezTo>
                    <a:pt x="35" y="42"/>
                    <a:pt x="37" y="47"/>
                    <a:pt x="39" y="51"/>
                  </a:cubicBezTo>
                  <a:cubicBezTo>
                    <a:pt x="40" y="54"/>
                    <a:pt x="42" y="57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0" y="65"/>
                    <a:pt x="38" y="69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1" y="73"/>
                    <a:pt x="28" y="73"/>
                    <a:pt x="24" y="72"/>
                  </a:cubicBezTo>
                  <a:cubicBezTo>
                    <a:pt x="20" y="72"/>
                    <a:pt x="15" y="72"/>
                    <a:pt x="11" y="72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11" y="82"/>
                    <a:pt x="14" y="85"/>
                    <a:pt x="18" y="88"/>
                  </a:cubicBezTo>
                  <a:cubicBezTo>
                    <a:pt x="20" y="90"/>
                    <a:pt x="23" y="93"/>
                    <a:pt x="25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4" y="100"/>
                    <a:pt x="23" y="105"/>
                    <a:pt x="23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19" y="112"/>
                    <a:pt x="16" y="113"/>
                    <a:pt x="13" y="114"/>
                  </a:cubicBezTo>
                  <a:cubicBezTo>
                    <a:pt x="8" y="115"/>
                    <a:pt x="4" y="117"/>
                    <a:pt x="1" y="118"/>
                  </a:cubicBezTo>
                  <a:cubicBezTo>
                    <a:pt x="1" y="120"/>
                    <a:pt x="0" y="121"/>
                    <a:pt x="0" y="122"/>
                  </a:cubicBezTo>
                  <a:cubicBezTo>
                    <a:pt x="0" y="124"/>
                    <a:pt x="1" y="125"/>
                    <a:pt x="1" y="127"/>
                  </a:cubicBezTo>
                  <a:cubicBezTo>
                    <a:pt x="4" y="128"/>
                    <a:pt x="8" y="130"/>
                    <a:pt x="13" y="131"/>
                  </a:cubicBezTo>
                  <a:cubicBezTo>
                    <a:pt x="16" y="132"/>
                    <a:pt x="19" y="133"/>
                    <a:pt x="22" y="134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40"/>
                    <a:pt x="24" y="145"/>
                    <a:pt x="26" y="149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3" y="152"/>
                    <a:pt x="20" y="155"/>
                    <a:pt x="18" y="157"/>
                  </a:cubicBezTo>
                  <a:cubicBezTo>
                    <a:pt x="14" y="160"/>
                    <a:pt x="11" y="163"/>
                    <a:pt x="8" y="165"/>
                  </a:cubicBezTo>
                  <a:cubicBezTo>
                    <a:pt x="9" y="168"/>
                    <a:pt x="10" y="170"/>
                    <a:pt x="11" y="173"/>
                  </a:cubicBezTo>
                  <a:cubicBezTo>
                    <a:pt x="15" y="173"/>
                    <a:pt x="20" y="173"/>
                    <a:pt x="24" y="172"/>
                  </a:cubicBezTo>
                  <a:cubicBezTo>
                    <a:pt x="28" y="172"/>
                    <a:pt x="31" y="172"/>
                    <a:pt x="34" y="17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8" y="176"/>
                    <a:pt x="40" y="180"/>
                    <a:pt x="43" y="184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8"/>
                    <a:pt x="40" y="191"/>
                    <a:pt x="39" y="194"/>
                  </a:cubicBezTo>
                  <a:cubicBezTo>
                    <a:pt x="37" y="198"/>
                    <a:pt x="35" y="202"/>
                    <a:pt x="33" y="206"/>
                  </a:cubicBezTo>
                  <a:cubicBezTo>
                    <a:pt x="35" y="208"/>
                    <a:pt x="37" y="210"/>
                    <a:pt x="39" y="212"/>
                  </a:cubicBezTo>
                  <a:cubicBezTo>
                    <a:pt x="43" y="210"/>
                    <a:pt x="47" y="208"/>
                    <a:pt x="51" y="206"/>
                  </a:cubicBezTo>
                  <a:cubicBezTo>
                    <a:pt x="54" y="205"/>
                    <a:pt x="57" y="203"/>
                    <a:pt x="60" y="202"/>
                  </a:cubicBezTo>
                  <a:cubicBezTo>
                    <a:pt x="60" y="202"/>
                    <a:pt x="60" y="202"/>
                    <a:pt x="60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65" y="205"/>
                    <a:pt x="69" y="207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3" y="214"/>
                    <a:pt x="73" y="217"/>
                    <a:pt x="73" y="221"/>
                  </a:cubicBezTo>
                  <a:cubicBezTo>
                    <a:pt x="72" y="225"/>
                    <a:pt x="72" y="230"/>
                    <a:pt x="72" y="234"/>
                  </a:cubicBezTo>
                  <a:cubicBezTo>
                    <a:pt x="75" y="235"/>
                    <a:pt x="77" y="236"/>
                    <a:pt x="80" y="237"/>
                  </a:cubicBezTo>
                  <a:cubicBezTo>
                    <a:pt x="82" y="234"/>
                    <a:pt x="85" y="231"/>
                    <a:pt x="88" y="227"/>
                  </a:cubicBezTo>
                  <a:cubicBezTo>
                    <a:pt x="90" y="225"/>
                    <a:pt x="93" y="222"/>
                    <a:pt x="95" y="220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100" y="221"/>
                    <a:pt x="105" y="222"/>
                    <a:pt x="110" y="222"/>
                  </a:cubicBezTo>
                  <a:cubicBezTo>
                    <a:pt x="110" y="222"/>
                    <a:pt x="110" y="222"/>
                    <a:pt x="110" y="222"/>
                  </a:cubicBezTo>
                  <a:cubicBezTo>
                    <a:pt x="111" y="223"/>
                    <a:pt x="111" y="223"/>
                    <a:pt x="111" y="223"/>
                  </a:cubicBezTo>
                  <a:cubicBezTo>
                    <a:pt x="112" y="226"/>
                    <a:pt x="113" y="229"/>
                    <a:pt x="114" y="232"/>
                  </a:cubicBezTo>
                  <a:cubicBezTo>
                    <a:pt x="115" y="237"/>
                    <a:pt x="117" y="241"/>
                    <a:pt x="118" y="244"/>
                  </a:cubicBezTo>
                  <a:cubicBezTo>
                    <a:pt x="121" y="244"/>
                    <a:pt x="124" y="244"/>
                    <a:pt x="127" y="244"/>
                  </a:cubicBezTo>
                  <a:cubicBezTo>
                    <a:pt x="128" y="241"/>
                    <a:pt x="130" y="237"/>
                    <a:pt x="131" y="232"/>
                  </a:cubicBezTo>
                  <a:cubicBezTo>
                    <a:pt x="132" y="229"/>
                    <a:pt x="133" y="226"/>
                    <a:pt x="134" y="223"/>
                  </a:cubicBezTo>
                  <a:cubicBezTo>
                    <a:pt x="135" y="222"/>
                    <a:pt x="135" y="222"/>
                    <a:pt x="135" y="222"/>
                  </a:cubicBezTo>
                  <a:cubicBezTo>
                    <a:pt x="135" y="222"/>
                    <a:pt x="135" y="222"/>
                    <a:pt x="135" y="222"/>
                  </a:cubicBezTo>
                  <a:cubicBezTo>
                    <a:pt x="140" y="222"/>
                    <a:pt x="145" y="221"/>
                    <a:pt x="149" y="219"/>
                  </a:cubicBezTo>
                  <a:cubicBezTo>
                    <a:pt x="150" y="219"/>
                    <a:pt x="150" y="219"/>
                    <a:pt x="150" y="219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152" y="222"/>
                    <a:pt x="155" y="225"/>
                    <a:pt x="157" y="227"/>
                  </a:cubicBezTo>
                  <a:cubicBezTo>
                    <a:pt x="160" y="231"/>
                    <a:pt x="163" y="234"/>
                    <a:pt x="165" y="237"/>
                  </a:cubicBezTo>
                  <a:cubicBezTo>
                    <a:pt x="168" y="236"/>
                    <a:pt x="170" y="235"/>
                    <a:pt x="173" y="234"/>
                  </a:cubicBezTo>
                  <a:cubicBezTo>
                    <a:pt x="173" y="230"/>
                    <a:pt x="173" y="225"/>
                    <a:pt x="172" y="221"/>
                  </a:cubicBezTo>
                  <a:cubicBezTo>
                    <a:pt x="172" y="217"/>
                    <a:pt x="172" y="214"/>
                    <a:pt x="172" y="211"/>
                  </a:cubicBezTo>
                  <a:cubicBezTo>
                    <a:pt x="172" y="210"/>
                    <a:pt x="172" y="210"/>
                    <a:pt x="172" y="210"/>
                  </a:cubicBezTo>
                  <a:cubicBezTo>
                    <a:pt x="172" y="210"/>
                    <a:pt x="172" y="210"/>
                    <a:pt x="172" y="210"/>
                  </a:cubicBezTo>
                  <a:cubicBezTo>
                    <a:pt x="176" y="207"/>
                    <a:pt x="180" y="205"/>
                    <a:pt x="184" y="202"/>
                  </a:cubicBezTo>
                  <a:cubicBezTo>
                    <a:pt x="185" y="202"/>
                    <a:pt x="185" y="202"/>
                    <a:pt x="185" y="202"/>
                  </a:cubicBezTo>
                  <a:cubicBezTo>
                    <a:pt x="185" y="202"/>
                    <a:pt x="185" y="202"/>
                    <a:pt x="185" y="202"/>
                  </a:cubicBezTo>
                  <a:cubicBezTo>
                    <a:pt x="188" y="203"/>
                    <a:pt x="191" y="205"/>
                    <a:pt x="194" y="206"/>
                  </a:cubicBezTo>
                  <a:cubicBezTo>
                    <a:pt x="198" y="208"/>
                    <a:pt x="202" y="210"/>
                    <a:pt x="206" y="212"/>
                  </a:cubicBezTo>
                  <a:cubicBezTo>
                    <a:pt x="208" y="210"/>
                    <a:pt x="210" y="208"/>
                    <a:pt x="212" y="206"/>
                  </a:cubicBezTo>
                  <a:cubicBezTo>
                    <a:pt x="210" y="202"/>
                    <a:pt x="208" y="198"/>
                    <a:pt x="206" y="194"/>
                  </a:cubicBezTo>
                  <a:cubicBezTo>
                    <a:pt x="205" y="191"/>
                    <a:pt x="203" y="188"/>
                    <a:pt x="202" y="185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205" y="180"/>
                    <a:pt x="207" y="176"/>
                    <a:pt x="210" y="172"/>
                  </a:cubicBezTo>
                  <a:cubicBezTo>
                    <a:pt x="210" y="172"/>
                    <a:pt x="210" y="172"/>
                    <a:pt x="210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4" y="172"/>
                    <a:pt x="217" y="172"/>
                    <a:pt x="221" y="172"/>
                  </a:cubicBezTo>
                  <a:cubicBezTo>
                    <a:pt x="224" y="173"/>
                    <a:pt x="228" y="173"/>
                    <a:pt x="232" y="173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3"/>
                    <a:pt x="233" y="173"/>
                    <a:pt x="234" y="173"/>
                  </a:cubicBezTo>
                  <a:cubicBezTo>
                    <a:pt x="235" y="170"/>
                    <a:pt x="236" y="168"/>
                    <a:pt x="237" y="165"/>
                  </a:cubicBezTo>
                  <a:cubicBezTo>
                    <a:pt x="234" y="163"/>
                    <a:pt x="231" y="160"/>
                    <a:pt x="227" y="157"/>
                  </a:cubicBezTo>
                  <a:cubicBezTo>
                    <a:pt x="225" y="155"/>
                    <a:pt x="222" y="152"/>
                    <a:pt x="220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19" y="149"/>
                    <a:pt x="219" y="149"/>
                    <a:pt x="219" y="149"/>
                  </a:cubicBezTo>
                  <a:cubicBezTo>
                    <a:pt x="221" y="145"/>
                    <a:pt x="222" y="140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9" y="132"/>
                    <a:pt x="232" y="131"/>
                  </a:cubicBezTo>
                  <a:cubicBezTo>
                    <a:pt x="237" y="130"/>
                    <a:pt x="241" y="128"/>
                    <a:pt x="244" y="127"/>
                  </a:cubicBezTo>
                  <a:cubicBezTo>
                    <a:pt x="244" y="125"/>
                    <a:pt x="245" y="124"/>
                    <a:pt x="245" y="122"/>
                  </a:cubicBezTo>
                  <a:cubicBezTo>
                    <a:pt x="245" y="121"/>
                    <a:pt x="244" y="120"/>
                    <a:pt x="244" y="118"/>
                  </a:cubicBezTo>
                  <a:cubicBezTo>
                    <a:pt x="241" y="117"/>
                    <a:pt x="237" y="115"/>
                    <a:pt x="232" y="114"/>
                  </a:cubicBezTo>
                  <a:close/>
                  <a:moveTo>
                    <a:pt x="190" y="79"/>
                  </a:moveTo>
                  <a:cubicBezTo>
                    <a:pt x="191" y="81"/>
                    <a:pt x="193" y="83"/>
                    <a:pt x="194" y="86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08"/>
                    <a:pt x="149" y="106"/>
                    <a:pt x="147" y="104"/>
                  </a:cubicBezTo>
                  <a:cubicBezTo>
                    <a:pt x="146" y="103"/>
                    <a:pt x="146" y="103"/>
                    <a:pt x="146" y="103"/>
                  </a:cubicBezTo>
                  <a:cubicBezTo>
                    <a:pt x="189" y="78"/>
                    <a:pt x="189" y="78"/>
                    <a:pt x="189" y="78"/>
                  </a:cubicBezTo>
                  <a:lnTo>
                    <a:pt x="190" y="79"/>
                  </a:lnTo>
                  <a:close/>
                  <a:moveTo>
                    <a:pt x="131" y="42"/>
                  </a:moveTo>
                  <a:cubicBezTo>
                    <a:pt x="132" y="43"/>
                    <a:pt x="132" y="43"/>
                    <a:pt x="132" y="43"/>
                  </a:cubicBezTo>
                  <a:cubicBezTo>
                    <a:pt x="154" y="45"/>
                    <a:pt x="174" y="57"/>
                    <a:pt x="187" y="74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0" y="96"/>
                    <a:pt x="136" y="94"/>
                    <a:pt x="132" y="93"/>
                  </a:cubicBezTo>
                  <a:cubicBezTo>
                    <a:pt x="131" y="93"/>
                    <a:pt x="131" y="93"/>
                    <a:pt x="131" y="93"/>
                  </a:cubicBezTo>
                  <a:lnTo>
                    <a:pt x="131" y="42"/>
                  </a:lnTo>
                  <a:close/>
                  <a:moveTo>
                    <a:pt x="117" y="42"/>
                  </a:moveTo>
                  <a:cubicBezTo>
                    <a:pt x="118" y="42"/>
                    <a:pt x="118" y="42"/>
                    <a:pt x="118" y="42"/>
                  </a:cubicBezTo>
                  <a:cubicBezTo>
                    <a:pt x="121" y="42"/>
                    <a:pt x="124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92"/>
                    <a:pt x="128" y="92"/>
                    <a:pt x="128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3" y="91"/>
                    <a:pt x="121" y="91"/>
                    <a:pt x="118" y="92"/>
                  </a:cubicBezTo>
                  <a:cubicBezTo>
                    <a:pt x="117" y="92"/>
                    <a:pt x="117" y="92"/>
                    <a:pt x="117" y="92"/>
                  </a:cubicBezTo>
                  <a:lnTo>
                    <a:pt x="117" y="42"/>
                  </a:lnTo>
                  <a:close/>
                  <a:moveTo>
                    <a:pt x="58" y="74"/>
                  </a:moveTo>
                  <a:cubicBezTo>
                    <a:pt x="71" y="57"/>
                    <a:pt x="91" y="45"/>
                    <a:pt x="113" y="43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09" y="94"/>
                    <a:pt x="105" y="96"/>
                    <a:pt x="102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58" y="75"/>
                    <a:pt x="58" y="75"/>
                    <a:pt x="58" y="75"/>
                  </a:cubicBezTo>
                  <a:lnTo>
                    <a:pt x="58" y="74"/>
                  </a:lnTo>
                  <a:close/>
                  <a:moveTo>
                    <a:pt x="51" y="86"/>
                  </a:moveTo>
                  <a:cubicBezTo>
                    <a:pt x="52" y="83"/>
                    <a:pt x="53" y="81"/>
                    <a:pt x="55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6" y="106"/>
                    <a:pt x="95" y="108"/>
                    <a:pt x="94" y="111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51" y="86"/>
                  </a:lnTo>
                  <a:close/>
                  <a:moveTo>
                    <a:pt x="48" y="154"/>
                  </a:moveTo>
                  <a:cubicBezTo>
                    <a:pt x="44" y="144"/>
                    <a:pt x="42" y="133"/>
                    <a:pt x="42" y="122"/>
                  </a:cubicBezTo>
                  <a:cubicBezTo>
                    <a:pt x="42" y="112"/>
                    <a:pt x="44" y="101"/>
                    <a:pt x="48" y="91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8"/>
                    <a:pt x="91" y="120"/>
                    <a:pt x="91" y="122"/>
                  </a:cubicBezTo>
                  <a:cubicBezTo>
                    <a:pt x="91" y="125"/>
                    <a:pt x="92" y="127"/>
                    <a:pt x="92" y="129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49" y="155"/>
                    <a:pt x="49" y="155"/>
                    <a:pt x="49" y="155"/>
                  </a:cubicBezTo>
                  <a:lnTo>
                    <a:pt x="48" y="154"/>
                  </a:lnTo>
                  <a:close/>
                  <a:moveTo>
                    <a:pt x="55" y="166"/>
                  </a:moveTo>
                  <a:cubicBezTo>
                    <a:pt x="54" y="164"/>
                    <a:pt x="52" y="161"/>
                    <a:pt x="51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5" y="137"/>
                    <a:pt x="96" y="139"/>
                    <a:pt x="98" y="141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56" y="167"/>
                    <a:pt x="56" y="167"/>
                    <a:pt x="56" y="167"/>
                  </a:cubicBezTo>
                  <a:lnTo>
                    <a:pt x="55" y="166"/>
                  </a:lnTo>
                  <a:close/>
                  <a:moveTo>
                    <a:pt x="114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91" y="200"/>
                    <a:pt x="71" y="188"/>
                    <a:pt x="58" y="171"/>
                  </a:cubicBezTo>
                  <a:cubicBezTo>
                    <a:pt x="58" y="170"/>
                    <a:pt x="58" y="170"/>
                    <a:pt x="58" y="170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5" y="148"/>
                    <a:pt x="109" y="151"/>
                    <a:pt x="113" y="152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14" y="202"/>
                  </a:lnTo>
                  <a:close/>
                  <a:moveTo>
                    <a:pt x="128" y="203"/>
                  </a:moveTo>
                  <a:cubicBezTo>
                    <a:pt x="127" y="203"/>
                    <a:pt x="127" y="203"/>
                    <a:pt x="127" y="203"/>
                  </a:cubicBezTo>
                  <a:cubicBezTo>
                    <a:pt x="125" y="203"/>
                    <a:pt x="124" y="203"/>
                    <a:pt x="122" y="203"/>
                  </a:cubicBezTo>
                  <a:cubicBezTo>
                    <a:pt x="121" y="203"/>
                    <a:pt x="120" y="203"/>
                    <a:pt x="118" y="203"/>
                  </a:cubicBezTo>
                  <a:cubicBezTo>
                    <a:pt x="117" y="203"/>
                    <a:pt x="117" y="203"/>
                    <a:pt x="117" y="203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22" y="154"/>
                    <a:pt x="124" y="154"/>
                    <a:pt x="127" y="153"/>
                  </a:cubicBezTo>
                  <a:cubicBezTo>
                    <a:pt x="128" y="153"/>
                    <a:pt x="128" y="153"/>
                    <a:pt x="128" y="153"/>
                  </a:cubicBezTo>
                  <a:lnTo>
                    <a:pt x="128" y="203"/>
                  </a:lnTo>
                  <a:close/>
                  <a:moveTo>
                    <a:pt x="123" y="140"/>
                  </a:moveTo>
                  <a:cubicBezTo>
                    <a:pt x="116" y="140"/>
                    <a:pt x="110" y="137"/>
                    <a:pt x="107" y="131"/>
                  </a:cubicBezTo>
                  <a:cubicBezTo>
                    <a:pt x="105" y="127"/>
                    <a:pt x="104" y="122"/>
                    <a:pt x="105" y="118"/>
                  </a:cubicBezTo>
                  <a:cubicBezTo>
                    <a:pt x="106" y="113"/>
                    <a:pt x="109" y="109"/>
                    <a:pt x="114" y="107"/>
                  </a:cubicBezTo>
                  <a:cubicBezTo>
                    <a:pt x="116" y="105"/>
                    <a:pt x="119" y="105"/>
                    <a:pt x="122" y="105"/>
                  </a:cubicBezTo>
                  <a:cubicBezTo>
                    <a:pt x="129" y="105"/>
                    <a:pt x="135" y="108"/>
                    <a:pt x="138" y="114"/>
                  </a:cubicBezTo>
                  <a:cubicBezTo>
                    <a:pt x="143" y="122"/>
                    <a:pt x="140" y="133"/>
                    <a:pt x="131" y="138"/>
                  </a:cubicBezTo>
                  <a:cubicBezTo>
                    <a:pt x="129" y="139"/>
                    <a:pt x="126" y="140"/>
                    <a:pt x="123" y="140"/>
                  </a:cubicBezTo>
                  <a:close/>
                  <a:moveTo>
                    <a:pt x="187" y="171"/>
                  </a:moveTo>
                  <a:cubicBezTo>
                    <a:pt x="174" y="188"/>
                    <a:pt x="154" y="200"/>
                    <a:pt x="132" y="202"/>
                  </a:cubicBezTo>
                  <a:cubicBezTo>
                    <a:pt x="131" y="202"/>
                    <a:pt x="131" y="202"/>
                    <a:pt x="131" y="202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6" y="151"/>
                    <a:pt x="140" y="148"/>
                    <a:pt x="143" y="145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87" y="170"/>
                    <a:pt x="187" y="170"/>
                    <a:pt x="187" y="170"/>
                  </a:cubicBezTo>
                  <a:lnTo>
                    <a:pt x="187" y="171"/>
                  </a:lnTo>
                  <a:close/>
                  <a:moveTo>
                    <a:pt x="194" y="159"/>
                  </a:moveTo>
                  <a:cubicBezTo>
                    <a:pt x="193" y="161"/>
                    <a:pt x="191" y="164"/>
                    <a:pt x="190" y="166"/>
                  </a:cubicBezTo>
                  <a:cubicBezTo>
                    <a:pt x="189" y="167"/>
                    <a:pt x="189" y="167"/>
                    <a:pt x="189" y="167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49" y="139"/>
                    <a:pt x="150" y="137"/>
                    <a:pt x="151" y="134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95" y="158"/>
                    <a:pt x="195" y="158"/>
                    <a:pt x="195" y="158"/>
                  </a:cubicBezTo>
                  <a:lnTo>
                    <a:pt x="194" y="159"/>
                  </a:lnTo>
                  <a:close/>
                  <a:moveTo>
                    <a:pt x="197" y="154"/>
                  </a:moveTo>
                  <a:cubicBezTo>
                    <a:pt x="196" y="155"/>
                    <a:pt x="196" y="155"/>
                    <a:pt x="196" y="155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4" y="125"/>
                    <a:pt x="154" y="122"/>
                  </a:cubicBezTo>
                  <a:cubicBezTo>
                    <a:pt x="154" y="120"/>
                    <a:pt x="153" y="118"/>
                    <a:pt x="153" y="116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96" y="90"/>
                    <a:pt x="196" y="90"/>
                    <a:pt x="196" y="90"/>
                  </a:cubicBezTo>
                  <a:cubicBezTo>
                    <a:pt x="197" y="91"/>
                    <a:pt x="197" y="91"/>
                    <a:pt x="197" y="91"/>
                  </a:cubicBezTo>
                  <a:cubicBezTo>
                    <a:pt x="201" y="101"/>
                    <a:pt x="203" y="112"/>
                    <a:pt x="203" y="122"/>
                  </a:cubicBezTo>
                  <a:cubicBezTo>
                    <a:pt x="203" y="133"/>
                    <a:pt x="201" y="144"/>
                    <a:pt x="197" y="15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3E85F9E-0485-54A3-9D5D-3C98CEB324B6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C6E7DA3-8BC2-2698-A6C9-F358823E6F61}"/>
              </a:ext>
            </a:extLst>
          </p:cNvPr>
          <p:cNvSpPr txBox="1"/>
          <p:nvPr/>
        </p:nvSpPr>
        <p:spPr>
          <a:xfrm>
            <a:off x="7740648" y="1046813"/>
            <a:ext cx="422029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5BD8CA-4DCF-7B31-8A1E-998CDAABDAD8}"/>
              </a:ext>
            </a:extLst>
          </p:cNvPr>
          <p:cNvSpPr txBox="1"/>
          <p:nvPr/>
        </p:nvSpPr>
        <p:spPr>
          <a:xfrm>
            <a:off x="7204922" y="3546173"/>
            <a:ext cx="422029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E566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E566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CC0A72-BA7D-433C-8263-BD8150C179A7}"/>
              </a:ext>
            </a:extLst>
          </p:cNvPr>
          <p:cNvSpPr txBox="1"/>
          <p:nvPr/>
        </p:nvSpPr>
        <p:spPr>
          <a:xfrm>
            <a:off x="163163" y="1016626"/>
            <a:ext cx="385530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E566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E566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AEC588A-94BF-BEBB-A12E-1981AC4A33AA}"/>
              </a:ext>
            </a:extLst>
          </p:cNvPr>
          <p:cNvSpPr txBox="1"/>
          <p:nvPr/>
        </p:nvSpPr>
        <p:spPr>
          <a:xfrm>
            <a:off x="255120" y="3934280"/>
            <a:ext cx="422029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583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88D2D8-57CD-6A93-2B3C-9E83D387442D}"/>
              </a:ext>
            </a:extLst>
          </p:cNvPr>
          <p:cNvSpPr txBox="1"/>
          <p:nvPr/>
        </p:nvSpPr>
        <p:spPr>
          <a:xfrm>
            <a:off x="1" y="3429000"/>
            <a:ext cx="6096000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فصل</a:t>
            </a:r>
          </a:p>
          <a:p>
            <a:pPr algn="ctr">
              <a:lnSpc>
                <a:spcPct val="20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خود را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6A03-7FBE-04FE-7689-AD0278679BD9}"/>
              </a:ext>
            </a:extLst>
          </p:cNvPr>
          <p:cNvSpPr txBox="1"/>
          <p:nvPr/>
        </p:nvSpPr>
        <p:spPr>
          <a:xfrm rot="18938411">
            <a:off x="4238810" y="3239714"/>
            <a:ext cx="5444121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b="1" dirty="0">
                <a:ln w="28575">
                  <a:noFill/>
                </a:ln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</a:p>
        </p:txBody>
      </p:sp>
    </p:spTree>
    <p:extLst>
      <p:ext uri="{BB962C8B-B14F-4D97-AF65-F5344CB8AC3E}">
        <p14:creationId xmlns:p14="http://schemas.microsoft.com/office/powerpoint/2010/main" val="3651901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4EA5C8-87F7-88BC-D1C0-790E6934416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C2B880-2659-6CC1-18A6-E279A1B14EF8}"/>
              </a:ext>
            </a:extLst>
          </p:cNvPr>
          <p:cNvSpPr txBox="1"/>
          <p:nvPr/>
        </p:nvSpPr>
        <p:spPr>
          <a:xfrm>
            <a:off x="6429832" y="1439413"/>
            <a:ext cx="5399314" cy="493981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AAF549-251F-D18C-5F68-CD38E6D80D9F}"/>
              </a:ext>
            </a:extLst>
          </p:cNvPr>
          <p:cNvSpPr txBox="1"/>
          <p:nvPr/>
        </p:nvSpPr>
        <p:spPr>
          <a:xfrm>
            <a:off x="457197" y="1312574"/>
            <a:ext cx="5399314" cy="244682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91C436-13EA-1331-24AB-DE9713369F24}"/>
              </a:ext>
            </a:extLst>
          </p:cNvPr>
          <p:cNvSpPr txBox="1"/>
          <p:nvPr/>
        </p:nvSpPr>
        <p:spPr>
          <a:xfrm>
            <a:off x="457197" y="3961431"/>
            <a:ext cx="5399314" cy="244682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5071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9CE0D8D0-42C1-9ED0-162D-E425F65EA3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8" r="4258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0BBFBA-35D5-3847-EC07-62EEF0D3AC42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5C0A01D-5EFD-EF74-2258-E3E1DD199754}"/>
              </a:ext>
            </a:extLst>
          </p:cNvPr>
          <p:cNvGrpSpPr/>
          <p:nvPr/>
        </p:nvGrpSpPr>
        <p:grpSpPr>
          <a:xfrm>
            <a:off x="4511748" y="1436053"/>
            <a:ext cx="3499628" cy="4693035"/>
            <a:chOff x="4511748" y="1436053"/>
            <a:chExt cx="3499628" cy="4693035"/>
          </a:xfrm>
        </p:grpSpPr>
        <p:sp>
          <p:nvSpPr>
            <p:cNvPr id="3" name="Полилиния: фигура 27">
              <a:extLst>
                <a:ext uri="{FF2B5EF4-FFF2-40B4-BE49-F238E27FC236}">
                  <a16:creationId xmlns:a16="http://schemas.microsoft.com/office/drawing/2014/main" id="{A9F2D316-DF92-D42D-AAB8-2273EA2C90B4}"/>
                </a:ext>
              </a:extLst>
            </p:cNvPr>
            <p:cNvSpPr/>
            <p:nvPr/>
          </p:nvSpPr>
          <p:spPr>
            <a:xfrm rot="5400000">
              <a:off x="4491600" y="2609312"/>
              <a:ext cx="4693035" cy="2346517"/>
            </a:xfrm>
            <a:custGeom>
              <a:avLst/>
              <a:gdLst>
                <a:gd name="connsiteX0" fmla="*/ 0 w 6982424"/>
                <a:gd name="connsiteY0" fmla="*/ 3491210 h 3491212"/>
                <a:gd name="connsiteX1" fmla="*/ 3491212 w 6982424"/>
                <a:gd name="connsiteY1" fmla="*/ 0 h 3491212"/>
                <a:gd name="connsiteX2" fmla="*/ 6982424 w 6982424"/>
                <a:gd name="connsiteY2" fmla="*/ 3491210 h 3491212"/>
                <a:gd name="connsiteX3" fmla="*/ 6982424 w 6982424"/>
                <a:gd name="connsiteY3" fmla="*/ 3491212 h 3491212"/>
                <a:gd name="connsiteX4" fmla="*/ 0 w 6982424"/>
                <a:gd name="connsiteY4" fmla="*/ 3491212 h 3491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2424" h="3491212">
                  <a:moveTo>
                    <a:pt x="0" y="3491210"/>
                  </a:moveTo>
                  <a:cubicBezTo>
                    <a:pt x="0" y="1563068"/>
                    <a:pt x="1563069" y="0"/>
                    <a:pt x="3491212" y="0"/>
                  </a:cubicBezTo>
                  <a:cubicBezTo>
                    <a:pt x="5419355" y="0"/>
                    <a:pt x="6982424" y="1563068"/>
                    <a:pt x="6982424" y="3491210"/>
                  </a:cubicBezTo>
                  <a:lnTo>
                    <a:pt x="6982424" y="3491212"/>
                  </a:lnTo>
                  <a:lnTo>
                    <a:pt x="0" y="3491212"/>
                  </a:lnTo>
                  <a:close/>
                </a:path>
              </a:pathLst>
            </a:custGeom>
            <a:solidFill>
              <a:schemeClr val="bg2"/>
            </a:solidFill>
            <a:ln w="25400">
              <a:noFill/>
            </a:ln>
            <a:effectLst>
              <a:outerShdw blurRad="927100" dist="279400" dir="13200000" algn="br" rotWithShape="0">
                <a:schemeClr val="bg2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4" name="Полилиния: фигура 31">
              <a:extLst>
                <a:ext uri="{FF2B5EF4-FFF2-40B4-BE49-F238E27FC236}">
                  <a16:creationId xmlns:a16="http://schemas.microsoft.com/office/drawing/2014/main" id="{6A8DAC5B-D47D-0BA2-A6BC-4067EED06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239" y="1583063"/>
              <a:ext cx="2200240" cy="4400481"/>
            </a:xfrm>
            <a:custGeom>
              <a:avLst/>
              <a:gdLst>
                <a:gd name="connsiteX0" fmla="*/ 0 w 3273577"/>
                <a:gd name="connsiteY0" fmla="*/ 3273577 h 6547154"/>
                <a:gd name="connsiteX1" fmla="*/ 2314851 w 3273577"/>
                <a:gd name="connsiteY1" fmla="*/ 5588428 h 6547154"/>
                <a:gd name="connsiteX2" fmla="*/ 2254016 w 3273577"/>
                <a:gd name="connsiteY2" fmla="*/ 5647417 h 6547154"/>
                <a:gd name="connsiteX3" fmla="*/ 2191938 w 3273577"/>
                <a:gd name="connsiteY3" fmla="*/ 5704543 h 6547154"/>
                <a:gd name="connsiteX4" fmla="*/ 2129862 w 3273577"/>
                <a:gd name="connsiteY4" fmla="*/ 5760428 h 6547154"/>
                <a:gd name="connsiteX5" fmla="*/ 2065922 w 3273577"/>
                <a:gd name="connsiteY5" fmla="*/ 5813207 h 6547154"/>
                <a:gd name="connsiteX6" fmla="*/ 2000741 w 3273577"/>
                <a:gd name="connsiteY6" fmla="*/ 5864745 h 6547154"/>
                <a:gd name="connsiteX7" fmla="*/ 1935561 w 3273577"/>
                <a:gd name="connsiteY7" fmla="*/ 5915041 h 6547154"/>
                <a:gd name="connsiteX8" fmla="*/ 1868517 w 3273577"/>
                <a:gd name="connsiteY8" fmla="*/ 5962232 h 6547154"/>
                <a:gd name="connsiteX9" fmla="*/ 1800854 w 3273577"/>
                <a:gd name="connsiteY9" fmla="*/ 6008181 h 6547154"/>
                <a:gd name="connsiteX10" fmla="*/ 1732569 w 3273577"/>
                <a:gd name="connsiteY10" fmla="*/ 6051647 h 6547154"/>
                <a:gd name="connsiteX11" fmla="*/ 1663043 w 3273577"/>
                <a:gd name="connsiteY11" fmla="*/ 6094491 h 6547154"/>
                <a:gd name="connsiteX12" fmla="*/ 1593516 w 3273577"/>
                <a:gd name="connsiteY12" fmla="*/ 6134852 h 6547154"/>
                <a:gd name="connsiteX13" fmla="*/ 1521507 w 3273577"/>
                <a:gd name="connsiteY13" fmla="*/ 6173350 h 6547154"/>
                <a:gd name="connsiteX14" fmla="*/ 1450118 w 3273577"/>
                <a:gd name="connsiteY14" fmla="*/ 6209365 h 6547154"/>
                <a:gd name="connsiteX15" fmla="*/ 1378109 w 3273577"/>
                <a:gd name="connsiteY15" fmla="*/ 6244137 h 6547154"/>
                <a:gd name="connsiteX16" fmla="*/ 1305479 w 3273577"/>
                <a:gd name="connsiteY16" fmla="*/ 6277047 h 6547154"/>
                <a:gd name="connsiteX17" fmla="*/ 1230987 w 3273577"/>
                <a:gd name="connsiteY17" fmla="*/ 6307473 h 6547154"/>
                <a:gd name="connsiteX18" fmla="*/ 1157736 w 3273577"/>
                <a:gd name="connsiteY18" fmla="*/ 6336657 h 6547154"/>
                <a:gd name="connsiteX19" fmla="*/ 1082623 w 3273577"/>
                <a:gd name="connsiteY19" fmla="*/ 6363978 h 6547154"/>
                <a:gd name="connsiteX20" fmla="*/ 1007510 w 3273577"/>
                <a:gd name="connsiteY20" fmla="*/ 6388815 h 6547154"/>
                <a:gd name="connsiteX21" fmla="*/ 931776 w 3273577"/>
                <a:gd name="connsiteY21" fmla="*/ 6413032 h 6547154"/>
                <a:gd name="connsiteX22" fmla="*/ 856042 w 3273577"/>
                <a:gd name="connsiteY22" fmla="*/ 6434144 h 6547154"/>
                <a:gd name="connsiteX23" fmla="*/ 779066 w 3273577"/>
                <a:gd name="connsiteY23" fmla="*/ 6454014 h 6547154"/>
                <a:gd name="connsiteX24" fmla="*/ 702091 w 3273577"/>
                <a:gd name="connsiteY24" fmla="*/ 6472021 h 6547154"/>
                <a:gd name="connsiteX25" fmla="*/ 625115 w 3273577"/>
                <a:gd name="connsiteY25" fmla="*/ 6486923 h 6547154"/>
                <a:gd name="connsiteX26" fmla="*/ 547519 w 3273577"/>
                <a:gd name="connsiteY26" fmla="*/ 6501205 h 6547154"/>
                <a:gd name="connsiteX27" fmla="*/ 469302 w 3273577"/>
                <a:gd name="connsiteY27" fmla="*/ 6514244 h 6547154"/>
                <a:gd name="connsiteX28" fmla="*/ 391706 w 3273577"/>
                <a:gd name="connsiteY28" fmla="*/ 6523559 h 6547154"/>
                <a:gd name="connsiteX29" fmla="*/ 314110 w 3273577"/>
                <a:gd name="connsiteY29" fmla="*/ 6532873 h 6547154"/>
                <a:gd name="connsiteX30" fmla="*/ 235272 w 3273577"/>
                <a:gd name="connsiteY30" fmla="*/ 6539082 h 6547154"/>
                <a:gd name="connsiteX31" fmla="*/ 156434 w 3273577"/>
                <a:gd name="connsiteY31" fmla="*/ 6543429 h 6547154"/>
                <a:gd name="connsiteX32" fmla="*/ 78838 w 3273577"/>
                <a:gd name="connsiteY32" fmla="*/ 6545912 h 6547154"/>
                <a:gd name="connsiteX33" fmla="*/ 0 w 3273577"/>
                <a:gd name="connsiteY33" fmla="*/ 6547154 h 6547154"/>
                <a:gd name="connsiteX34" fmla="*/ 2315472 w 3273577"/>
                <a:gd name="connsiteY34" fmla="*/ 958726 h 6547154"/>
                <a:gd name="connsiteX35" fmla="*/ 2374461 w 3273577"/>
                <a:gd name="connsiteY35" fmla="*/ 1019578 h 6547154"/>
                <a:gd name="connsiteX36" fmla="*/ 2431587 w 3273577"/>
                <a:gd name="connsiteY36" fmla="*/ 1081051 h 6547154"/>
                <a:gd name="connsiteX37" fmla="*/ 2486230 w 3273577"/>
                <a:gd name="connsiteY37" fmla="*/ 1143765 h 6547154"/>
                <a:gd name="connsiteX38" fmla="*/ 2539630 w 3273577"/>
                <a:gd name="connsiteY38" fmla="*/ 1207101 h 6547154"/>
                <a:gd name="connsiteX39" fmla="*/ 2591789 w 3273577"/>
                <a:gd name="connsiteY39" fmla="*/ 1272299 h 6547154"/>
                <a:gd name="connsiteX40" fmla="*/ 2640843 w 3273577"/>
                <a:gd name="connsiteY40" fmla="*/ 1337497 h 6547154"/>
                <a:gd name="connsiteX41" fmla="*/ 2689276 w 3273577"/>
                <a:gd name="connsiteY41" fmla="*/ 1404558 h 6547154"/>
                <a:gd name="connsiteX42" fmla="*/ 2734604 w 3273577"/>
                <a:gd name="connsiteY42" fmla="*/ 1472862 h 6547154"/>
                <a:gd name="connsiteX43" fmla="*/ 2778691 w 3273577"/>
                <a:gd name="connsiteY43" fmla="*/ 1540544 h 6547154"/>
                <a:gd name="connsiteX44" fmla="*/ 2820294 w 3273577"/>
                <a:gd name="connsiteY44" fmla="*/ 1610088 h 6547154"/>
                <a:gd name="connsiteX45" fmla="*/ 2860654 w 3273577"/>
                <a:gd name="connsiteY45" fmla="*/ 1680254 h 6547154"/>
                <a:gd name="connsiteX46" fmla="*/ 2899152 w 3273577"/>
                <a:gd name="connsiteY46" fmla="*/ 1751662 h 6547154"/>
                <a:gd name="connsiteX47" fmla="*/ 2935788 w 3273577"/>
                <a:gd name="connsiteY47" fmla="*/ 1823070 h 6547154"/>
                <a:gd name="connsiteX48" fmla="*/ 2970560 w 3273577"/>
                <a:gd name="connsiteY48" fmla="*/ 1895719 h 6547154"/>
                <a:gd name="connsiteX49" fmla="*/ 3002849 w 3273577"/>
                <a:gd name="connsiteY49" fmla="*/ 1968369 h 6547154"/>
                <a:gd name="connsiteX50" fmla="*/ 3033896 w 3273577"/>
                <a:gd name="connsiteY50" fmla="*/ 2042260 h 6547154"/>
                <a:gd name="connsiteX51" fmla="*/ 3062458 w 3273577"/>
                <a:gd name="connsiteY51" fmla="*/ 2115531 h 6547154"/>
                <a:gd name="connsiteX52" fmla="*/ 3090401 w 3273577"/>
                <a:gd name="connsiteY52" fmla="*/ 2190664 h 6547154"/>
                <a:gd name="connsiteX53" fmla="*/ 3115238 w 3273577"/>
                <a:gd name="connsiteY53" fmla="*/ 2265797 h 6547154"/>
                <a:gd name="connsiteX54" fmla="*/ 3138834 w 3273577"/>
                <a:gd name="connsiteY54" fmla="*/ 2341552 h 6547154"/>
                <a:gd name="connsiteX55" fmla="*/ 3159946 w 3273577"/>
                <a:gd name="connsiteY55" fmla="*/ 2417927 h 6547154"/>
                <a:gd name="connsiteX56" fmla="*/ 3179816 w 3273577"/>
                <a:gd name="connsiteY56" fmla="*/ 2494923 h 6547154"/>
                <a:gd name="connsiteX57" fmla="*/ 3197823 w 3273577"/>
                <a:gd name="connsiteY57" fmla="*/ 2571919 h 6547154"/>
                <a:gd name="connsiteX58" fmla="*/ 3213967 w 3273577"/>
                <a:gd name="connsiteY58" fmla="*/ 2648294 h 6547154"/>
                <a:gd name="connsiteX59" fmla="*/ 3228249 w 3273577"/>
                <a:gd name="connsiteY59" fmla="*/ 2726532 h 6547154"/>
                <a:gd name="connsiteX60" fmla="*/ 3240046 w 3273577"/>
                <a:gd name="connsiteY60" fmla="*/ 2804149 h 6547154"/>
                <a:gd name="connsiteX61" fmla="*/ 3250602 w 3273577"/>
                <a:gd name="connsiteY61" fmla="*/ 2881766 h 6547154"/>
                <a:gd name="connsiteX62" fmla="*/ 3258674 w 3273577"/>
                <a:gd name="connsiteY62" fmla="*/ 2959383 h 6547154"/>
                <a:gd name="connsiteX63" fmla="*/ 3265505 w 3273577"/>
                <a:gd name="connsiteY63" fmla="*/ 3038242 h 6547154"/>
                <a:gd name="connsiteX64" fmla="*/ 3270472 w 3273577"/>
                <a:gd name="connsiteY64" fmla="*/ 3117101 h 6547154"/>
                <a:gd name="connsiteX65" fmla="*/ 3272956 w 3273577"/>
                <a:gd name="connsiteY65" fmla="*/ 3194718 h 6547154"/>
                <a:gd name="connsiteX66" fmla="*/ 3273577 w 3273577"/>
                <a:gd name="connsiteY66" fmla="*/ 3273577 h 6547154"/>
                <a:gd name="connsiteX67" fmla="*/ 3272956 w 3273577"/>
                <a:gd name="connsiteY67" fmla="*/ 3358646 h 6547154"/>
                <a:gd name="connsiteX68" fmla="*/ 3269230 w 3273577"/>
                <a:gd name="connsiteY68" fmla="*/ 3442472 h 6547154"/>
                <a:gd name="connsiteX69" fmla="*/ 3263642 w 3273577"/>
                <a:gd name="connsiteY69" fmla="*/ 3525677 h 6547154"/>
                <a:gd name="connsiteX70" fmla="*/ 3256812 w 3273577"/>
                <a:gd name="connsiteY70" fmla="*/ 3608883 h 6547154"/>
                <a:gd name="connsiteX71" fmla="*/ 3248118 w 3273577"/>
                <a:gd name="connsiteY71" fmla="*/ 3690847 h 6547154"/>
                <a:gd name="connsiteX72" fmla="*/ 3236321 w 3273577"/>
                <a:gd name="connsiteY72" fmla="*/ 3772189 h 6547154"/>
                <a:gd name="connsiteX73" fmla="*/ 3222660 w 3273577"/>
                <a:gd name="connsiteY73" fmla="*/ 3852911 h 6547154"/>
                <a:gd name="connsiteX74" fmla="*/ 3207758 w 3273577"/>
                <a:gd name="connsiteY74" fmla="*/ 3933633 h 6547154"/>
                <a:gd name="connsiteX75" fmla="*/ 3189750 w 3273577"/>
                <a:gd name="connsiteY75" fmla="*/ 4013113 h 6547154"/>
                <a:gd name="connsiteX76" fmla="*/ 3171122 w 3273577"/>
                <a:gd name="connsiteY76" fmla="*/ 4091971 h 6547154"/>
                <a:gd name="connsiteX77" fmla="*/ 3149390 w 3273577"/>
                <a:gd name="connsiteY77" fmla="*/ 4170209 h 6547154"/>
                <a:gd name="connsiteX78" fmla="*/ 3126415 w 3273577"/>
                <a:gd name="connsiteY78" fmla="*/ 4247206 h 6547154"/>
                <a:gd name="connsiteX79" fmla="*/ 3102198 w 3273577"/>
                <a:gd name="connsiteY79" fmla="*/ 4323581 h 6547154"/>
                <a:gd name="connsiteX80" fmla="*/ 3075498 w 3273577"/>
                <a:gd name="connsiteY80" fmla="*/ 4399335 h 6547154"/>
                <a:gd name="connsiteX81" fmla="*/ 3046935 w 3273577"/>
                <a:gd name="connsiteY81" fmla="*/ 4474468 h 6547154"/>
                <a:gd name="connsiteX82" fmla="*/ 3016509 w 3273577"/>
                <a:gd name="connsiteY82" fmla="*/ 4547739 h 6547154"/>
                <a:gd name="connsiteX83" fmla="*/ 2984842 w 3273577"/>
                <a:gd name="connsiteY83" fmla="*/ 4621009 h 6547154"/>
                <a:gd name="connsiteX84" fmla="*/ 2950690 w 3273577"/>
                <a:gd name="connsiteY84" fmla="*/ 4693659 h 6547154"/>
                <a:gd name="connsiteX85" fmla="*/ 2915297 w 3273577"/>
                <a:gd name="connsiteY85" fmla="*/ 4763825 h 6547154"/>
                <a:gd name="connsiteX86" fmla="*/ 2878662 w 3273577"/>
                <a:gd name="connsiteY86" fmla="*/ 4833990 h 6547154"/>
                <a:gd name="connsiteX87" fmla="*/ 2840163 w 3273577"/>
                <a:gd name="connsiteY87" fmla="*/ 4903535 h 6547154"/>
                <a:gd name="connsiteX88" fmla="*/ 2799802 w 3273577"/>
                <a:gd name="connsiteY88" fmla="*/ 4971838 h 6547154"/>
                <a:gd name="connsiteX89" fmla="*/ 2757579 w 3273577"/>
                <a:gd name="connsiteY89" fmla="*/ 5038899 h 6547154"/>
                <a:gd name="connsiteX90" fmla="*/ 2714734 w 3273577"/>
                <a:gd name="connsiteY90" fmla="*/ 5104098 h 6547154"/>
                <a:gd name="connsiteX91" fmla="*/ 2670027 w 3273577"/>
                <a:gd name="connsiteY91" fmla="*/ 5169296 h 6547154"/>
                <a:gd name="connsiteX92" fmla="*/ 2623456 w 3273577"/>
                <a:gd name="connsiteY92" fmla="*/ 5232632 h 6547154"/>
                <a:gd name="connsiteX93" fmla="*/ 2575644 w 3273577"/>
                <a:gd name="connsiteY93" fmla="*/ 5295346 h 6547154"/>
                <a:gd name="connsiteX94" fmla="*/ 2525970 w 3273577"/>
                <a:gd name="connsiteY94" fmla="*/ 5356198 h 6547154"/>
                <a:gd name="connsiteX95" fmla="*/ 2475053 w 3273577"/>
                <a:gd name="connsiteY95" fmla="*/ 5415808 h 6547154"/>
                <a:gd name="connsiteX96" fmla="*/ 2423515 w 3273577"/>
                <a:gd name="connsiteY96" fmla="*/ 5474797 h 6547154"/>
                <a:gd name="connsiteX97" fmla="*/ 2369494 w 3273577"/>
                <a:gd name="connsiteY97" fmla="*/ 5531923 h 6547154"/>
                <a:gd name="connsiteX98" fmla="*/ 2315472 w 3273577"/>
                <a:gd name="connsiteY98" fmla="*/ 5588428 h 6547154"/>
                <a:gd name="connsiteX99" fmla="*/ 0 w 3273577"/>
                <a:gd name="connsiteY99" fmla="*/ 3273577 h 6547154"/>
                <a:gd name="connsiteX100" fmla="*/ 0 w 3273577"/>
                <a:gd name="connsiteY100" fmla="*/ 0 h 6547154"/>
                <a:gd name="connsiteX101" fmla="*/ 84425 w 3273577"/>
                <a:gd name="connsiteY101" fmla="*/ 621 h 6547154"/>
                <a:gd name="connsiteX102" fmla="*/ 168229 w 3273577"/>
                <a:gd name="connsiteY102" fmla="*/ 4347 h 6547154"/>
                <a:gd name="connsiteX103" fmla="*/ 251412 w 3273577"/>
                <a:gd name="connsiteY103" fmla="*/ 9935 h 6547154"/>
                <a:gd name="connsiteX104" fmla="*/ 334595 w 3273577"/>
                <a:gd name="connsiteY104" fmla="*/ 16765 h 6547154"/>
                <a:gd name="connsiteX105" fmla="*/ 417157 w 3273577"/>
                <a:gd name="connsiteY105" fmla="*/ 26080 h 6547154"/>
                <a:gd name="connsiteX106" fmla="*/ 498478 w 3273577"/>
                <a:gd name="connsiteY106" fmla="*/ 37257 h 6547154"/>
                <a:gd name="connsiteX107" fmla="*/ 579799 w 3273577"/>
                <a:gd name="connsiteY107" fmla="*/ 50917 h 6547154"/>
                <a:gd name="connsiteX108" fmla="*/ 659878 w 3273577"/>
                <a:gd name="connsiteY108" fmla="*/ 66441 h 6547154"/>
                <a:gd name="connsiteX109" fmla="*/ 739337 w 3273577"/>
                <a:gd name="connsiteY109" fmla="*/ 83827 h 6547154"/>
                <a:gd name="connsiteX110" fmla="*/ 818175 w 3273577"/>
                <a:gd name="connsiteY110" fmla="*/ 103076 h 6547154"/>
                <a:gd name="connsiteX111" fmla="*/ 895771 w 3273577"/>
                <a:gd name="connsiteY111" fmla="*/ 124188 h 6547154"/>
                <a:gd name="connsiteX112" fmla="*/ 972746 w 3273577"/>
                <a:gd name="connsiteY112" fmla="*/ 147783 h 6547154"/>
                <a:gd name="connsiteX113" fmla="*/ 1049722 w 3273577"/>
                <a:gd name="connsiteY113" fmla="*/ 171379 h 6547154"/>
                <a:gd name="connsiteX114" fmla="*/ 1125456 w 3273577"/>
                <a:gd name="connsiteY114" fmla="*/ 198700 h 6547154"/>
                <a:gd name="connsiteX115" fmla="*/ 1199948 w 3273577"/>
                <a:gd name="connsiteY115" fmla="*/ 227263 h 6547154"/>
                <a:gd name="connsiteX116" fmla="*/ 1273820 w 3273577"/>
                <a:gd name="connsiteY116" fmla="*/ 257689 h 6547154"/>
                <a:gd name="connsiteX117" fmla="*/ 1346450 w 3273577"/>
                <a:gd name="connsiteY117" fmla="*/ 288736 h 6547154"/>
                <a:gd name="connsiteX118" fmla="*/ 1419080 w 3273577"/>
                <a:gd name="connsiteY118" fmla="*/ 322887 h 6547154"/>
                <a:gd name="connsiteX119" fmla="*/ 1490468 w 3273577"/>
                <a:gd name="connsiteY119" fmla="*/ 358280 h 6547154"/>
                <a:gd name="connsiteX120" fmla="*/ 1559995 w 3273577"/>
                <a:gd name="connsiteY120" fmla="*/ 394916 h 6547154"/>
                <a:gd name="connsiteX121" fmla="*/ 1628900 w 3273577"/>
                <a:gd name="connsiteY121" fmla="*/ 433414 h 6547154"/>
                <a:gd name="connsiteX122" fmla="*/ 1697185 w 3273577"/>
                <a:gd name="connsiteY122" fmla="*/ 473775 h 6547154"/>
                <a:gd name="connsiteX123" fmla="*/ 1764228 w 3273577"/>
                <a:gd name="connsiteY123" fmla="*/ 515998 h 6547154"/>
                <a:gd name="connsiteX124" fmla="*/ 1830030 w 3273577"/>
                <a:gd name="connsiteY124" fmla="*/ 558843 h 6547154"/>
                <a:gd name="connsiteX125" fmla="*/ 1894590 w 3273577"/>
                <a:gd name="connsiteY125" fmla="*/ 603551 h 6547154"/>
                <a:gd name="connsiteX126" fmla="*/ 1957908 w 3273577"/>
                <a:gd name="connsiteY126" fmla="*/ 650121 h 6547154"/>
                <a:gd name="connsiteX127" fmla="*/ 2020606 w 3273577"/>
                <a:gd name="connsiteY127" fmla="*/ 698554 h 6547154"/>
                <a:gd name="connsiteX128" fmla="*/ 2082062 w 3273577"/>
                <a:gd name="connsiteY128" fmla="*/ 747608 h 6547154"/>
                <a:gd name="connsiteX129" fmla="*/ 2142277 w 3273577"/>
                <a:gd name="connsiteY129" fmla="*/ 798524 h 6547154"/>
                <a:gd name="connsiteX130" fmla="*/ 2201250 w 3273577"/>
                <a:gd name="connsiteY130" fmla="*/ 850062 h 6547154"/>
                <a:gd name="connsiteX131" fmla="*/ 2258361 w 3273577"/>
                <a:gd name="connsiteY131" fmla="*/ 904084 h 6547154"/>
                <a:gd name="connsiteX132" fmla="*/ 2314851 w 3273577"/>
                <a:gd name="connsiteY132" fmla="*/ 958726 h 6547154"/>
                <a:gd name="connsiteX133" fmla="*/ 0 w 3273577"/>
                <a:gd name="connsiteY133" fmla="*/ 3273577 h 6547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3273577" h="6547154">
                  <a:moveTo>
                    <a:pt x="0" y="3273577"/>
                  </a:moveTo>
                  <a:lnTo>
                    <a:pt x="2314851" y="5588428"/>
                  </a:lnTo>
                  <a:lnTo>
                    <a:pt x="2254016" y="5647417"/>
                  </a:lnTo>
                  <a:lnTo>
                    <a:pt x="2191938" y="5704543"/>
                  </a:lnTo>
                  <a:lnTo>
                    <a:pt x="2129862" y="5760428"/>
                  </a:lnTo>
                  <a:lnTo>
                    <a:pt x="2065922" y="5813207"/>
                  </a:lnTo>
                  <a:lnTo>
                    <a:pt x="2000741" y="5864745"/>
                  </a:lnTo>
                  <a:lnTo>
                    <a:pt x="1935561" y="5915041"/>
                  </a:lnTo>
                  <a:lnTo>
                    <a:pt x="1868517" y="5962232"/>
                  </a:lnTo>
                  <a:lnTo>
                    <a:pt x="1800854" y="6008181"/>
                  </a:lnTo>
                  <a:lnTo>
                    <a:pt x="1732569" y="6051647"/>
                  </a:lnTo>
                  <a:lnTo>
                    <a:pt x="1663043" y="6094491"/>
                  </a:lnTo>
                  <a:lnTo>
                    <a:pt x="1593516" y="6134852"/>
                  </a:lnTo>
                  <a:lnTo>
                    <a:pt x="1521507" y="6173350"/>
                  </a:lnTo>
                  <a:lnTo>
                    <a:pt x="1450118" y="6209365"/>
                  </a:lnTo>
                  <a:lnTo>
                    <a:pt x="1378109" y="6244137"/>
                  </a:lnTo>
                  <a:lnTo>
                    <a:pt x="1305479" y="6277047"/>
                  </a:lnTo>
                  <a:lnTo>
                    <a:pt x="1230987" y="6307473"/>
                  </a:lnTo>
                  <a:lnTo>
                    <a:pt x="1157736" y="6336657"/>
                  </a:lnTo>
                  <a:lnTo>
                    <a:pt x="1082623" y="6363978"/>
                  </a:lnTo>
                  <a:lnTo>
                    <a:pt x="1007510" y="6388815"/>
                  </a:lnTo>
                  <a:lnTo>
                    <a:pt x="931776" y="6413032"/>
                  </a:lnTo>
                  <a:lnTo>
                    <a:pt x="856042" y="6434144"/>
                  </a:lnTo>
                  <a:lnTo>
                    <a:pt x="779066" y="6454014"/>
                  </a:lnTo>
                  <a:lnTo>
                    <a:pt x="702091" y="6472021"/>
                  </a:lnTo>
                  <a:lnTo>
                    <a:pt x="625115" y="6486923"/>
                  </a:lnTo>
                  <a:lnTo>
                    <a:pt x="547519" y="6501205"/>
                  </a:lnTo>
                  <a:lnTo>
                    <a:pt x="469302" y="6514244"/>
                  </a:lnTo>
                  <a:lnTo>
                    <a:pt x="391706" y="6523559"/>
                  </a:lnTo>
                  <a:lnTo>
                    <a:pt x="314110" y="6532873"/>
                  </a:lnTo>
                  <a:lnTo>
                    <a:pt x="235272" y="6539082"/>
                  </a:lnTo>
                  <a:lnTo>
                    <a:pt x="156434" y="6543429"/>
                  </a:lnTo>
                  <a:lnTo>
                    <a:pt x="78838" y="6545912"/>
                  </a:lnTo>
                  <a:lnTo>
                    <a:pt x="0" y="6547154"/>
                  </a:lnTo>
                  <a:close/>
                  <a:moveTo>
                    <a:pt x="2315472" y="958726"/>
                  </a:moveTo>
                  <a:lnTo>
                    <a:pt x="2374461" y="1019578"/>
                  </a:lnTo>
                  <a:lnTo>
                    <a:pt x="2431587" y="1081051"/>
                  </a:lnTo>
                  <a:lnTo>
                    <a:pt x="2486230" y="1143765"/>
                  </a:lnTo>
                  <a:lnTo>
                    <a:pt x="2539630" y="1207101"/>
                  </a:lnTo>
                  <a:lnTo>
                    <a:pt x="2591789" y="1272299"/>
                  </a:lnTo>
                  <a:lnTo>
                    <a:pt x="2640843" y="1337497"/>
                  </a:lnTo>
                  <a:lnTo>
                    <a:pt x="2689276" y="1404558"/>
                  </a:lnTo>
                  <a:lnTo>
                    <a:pt x="2734604" y="1472862"/>
                  </a:lnTo>
                  <a:lnTo>
                    <a:pt x="2778691" y="1540544"/>
                  </a:lnTo>
                  <a:lnTo>
                    <a:pt x="2820294" y="1610088"/>
                  </a:lnTo>
                  <a:lnTo>
                    <a:pt x="2860654" y="1680254"/>
                  </a:lnTo>
                  <a:lnTo>
                    <a:pt x="2899152" y="1751662"/>
                  </a:lnTo>
                  <a:lnTo>
                    <a:pt x="2935788" y="1823070"/>
                  </a:lnTo>
                  <a:lnTo>
                    <a:pt x="2970560" y="1895719"/>
                  </a:lnTo>
                  <a:lnTo>
                    <a:pt x="3002849" y="1968369"/>
                  </a:lnTo>
                  <a:lnTo>
                    <a:pt x="3033896" y="2042260"/>
                  </a:lnTo>
                  <a:lnTo>
                    <a:pt x="3062458" y="2115531"/>
                  </a:lnTo>
                  <a:lnTo>
                    <a:pt x="3090401" y="2190664"/>
                  </a:lnTo>
                  <a:lnTo>
                    <a:pt x="3115238" y="2265797"/>
                  </a:lnTo>
                  <a:lnTo>
                    <a:pt x="3138834" y="2341552"/>
                  </a:lnTo>
                  <a:lnTo>
                    <a:pt x="3159946" y="2417927"/>
                  </a:lnTo>
                  <a:lnTo>
                    <a:pt x="3179816" y="2494923"/>
                  </a:lnTo>
                  <a:lnTo>
                    <a:pt x="3197823" y="2571919"/>
                  </a:lnTo>
                  <a:lnTo>
                    <a:pt x="3213967" y="2648294"/>
                  </a:lnTo>
                  <a:lnTo>
                    <a:pt x="3228249" y="2726532"/>
                  </a:lnTo>
                  <a:lnTo>
                    <a:pt x="3240046" y="2804149"/>
                  </a:lnTo>
                  <a:lnTo>
                    <a:pt x="3250602" y="2881766"/>
                  </a:lnTo>
                  <a:lnTo>
                    <a:pt x="3258674" y="2959383"/>
                  </a:lnTo>
                  <a:lnTo>
                    <a:pt x="3265505" y="3038242"/>
                  </a:lnTo>
                  <a:lnTo>
                    <a:pt x="3270472" y="3117101"/>
                  </a:lnTo>
                  <a:lnTo>
                    <a:pt x="3272956" y="3194718"/>
                  </a:lnTo>
                  <a:lnTo>
                    <a:pt x="3273577" y="3273577"/>
                  </a:lnTo>
                  <a:lnTo>
                    <a:pt x="3272956" y="3358646"/>
                  </a:lnTo>
                  <a:lnTo>
                    <a:pt x="3269230" y="3442472"/>
                  </a:lnTo>
                  <a:lnTo>
                    <a:pt x="3263642" y="3525677"/>
                  </a:lnTo>
                  <a:lnTo>
                    <a:pt x="3256812" y="3608883"/>
                  </a:lnTo>
                  <a:lnTo>
                    <a:pt x="3248118" y="3690847"/>
                  </a:lnTo>
                  <a:lnTo>
                    <a:pt x="3236321" y="3772189"/>
                  </a:lnTo>
                  <a:lnTo>
                    <a:pt x="3222660" y="3852911"/>
                  </a:lnTo>
                  <a:lnTo>
                    <a:pt x="3207758" y="3933633"/>
                  </a:lnTo>
                  <a:lnTo>
                    <a:pt x="3189750" y="4013113"/>
                  </a:lnTo>
                  <a:lnTo>
                    <a:pt x="3171122" y="4091971"/>
                  </a:lnTo>
                  <a:lnTo>
                    <a:pt x="3149390" y="4170209"/>
                  </a:lnTo>
                  <a:lnTo>
                    <a:pt x="3126415" y="4247206"/>
                  </a:lnTo>
                  <a:lnTo>
                    <a:pt x="3102198" y="4323581"/>
                  </a:lnTo>
                  <a:lnTo>
                    <a:pt x="3075498" y="4399335"/>
                  </a:lnTo>
                  <a:lnTo>
                    <a:pt x="3046935" y="4474468"/>
                  </a:lnTo>
                  <a:lnTo>
                    <a:pt x="3016509" y="4547739"/>
                  </a:lnTo>
                  <a:lnTo>
                    <a:pt x="2984842" y="4621009"/>
                  </a:lnTo>
                  <a:lnTo>
                    <a:pt x="2950690" y="4693659"/>
                  </a:lnTo>
                  <a:lnTo>
                    <a:pt x="2915297" y="4763825"/>
                  </a:lnTo>
                  <a:lnTo>
                    <a:pt x="2878662" y="4833990"/>
                  </a:lnTo>
                  <a:lnTo>
                    <a:pt x="2840163" y="4903535"/>
                  </a:lnTo>
                  <a:lnTo>
                    <a:pt x="2799802" y="4971838"/>
                  </a:lnTo>
                  <a:lnTo>
                    <a:pt x="2757579" y="5038899"/>
                  </a:lnTo>
                  <a:lnTo>
                    <a:pt x="2714734" y="5104098"/>
                  </a:lnTo>
                  <a:lnTo>
                    <a:pt x="2670027" y="5169296"/>
                  </a:lnTo>
                  <a:lnTo>
                    <a:pt x="2623456" y="5232632"/>
                  </a:lnTo>
                  <a:lnTo>
                    <a:pt x="2575644" y="5295346"/>
                  </a:lnTo>
                  <a:lnTo>
                    <a:pt x="2525970" y="5356198"/>
                  </a:lnTo>
                  <a:lnTo>
                    <a:pt x="2475053" y="5415808"/>
                  </a:lnTo>
                  <a:lnTo>
                    <a:pt x="2423515" y="5474797"/>
                  </a:lnTo>
                  <a:lnTo>
                    <a:pt x="2369494" y="5531923"/>
                  </a:lnTo>
                  <a:lnTo>
                    <a:pt x="2315472" y="5588428"/>
                  </a:lnTo>
                  <a:lnTo>
                    <a:pt x="0" y="3273577"/>
                  </a:lnTo>
                  <a:close/>
                  <a:moveTo>
                    <a:pt x="0" y="0"/>
                  </a:moveTo>
                  <a:lnTo>
                    <a:pt x="84425" y="621"/>
                  </a:lnTo>
                  <a:lnTo>
                    <a:pt x="168229" y="4347"/>
                  </a:lnTo>
                  <a:lnTo>
                    <a:pt x="251412" y="9935"/>
                  </a:lnTo>
                  <a:lnTo>
                    <a:pt x="334595" y="16765"/>
                  </a:lnTo>
                  <a:lnTo>
                    <a:pt x="417157" y="26080"/>
                  </a:lnTo>
                  <a:lnTo>
                    <a:pt x="498478" y="37257"/>
                  </a:lnTo>
                  <a:lnTo>
                    <a:pt x="579799" y="50917"/>
                  </a:lnTo>
                  <a:lnTo>
                    <a:pt x="659878" y="66441"/>
                  </a:lnTo>
                  <a:lnTo>
                    <a:pt x="739337" y="83827"/>
                  </a:lnTo>
                  <a:lnTo>
                    <a:pt x="818175" y="103076"/>
                  </a:lnTo>
                  <a:lnTo>
                    <a:pt x="895771" y="124188"/>
                  </a:lnTo>
                  <a:lnTo>
                    <a:pt x="972746" y="147783"/>
                  </a:lnTo>
                  <a:lnTo>
                    <a:pt x="1049722" y="171379"/>
                  </a:lnTo>
                  <a:lnTo>
                    <a:pt x="1125456" y="198700"/>
                  </a:lnTo>
                  <a:lnTo>
                    <a:pt x="1199948" y="227263"/>
                  </a:lnTo>
                  <a:lnTo>
                    <a:pt x="1273820" y="257689"/>
                  </a:lnTo>
                  <a:lnTo>
                    <a:pt x="1346450" y="288736"/>
                  </a:lnTo>
                  <a:lnTo>
                    <a:pt x="1419080" y="322887"/>
                  </a:lnTo>
                  <a:lnTo>
                    <a:pt x="1490468" y="358280"/>
                  </a:lnTo>
                  <a:lnTo>
                    <a:pt x="1559995" y="394916"/>
                  </a:lnTo>
                  <a:lnTo>
                    <a:pt x="1628900" y="433414"/>
                  </a:lnTo>
                  <a:lnTo>
                    <a:pt x="1697185" y="473775"/>
                  </a:lnTo>
                  <a:lnTo>
                    <a:pt x="1764228" y="515998"/>
                  </a:lnTo>
                  <a:lnTo>
                    <a:pt x="1830030" y="558843"/>
                  </a:lnTo>
                  <a:lnTo>
                    <a:pt x="1894590" y="603551"/>
                  </a:lnTo>
                  <a:lnTo>
                    <a:pt x="1957908" y="650121"/>
                  </a:lnTo>
                  <a:lnTo>
                    <a:pt x="2020606" y="698554"/>
                  </a:lnTo>
                  <a:lnTo>
                    <a:pt x="2082062" y="747608"/>
                  </a:lnTo>
                  <a:lnTo>
                    <a:pt x="2142277" y="798524"/>
                  </a:lnTo>
                  <a:lnTo>
                    <a:pt x="2201250" y="850062"/>
                  </a:lnTo>
                  <a:lnTo>
                    <a:pt x="2258361" y="904084"/>
                  </a:lnTo>
                  <a:lnTo>
                    <a:pt x="2314851" y="958726"/>
                  </a:lnTo>
                  <a:lnTo>
                    <a:pt x="0" y="327357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indent="-342900" defTabSz="1371600" eaLnBrk="1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Char char="•"/>
              </a:pPr>
              <a:endParaRPr lang="ru-RU" sz="100"/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106AF03F-F337-73A4-8D6E-D8CE1BEE0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239" y="2227444"/>
              <a:ext cx="2200240" cy="1555860"/>
            </a:xfrm>
            <a:custGeom>
              <a:avLst/>
              <a:gdLst>
                <a:gd name="T0" fmla="*/ 3729 w 5272"/>
                <a:gd name="T1" fmla="*/ 0 h 3728"/>
                <a:gd name="T2" fmla="*/ 3824 w 5272"/>
                <a:gd name="T3" fmla="*/ 98 h 3728"/>
                <a:gd name="T4" fmla="*/ 3916 w 5272"/>
                <a:gd name="T5" fmla="*/ 197 h 3728"/>
                <a:gd name="T6" fmla="*/ 4004 w 5272"/>
                <a:gd name="T7" fmla="*/ 298 h 3728"/>
                <a:gd name="T8" fmla="*/ 4090 w 5272"/>
                <a:gd name="T9" fmla="*/ 400 h 3728"/>
                <a:gd name="T10" fmla="*/ 4174 w 5272"/>
                <a:gd name="T11" fmla="*/ 505 h 3728"/>
                <a:gd name="T12" fmla="*/ 4253 w 5272"/>
                <a:gd name="T13" fmla="*/ 610 h 3728"/>
                <a:gd name="T14" fmla="*/ 4331 w 5272"/>
                <a:gd name="T15" fmla="*/ 718 h 3728"/>
                <a:gd name="T16" fmla="*/ 4404 w 5272"/>
                <a:gd name="T17" fmla="*/ 828 h 3728"/>
                <a:gd name="T18" fmla="*/ 4475 w 5272"/>
                <a:gd name="T19" fmla="*/ 937 h 3728"/>
                <a:gd name="T20" fmla="*/ 4542 w 5272"/>
                <a:gd name="T21" fmla="*/ 1049 h 3728"/>
                <a:gd name="T22" fmla="*/ 4607 w 5272"/>
                <a:gd name="T23" fmla="*/ 1162 h 3728"/>
                <a:gd name="T24" fmla="*/ 4669 w 5272"/>
                <a:gd name="T25" fmla="*/ 1277 h 3728"/>
                <a:gd name="T26" fmla="*/ 4728 w 5272"/>
                <a:gd name="T27" fmla="*/ 1392 h 3728"/>
                <a:gd name="T28" fmla="*/ 4784 w 5272"/>
                <a:gd name="T29" fmla="*/ 1509 h 3728"/>
                <a:gd name="T30" fmla="*/ 4836 w 5272"/>
                <a:gd name="T31" fmla="*/ 1626 h 3728"/>
                <a:gd name="T32" fmla="*/ 4886 w 5272"/>
                <a:gd name="T33" fmla="*/ 1745 h 3728"/>
                <a:gd name="T34" fmla="*/ 4932 w 5272"/>
                <a:gd name="T35" fmla="*/ 1863 h 3728"/>
                <a:gd name="T36" fmla="*/ 4977 w 5272"/>
                <a:gd name="T37" fmla="*/ 1984 h 3728"/>
                <a:gd name="T38" fmla="*/ 5017 w 5272"/>
                <a:gd name="T39" fmla="*/ 2105 h 3728"/>
                <a:gd name="T40" fmla="*/ 5055 w 5272"/>
                <a:gd name="T41" fmla="*/ 2227 h 3728"/>
                <a:gd name="T42" fmla="*/ 5089 w 5272"/>
                <a:gd name="T43" fmla="*/ 2350 h 3728"/>
                <a:gd name="T44" fmla="*/ 5121 w 5272"/>
                <a:gd name="T45" fmla="*/ 2474 h 3728"/>
                <a:gd name="T46" fmla="*/ 5150 w 5272"/>
                <a:gd name="T47" fmla="*/ 2598 h 3728"/>
                <a:gd name="T48" fmla="*/ 5176 w 5272"/>
                <a:gd name="T49" fmla="*/ 2721 h 3728"/>
                <a:gd name="T50" fmla="*/ 5199 w 5272"/>
                <a:gd name="T51" fmla="*/ 2847 h 3728"/>
                <a:gd name="T52" fmla="*/ 5218 w 5272"/>
                <a:gd name="T53" fmla="*/ 2972 h 3728"/>
                <a:gd name="T54" fmla="*/ 5235 w 5272"/>
                <a:gd name="T55" fmla="*/ 3097 h 3728"/>
                <a:gd name="T56" fmla="*/ 5248 w 5272"/>
                <a:gd name="T57" fmla="*/ 3222 h 3728"/>
                <a:gd name="T58" fmla="*/ 5259 w 5272"/>
                <a:gd name="T59" fmla="*/ 3349 h 3728"/>
                <a:gd name="T60" fmla="*/ 5267 w 5272"/>
                <a:gd name="T61" fmla="*/ 3476 h 3728"/>
                <a:gd name="T62" fmla="*/ 5271 w 5272"/>
                <a:gd name="T63" fmla="*/ 3601 h 3728"/>
                <a:gd name="T64" fmla="*/ 5272 w 5272"/>
                <a:gd name="T65" fmla="*/ 3728 h 3728"/>
                <a:gd name="T66" fmla="*/ 0 w 5272"/>
                <a:gd name="T67" fmla="*/ 3728 h 3728"/>
                <a:gd name="T68" fmla="*/ 3729 w 5272"/>
                <a:gd name="T69" fmla="*/ 0 h 3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72" h="3728">
                  <a:moveTo>
                    <a:pt x="3729" y="0"/>
                  </a:moveTo>
                  <a:lnTo>
                    <a:pt x="3824" y="98"/>
                  </a:lnTo>
                  <a:lnTo>
                    <a:pt x="3916" y="197"/>
                  </a:lnTo>
                  <a:lnTo>
                    <a:pt x="4004" y="298"/>
                  </a:lnTo>
                  <a:lnTo>
                    <a:pt x="4090" y="400"/>
                  </a:lnTo>
                  <a:lnTo>
                    <a:pt x="4174" y="505"/>
                  </a:lnTo>
                  <a:lnTo>
                    <a:pt x="4253" y="610"/>
                  </a:lnTo>
                  <a:lnTo>
                    <a:pt x="4331" y="718"/>
                  </a:lnTo>
                  <a:lnTo>
                    <a:pt x="4404" y="828"/>
                  </a:lnTo>
                  <a:lnTo>
                    <a:pt x="4475" y="937"/>
                  </a:lnTo>
                  <a:lnTo>
                    <a:pt x="4542" y="1049"/>
                  </a:lnTo>
                  <a:lnTo>
                    <a:pt x="4607" y="1162"/>
                  </a:lnTo>
                  <a:lnTo>
                    <a:pt x="4669" y="1277"/>
                  </a:lnTo>
                  <a:lnTo>
                    <a:pt x="4728" y="1392"/>
                  </a:lnTo>
                  <a:lnTo>
                    <a:pt x="4784" y="1509"/>
                  </a:lnTo>
                  <a:lnTo>
                    <a:pt x="4836" y="1626"/>
                  </a:lnTo>
                  <a:lnTo>
                    <a:pt x="4886" y="1745"/>
                  </a:lnTo>
                  <a:lnTo>
                    <a:pt x="4932" y="1863"/>
                  </a:lnTo>
                  <a:lnTo>
                    <a:pt x="4977" y="1984"/>
                  </a:lnTo>
                  <a:lnTo>
                    <a:pt x="5017" y="2105"/>
                  </a:lnTo>
                  <a:lnTo>
                    <a:pt x="5055" y="2227"/>
                  </a:lnTo>
                  <a:lnTo>
                    <a:pt x="5089" y="2350"/>
                  </a:lnTo>
                  <a:lnTo>
                    <a:pt x="5121" y="2474"/>
                  </a:lnTo>
                  <a:lnTo>
                    <a:pt x="5150" y="2598"/>
                  </a:lnTo>
                  <a:lnTo>
                    <a:pt x="5176" y="2721"/>
                  </a:lnTo>
                  <a:lnTo>
                    <a:pt x="5199" y="2847"/>
                  </a:lnTo>
                  <a:lnTo>
                    <a:pt x="5218" y="2972"/>
                  </a:lnTo>
                  <a:lnTo>
                    <a:pt x="5235" y="3097"/>
                  </a:lnTo>
                  <a:lnTo>
                    <a:pt x="5248" y="3222"/>
                  </a:lnTo>
                  <a:lnTo>
                    <a:pt x="5259" y="3349"/>
                  </a:lnTo>
                  <a:lnTo>
                    <a:pt x="5267" y="3476"/>
                  </a:lnTo>
                  <a:lnTo>
                    <a:pt x="5271" y="3601"/>
                  </a:lnTo>
                  <a:lnTo>
                    <a:pt x="5272" y="3728"/>
                  </a:lnTo>
                  <a:lnTo>
                    <a:pt x="0" y="3728"/>
                  </a:lnTo>
                  <a:lnTo>
                    <a:pt x="3729" y="0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C2A01F0E-F7CA-797F-2904-FAB3BBFE4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239" y="3783304"/>
              <a:ext cx="2200240" cy="1555860"/>
            </a:xfrm>
            <a:custGeom>
              <a:avLst/>
              <a:gdLst>
                <a:gd name="T0" fmla="*/ 5272 w 5272"/>
                <a:gd name="T1" fmla="*/ 0 h 3728"/>
                <a:gd name="T2" fmla="*/ 5271 w 5272"/>
                <a:gd name="T3" fmla="*/ 137 h 3728"/>
                <a:gd name="T4" fmla="*/ 5265 w 5272"/>
                <a:gd name="T5" fmla="*/ 272 h 3728"/>
                <a:gd name="T6" fmla="*/ 5256 w 5272"/>
                <a:gd name="T7" fmla="*/ 406 h 3728"/>
                <a:gd name="T8" fmla="*/ 5245 w 5272"/>
                <a:gd name="T9" fmla="*/ 540 h 3728"/>
                <a:gd name="T10" fmla="*/ 5231 w 5272"/>
                <a:gd name="T11" fmla="*/ 672 h 3728"/>
                <a:gd name="T12" fmla="*/ 5212 w 5272"/>
                <a:gd name="T13" fmla="*/ 803 h 3728"/>
                <a:gd name="T14" fmla="*/ 5190 w 5272"/>
                <a:gd name="T15" fmla="*/ 933 h 3728"/>
                <a:gd name="T16" fmla="*/ 5166 w 5272"/>
                <a:gd name="T17" fmla="*/ 1063 h 3728"/>
                <a:gd name="T18" fmla="*/ 5137 w 5272"/>
                <a:gd name="T19" fmla="*/ 1191 h 3728"/>
                <a:gd name="T20" fmla="*/ 5107 w 5272"/>
                <a:gd name="T21" fmla="*/ 1318 h 3728"/>
                <a:gd name="T22" fmla="*/ 5072 w 5272"/>
                <a:gd name="T23" fmla="*/ 1444 h 3728"/>
                <a:gd name="T24" fmla="*/ 5035 w 5272"/>
                <a:gd name="T25" fmla="*/ 1568 h 3728"/>
                <a:gd name="T26" fmla="*/ 4996 w 5272"/>
                <a:gd name="T27" fmla="*/ 1691 h 3728"/>
                <a:gd name="T28" fmla="*/ 4953 w 5272"/>
                <a:gd name="T29" fmla="*/ 1813 h 3728"/>
                <a:gd name="T30" fmla="*/ 4907 w 5272"/>
                <a:gd name="T31" fmla="*/ 1934 h 3728"/>
                <a:gd name="T32" fmla="*/ 4858 w 5272"/>
                <a:gd name="T33" fmla="*/ 2052 h 3728"/>
                <a:gd name="T34" fmla="*/ 4807 w 5272"/>
                <a:gd name="T35" fmla="*/ 2170 h 3728"/>
                <a:gd name="T36" fmla="*/ 4752 w 5272"/>
                <a:gd name="T37" fmla="*/ 2287 h 3728"/>
                <a:gd name="T38" fmla="*/ 4695 w 5272"/>
                <a:gd name="T39" fmla="*/ 2400 h 3728"/>
                <a:gd name="T40" fmla="*/ 4636 w 5272"/>
                <a:gd name="T41" fmla="*/ 2513 h 3728"/>
                <a:gd name="T42" fmla="*/ 4574 w 5272"/>
                <a:gd name="T43" fmla="*/ 2625 h 3728"/>
                <a:gd name="T44" fmla="*/ 4509 w 5272"/>
                <a:gd name="T45" fmla="*/ 2735 h 3728"/>
                <a:gd name="T46" fmla="*/ 4441 w 5272"/>
                <a:gd name="T47" fmla="*/ 2843 h 3728"/>
                <a:gd name="T48" fmla="*/ 4372 w 5272"/>
                <a:gd name="T49" fmla="*/ 2948 h 3728"/>
                <a:gd name="T50" fmla="*/ 4300 w 5272"/>
                <a:gd name="T51" fmla="*/ 3053 h 3728"/>
                <a:gd name="T52" fmla="*/ 4225 w 5272"/>
                <a:gd name="T53" fmla="*/ 3155 h 3728"/>
                <a:gd name="T54" fmla="*/ 4148 w 5272"/>
                <a:gd name="T55" fmla="*/ 3256 h 3728"/>
                <a:gd name="T56" fmla="*/ 4068 w 5272"/>
                <a:gd name="T57" fmla="*/ 3354 h 3728"/>
                <a:gd name="T58" fmla="*/ 3986 w 5272"/>
                <a:gd name="T59" fmla="*/ 3450 h 3728"/>
                <a:gd name="T60" fmla="*/ 3903 w 5272"/>
                <a:gd name="T61" fmla="*/ 3545 h 3728"/>
                <a:gd name="T62" fmla="*/ 3816 w 5272"/>
                <a:gd name="T63" fmla="*/ 3637 h 3728"/>
                <a:gd name="T64" fmla="*/ 3729 w 5272"/>
                <a:gd name="T65" fmla="*/ 3728 h 3728"/>
                <a:gd name="T66" fmla="*/ 0 w 5272"/>
                <a:gd name="T67" fmla="*/ 0 h 3728"/>
                <a:gd name="T68" fmla="*/ 5272 w 5272"/>
                <a:gd name="T69" fmla="*/ 0 h 3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72" h="3728">
                  <a:moveTo>
                    <a:pt x="5272" y="0"/>
                  </a:moveTo>
                  <a:lnTo>
                    <a:pt x="5271" y="137"/>
                  </a:lnTo>
                  <a:lnTo>
                    <a:pt x="5265" y="272"/>
                  </a:lnTo>
                  <a:lnTo>
                    <a:pt x="5256" y="406"/>
                  </a:lnTo>
                  <a:lnTo>
                    <a:pt x="5245" y="540"/>
                  </a:lnTo>
                  <a:lnTo>
                    <a:pt x="5231" y="672"/>
                  </a:lnTo>
                  <a:lnTo>
                    <a:pt x="5212" y="803"/>
                  </a:lnTo>
                  <a:lnTo>
                    <a:pt x="5190" y="933"/>
                  </a:lnTo>
                  <a:lnTo>
                    <a:pt x="5166" y="1063"/>
                  </a:lnTo>
                  <a:lnTo>
                    <a:pt x="5137" y="1191"/>
                  </a:lnTo>
                  <a:lnTo>
                    <a:pt x="5107" y="1318"/>
                  </a:lnTo>
                  <a:lnTo>
                    <a:pt x="5072" y="1444"/>
                  </a:lnTo>
                  <a:lnTo>
                    <a:pt x="5035" y="1568"/>
                  </a:lnTo>
                  <a:lnTo>
                    <a:pt x="4996" y="1691"/>
                  </a:lnTo>
                  <a:lnTo>
                    <a:pt x="4953" y="1813"/>
                  </a:lnTo>
                  <a:lnTo>
                    <a:pt x="4907" y="1934"/>
                  </a:lnTo>
                  <a:lnTo>
                    <a:pt x="4858" y="2052"/>
                  </a:lnTo>
                  <a:lnTo>
                    <a:pt x="4807" y="2170"/>
                  </a:lnTo>
                  <a:lnTo>
                    <a:pt x="4752" y="2287"/>
                  </a:lnTo>
                  <a:lnTo>
                    <a:pt x="4695" y="2400"/>
                  </a:lnTo>
                  <a:lnTo>
                    <a:pt x="4636" y="2513"/>
                  </a:lnTo>
                  <a:lnTo>
                    <a:pt x="4574" y="2625"/>
                  </a:lnTo>
                  <a:lnTo>
                    <a:pt x="4509" y="2735"/>
                  </a:lnTo>
                  <a:lnTo>
                    <a:pt x="4441" y="2843"/>
                  </a:lnTo>
                  <a:lnTo>
                    <a:pt x="4372" y="2948"/>
                  </a:lnTo>
                  <a:lnTo>
                    <a:pt x="4300" y="3053"/>
                  </a:lnTo>
                  <a:lnTo>
                    <a:pt x="4225" y="3155"/>
                  </a:lnTo>
                  <a:lnTo>
                    <a:pt x="4148" y="3256"/>
                  </a:lnTo>
                  <a:lnTo>
                    <a:pt x="4068" y="3354"/>
                  </a:lnTo>
                  <a:lnTo>
                    <a:pt x="3986" y="3450"/>
                  </a:lnTo>
                  <a:lnTo>
                    <a:pt x="3903" y="3545"/>
                  </a:lnTo>
                  <a:lnTo>
                    <a:pt x="3816" y="3637"/>
                  </a:lnTo>
                  <a:lnTo>
                    <a:pt x="3729" y="3728"/>
                  </a:lnTo>
                  <a:lnTo>
                    <a:pt x="0" y="0"/>
                  </a:lnTo>
                  <a:lnTo>
                    <a:pt x="5272" y="0"/>
                  </a:lnTo>
                  <a:close/>
                </a:path>
              </a:pathLst>
            </a:custGeom>
            <a:gradFill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20000"/>
                  </a:srgbClr>
                </a:gs>
              </a:gsLst>
              <a:lin ang="15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8228801B-5692-7923-B3ED-D98FA1453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239" y="3783304"/>
              <a:ext cx="1555860" cy="2200240"/>
            </a:xfrm>
            <a:custGeom>
              <a:avLst/>
              <a:gdLst>
                <a:gd name="T0" fmla="*/ 3729 w 3729"/>
                <a:gd name="T1" fmla="*/ 3728 h 5272"/>
                <a:gd name="T2" fmla="*/ 3631 w 3729"/>
                <a:gd name="T3" fmla="*/ 3823 h 5272"/>
                <a:gd name="T4" fmla="*/ 3531 w 3729"/>
                <a:gd name="T5" fmla="*/ 3915 h 5272"/>
                <a:gd name="T6" fmla="*/ 3431 w 3729"/>
                <a:gd name="T7" fmla="*/ 4005 h 5272"/>
                <a:gd name="T8" fmla="*/ 3328 w 3729"/>
                <a:gd name="T9" fmla="*/ 4090 h 5272"/>
                <a:gd name="T10" fmla="*/ 3223 w 3729"/>
                <a:gd name="T11" fmla="*/ 4173 h 5272"/>
                <a:gd name="T12" fmla="*/ 3118 w 3729"/>
                <a:gd name="T13" fmla="*/ 4254 h 5272"/>
                <a:gd name="T14" fmla="*/ 3010 w 3729"/>
                <a:gd name="T15" fmla="*/ 4330 h 5272"/>
                <a:gd name="T16" fmla="*/ 2901 w 3729"/>
                <a:gd name="T17" fmla="*/ 4404 h 5272"/>
                <a:gd name="T18" fmla="*/ 2791 w 3729"/>
                <a:gd name="T19" fmla="*/ 4474 h 5272"/>
                <a:gd name="T20" fmla="*/ 2679 w 3729"/>
                <a:gd name="T21" fmla="*/ 4543 h 5272"/>
                <a:gd name="T22" fmla="*/ 2567 w 3729"/>
                <a:gd name="T23" fmla="*/ 4608 h 5272"/>
                <a:gd name="T24" fmla="*/ 2451 w 3729"/>
                <a:gd name="T25" fmla="*/ 4670 h 5272"/>
                <a:gd name="T26" fmla="*/ 2336 w 3729"/>
                <a:gd name="T27" fmla="*/ 4728 h 5272"/>
                <a:gd name="T28" fmla="*/ 2220 w 3729"/>
                <a:gd name="T29" fmla="*/ 4784 h 5272"/>
                <a:gd name="T30" fmla="*/ 2103 w 3729"/>
                <a:gd name="T31" fmla="*/ 4837 h 5272"/>
                <a:gd name="T32" fmla="*/ 1983 w 3729"/>
                <a:gd name="T33" fmla="*/ 4886 h 5272"/>
                <a:gd name="T34" fmla="*/ 1865 w 3729"/>
                <a:gd name="T35" fmla="*/ 4933 h 5272"/>
                <a:gd name="T36" fmla="*/ 1744 w 3729"/>
                <a:gd name="T37" fmla="*/ 4977 h 5272"/>
                <a:gd name="T38" fmla="*/ 1623 w 3729"/>
                <a:gd name="T39" fmla="*/ 5017 h 5272"/>
                <a:gd name="T40" fmla="*/ 1501 w 3729"/>
                <a:gd name="T41" fmla="*/ 5056 h 5272"/>
                <a:gd name="T42" fmla="*/ 1379 w 3729"/>
                <a:gd name="T43" fmla="*/ 5090 h 5272"/>
                <a:gd name="T44" fmla="*/ 1255 w 3729"/>
                <a:gd name="T45" fmla="*/ 5122 h 5272"/>
                <a:gd name="T46" fmla="*/ 1131 w 3729"/>
                <a:gd name="T47" fmla="*/ 5151 h 5272"/>
                <a:gd name="T48" fmla="*/ 1007 w 3729"/>
                <a:gd name="T49" fmla="*/ 5175 h 5272"/>
                <a:gd name="T50" fmla="*/ 882 w 3729"/>
                <a:gd name="T51" fmla="*/ 5198 h 5272"/>
                <a:gd name="T52" fmla="*/ 756 w 3729"/>
                <a:gd name="T53" fmla="*/ 5219 h 5272"/>
                <a:gd name="T54" fmla="*/ 631 w 3729"/>
                <a:gd name="T55" fmla="*/ 5234 h 5272"/>
                <a:gd name="T56" fmla="*/ 506 w 3729"/>
                <a:gd name="T57" fmla="*/ 5249 h 5272"/>
                <a:gd name="T58" fmla="*/ 379 w 3729"/>
                <a:gd name="T59" fmla="*/ 5259 h 5272"/>
                <a:gd name="T60" fmla="*/ 252 w 3729"/>
                <a:gd name="T61" fmla="*/ 5266 h 5272"/>
                <a:gd name="T62" fmla="*/ 127 w 3729"/>
                <a:gd name="T63" fmla="*/ 5270 h 5272"/>
                <a:gd name="T64" fmla="*/ 0 w 3729"/>
                <a:gd name="T65" fmla="*/ 5272 h 5272"/>
                <a:gd name="T66" fmla="*/ 0 w 3729"/>
                <a:gd name="T67" fmla="*/ 0 h 5272"/>
                <a:gd name="T68" fmla="*/ 3729 w 3729"/>
                <a:gd name="T69" fmla="*/ 3728 h 5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29" h="5272">
                  <a:moveTo>
                    <a:pt x="3729" y="3728"/>
                  </a:moveTo>
                  <a:lnTo>
                    <a:pt x="3631" y="3823"/>
                  </a:lnTo>
                  <a:lnTo>
                    <a:pt x="3531" y="3915"/>
                  </a:lnTo>
                  <a:lnTo>
                    <a:pt x="3431" y="4005"/>
                  </a:lnTo>
                  <a:lnTo>
                    <a:pt x="3328" y="4090"/>
                  </a:lnTo>
                  <a:lnTo>
                    <a:pt x="3223" y="4173"/>
                  </a:lnTo>
                  <a:lnTo>
                    <a:pt x="3118" y="4254"/>
                  </a:lnTo>
                  <a:lnTo>
                    <a:pt x="3010" y="4330"/>
                  </a:lnTo>
                  <a:lnTo>
                    <a:pt x="2901" y="4404"/>
                  </a:lnTo>
                  <a:lnTo>
                    <a:pt x="2791" y="4474"/>
                  </a:lnTo>
                  <a:lnTo>
                    <a:pt x="2679" y="4543"/>
                  </a:lnTo>
                  <a:lnTo>
                    <a:pt x="2567" y="4608"/>
                  </a:lnTo>
                  <a:lnTo>
                    <a:pt x="2451" y="4670"/>
                  </a:lnTo>
                  <a:lnTo>
                    <a:pt x="2336" y="4728"/>
                  </a:lnTo>
                  <a:lnTo>
                    <a:pt x="2220" y="4784"/>
                  </a:lnTo>
                  <a:lnTo>
                    <a:pt x="2103" y="4837"/>
                  </a:lnTo>
                  <a:lnTo>
                    <a:pt x="1983" y="4886"/>
                  </a:lnTo>
                  <a:lnTo>
                    <a:pt x="1865" y="4933"/>
                  </a:lnTo>
                  <a:lnTo>
                    <a:pt x="1744" y="4977"/>
                  </a:lnTo>
                  <a:lnTo>
                    <a:pt x="1623" y="5017"/>
                  </a:lnTo>
                  <a:lnTo>
                    <a:pt x="1501" y="5056"/>
                  </a:lnTo>
                  <a:lnTo>
                    <a:pt x="1379" y="5090"/>
                  </a:lnTo>
                  <a:lnTo>
                    <a:pt x="1255" y="5122"/>
                  </a:lnTo>
                  <a:lnTo>
                    <a:pt x="1131" y="5151"/>
                  </a:lnTo>
                  <a:lnTo>
                    <a:pt x="1007" y="5175"/>
                  </a:lnTo>
                  <a:lnTo>
                    <a:pt x="882" y="5198"/>
                  </a:lnTo>
                  <a:lnTo>
                    <a:pt x="756" y="5219"/>
                  </a:lnTo>
                  <a:lnTo>
                    <a:pt x="631" y="5234"/>
                  </a:lnTo>
                  <a:lnTo>
                    <a:pt x="506" y="5249"/>
                  </a:lnTo>
                  <a:lnTo>
                    <a:pt x="379" y="5259"/>
                  </a:lnTo>
                  <a:lnTo>
                    <a:pt x="252" y="5266"/>
                  </a:lnTo>
                  <a:lnTo>
                    <a:pt x="127" y="5270"/>
                  </a:lnTo>
                  <a:lnTo>
                    <a:pt x="0" y="5272"/>
                  </a:lnTo>
                  <a:lnTo>
                    <a:pt x="0" y="0"/>
                  </a:lnTo>
                  <a:lnTo>
                    <a:pt x="3729" y="3728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Овал 35">
              <a:extLst>
                <a:ext uri="{FF2B5EF4-FFF2-40B4-BE49-F238E27FC236}">
                  <a16:creationId xmlns:a16="http://schemas.microsoft.com/office/drawing/2014/main" id="{096E5BCB-8939-BF99-2061-C798AD63D613}"/>
                </a:ext>
              </a:extLst>
            </p:cNvPr>
            <p:cNvSpPr/>
            <p:nvPr/>
          </p:nvSpPr>
          <p:spPr>
            <a:xfrm rot="15300000">
              <a:off x="4511748" y="2629840"/>
              <a:ext cx="2305464" cy="23054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indent="-342900" defTabSz="1371600" eaLnBrk="1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Char char="•"/>
              </a:pPr>
              <a:endParaRPr lang="ru-RU" sz="100"/>
            </a:p>
          </p:txBody>
        </p:sp>
        <p:sp>
          <p:nvSpPr>
            <p:cNvPr id="9" name="Овал 38">
              <a:extLst>
                <a:ext uri="{FF2B5EF4-FFF2-40B4-BE49-F238E27FC236}">
                  <a16:creationId xmlns:a16="http://schemas.microsoft.com/office/drawing/2014/main" id="{0D73E05E-8656-34C1-10FE-AC3ECB8C03D8}"/>
                </a:ext>
              </a:extLst>
            </p:cNvPr>
            <p:cNvSpPr/>
            <p:nvPr/>
          </p:nvSpPr>
          <p:spPr>
            <a:xfrm rot="6300000">
              <a:off x="4752047" y="2870138"/>
              <a:ext cx="1824867" cy="18248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0" name="Freeform 27">
              <a:extLst>
                <a:ext uri="{FF2B5EF4-FFF2-40B4-BE49-F238E27FC236}">
                  <a16:creationId xmlns:a16="http://schemas.microsoft.com/office/drawing/2014/main" id="{87EC2243-F240-2E4A-785D-7D0B4E733C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8106" y="2953761"/>
              <a:ext cx="425986" cy="423540"/>
            </a:xfrm>
            <a:custGeom>
              <a:avLst/>
              <a:gdLst>
                <a:gd name="T0" fmla="*/ 305 w 348"/>
                <a:gd name="T1" fmla="*/ 136 h 346"/>
                <a:gd name="T2" fmla="*/ 306 w 348"/>
                <a:gd name="T3" fmla="*/ 94 h 346"/>
                <a:gd name="T4" fmla="*/ 285 w 348"/>
                <a:gd name="T5" fmla="*/ 40 h 346"/>
                <a:gd name="T6" fmla="*/ 253 w 348"/>
                <a:gd name="T7" fmla="*/ 40 h 346"/>
                <a:gd name="T8" fmla="*/ 211 w 348"/>
                <a:gd name="T9" fmla="*/ 43 h 346"/>
                <a:gd name="T10" fmla="*/ 189 w 348"/>
                <a:gd name="T11" fmla="*/ 0 h 346"/>
                <a:gd name="T12" fmla="*/ 136 w 348"/>
                <a:gd name="T13" fmla="*/ 22 h 346"/>
                <a:gd name="T14" fmla="*/ 108 w 348"/>
                <a:gd name="T15" fmla="*/ 55 h 346"/>
                <a:gd name="T16" fmla="*/ 79 w 348"/>
                <a:gd name="T17" fmla="*/ 34 h 346"/>
                <a:gd name="T18" fmla="*/ 40 w 348"/>
                <a:gd name="T19" fmla="*/ 62 h 346"/>
                <a:gd name="T20" fmla="*/ 55 w 348"/>
                <a:gd name="T21" fmla="*/ 108 h 346"/>
                <a:gd name="T22" fmla="*/ 22 w 348"/>
                <a:gd name="T23" fmla="*/ 136 h 346"/>
                <a:gd name="T24" fmla="*/ 0 w 348"/>
                <a:gd name="T25" fmla="*/ 188 h 346"/>
                <a:gd name="T26" fmla="*/ 43 w 348"/>
                <a:gd name="T27" fmla="*/ 210 h 346"/>
                <a:gd name="T28" fmla="*/ 40 w 348"/>
                <a:gd name="T29" fmla="*/ 252 h 346"/>
                <a:gd name="T30" fmla="*/ 62 w 348"/>
                <a:gd name="T31" fmla="*/ 305 h 346"/>
                <a:gd name="T32" fmla="*/ 94 w 348"/>
                <a:gd name="T33" fmla="*/ 305 h 346"/>
                <a:gd name="T34" fmla="*/ 136 w 348"/>
                <a:gd name="T35" fmla="*/ 304 h 346"/>
                <a:gd name="T36" fmla="*/ 159 w 348"/>
                <a:gd name="T37" fmla="*/ 346 h 346"/>
                <a:gd name="T38" fmla="*/ 211 w 348"/>
                <a:gd name="T39" fmla="*/ 323 h 346"/>
                <a:gd name="T40" fmla="*/ 239 w 348"/>
                <a:gd name="T41" fmla="*/ 292 h 346"/>
                <a:gd name="T42" fmla="*/ 269 w 348"/>
                <a:gd name="T43" fmla="*/ 312 h 346"/>
                <a:gd name="T44" fmla="*/ 306 w 348"/>
                <a:gd name="T45" fmla="*/ 284 h 346"/>
                <a:gd name="T46" fmla="*/ 293 w 348"/>
                <a:gd name="T47" fmla="*/ 238 h 346"/>
                <a:gd name="T48" fmla="*/ 325 w 348"/>
                <a:gd name="T49" fmla="*/ 210 h 346"/>
                <a:gd name="T50" fmla="*/ 348 w 348"/>
                <a:gd name="T51" fmla="*/ 158 h 346"/>
                <a:gd name="T52" fmla="*/ 325 w 348"/>
                <a:gd name="T53" fmla="*/ 188 h 346"/>
                <a:gd name="T54" fmla="*/ 285 w 348"/>
                <a:gd name="T55" fmla="*/ 197 h 346"/>
                <a:gd name="T56" fmla="*/ 271 w 348"/>
                <a:gd name="T57" fmla="*/ 247 h 346"/>
                <a:gd name="T58" fmla="*/ 270 w 348"/>
                <a:gd name="T59" fmla="*/ 288 h 346"/>
                <a:gd name="T60" fmla="*/ 242 w 348"/>
                <a:gd name="T61" fmla="*/ 265 h 346"/>
                <a:gd name="T62" fmla="*/ 200 w 348"/>
                <a:gd name="T63" fmla="*/ 282 h 346"/>
                <a:gd name="T64" fmla="*/ 191 w 348"/>
                <a:gd name="T65" fmla="*/ 322 h 346"/>
                <a:gd name="T66" fmla="*/ 161 w 348"/>
                <a:gd name="T67" fmla="*/ 292 h 346"/>
                <a:gd name="T68" fmla="*/ 116 w 348"/>
                <a:gd name="T69" fmla="*/ 267 h 346"/>
                <a:gd name="T70" fmla="*/ 102 w 348"/>
                <a:gd name="T71" fmla="*/ 269 h 346"/>
                <a:gd name="T72" fmla="*/ 60 w 348"/>
                <a:gd name="T73" fmla="*/ 267 h 346"/>
                <a:gd name="T74" fmla="*/ 81 w 348"/>
                <a:gd name="T75" fmla="*/ 233 h 346"/>
                <a:gd name="T76" fmla="*/ 56 w 348"/>
                <a:gd name="T77" fmla="*/ 188 h 346"/>
                <a:gd name="T78" fmla="*/ 26 w 348"/>
                <a:gd name="T79" fmla="*/ 158 h 346"/>
                <a:gd name="T80" fmla="*/ 67 w 348"/>
                <a:gd name="T81" fmla="*/ 150 h 346"/>
                <a:gd name="T82" fmla="*/ 80 w 348"/>
                <a:gd name="T83" fmla="*/ 99 h 346"/>
                <a:gd name="T84" fmla="*/ 81 w 348"/>
                <a:gd name="T85" fmla="*/ 57 h 346"/>
                <a:gd name="T86" fmla="*/ 109 w 348"/>
                <a:gd name="T87" fmla="*/ 81 h 346"/>
                <a:gd name="T88" fmla="*/ 152 w 348"/>
                <a:gd name="T89" fmla="*/ 64 h 346"/>
                <a:gd name="T90" fmla="*/ 161 w 348"/>
                <a:gd name="T91" fmla="*/ 25 h 346"/>
                <a:gd name="T92" fmla="*/ 191 w 348"/>
                <a:gd name="T93" fmla="*/ 53 h 346"/>
                <a:gd name="T94" fmla="*/ 236 w 348"/>
                <a:gd name="T95" fmla="*/ 79 h 346"/>
                <a:gd name="T96" fmla="*/ 250 w 348"/>
                <a:gd name="T97" fmla="*/ 78 h 346"/>
                <a:gd name="T98" fmla="*/ 292 w 348"/>
                <a:gd name="T99" fmla="*/ 79 h 346"/>
                <a:gd name="T100" fmla="*/ 270 w 348"/>
                <a:gd name="T101" fmla="*/ 113 h 346"/>
                <a:gd name="T102" fmla="*/ 296 w 348"/>
                <a:gd name="T103" fmla="*/ 158 h 346"/>
                <a:gd name="T104" fmla="*/ 325 w 348"/>
                <a:gd name="T105" fmla="*/ 188 h 346"/>
                <a:gd name="T106" fmla="*/ 99 w 348"/>
                <a:gd name="T107" fmla="*/ 173 h 346"/>
                <a:gd name="T108" fmla="*/ 250 w 348"/>
                <a:gd name="T109" fmla="*/ 173 h 346"/>
                <a:gd name="T110" fmla="*/ 175 w 348"/>
                <a:gd name="T111" fmla="*/ 226 h 346"/>
                <a:gd name="T112" fmla="*/ 175 w 348"/>
                <a:gd name="T113" fmla="*/ 120 h 346"/>
                <a:gd name="T114" fmla="*/ 175 w 348"/>
                <a:gd name="T115" fmla="*/ 22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8" h="346">
                  <a:moveTo>
                    <a:pt x="325" y="136"/>
                  </a:moveTo>
                  <a:cubicBezTo>
                    <a:pt x="305" y="136"/>
                    <a:pt x="305" y="136"/>
                    <a:pt x="305" y="136"/>
                  </a:cubicBezTo>
                  <a:cubicBezTo>
                    <a:pt x="301" y="126"/>
                    <a:pt x="298" y="116"/>
                    <a:pt x="293" y="108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15" y="85"/>
                    <a:pt x="315" y="72"/>
                    <a:pt x="306" y="62"/>
                  </a:cubicBezTo>
                  <a:cubicBezTo>
                    <a:pt x="285" y="40"/>
                    <a:pt x="285" y="40"/>
                    <a:pt x="285" y="40"/>
                  </a:cubicBezTo>
                  <a:cubicBezTo>
                    <a:pt x="281" y="36"/>
                    <a:pt x="275" y="34"/>
                    <a:pt x="269" y="34"/>
                  </a:cubicBezTo>
                  <a:cubicBezTo>
                    <a:pt x="264" y="34"/>
                    <a:pt x="258" y="36"/>
                    <a:pt x="253" y="40"/>
                  </a:cubicBezTo>
                  <a:cubicBezTo>
                    <a:pt x="239" y="55"/>
                    <a:pt x="239" y="55"/>
                    <a:pt x="239" y="55"/>
                  </a:cubicBezTo>
                  <a:cubicBezTo>
                    <a:pt x="231" y="49"/>
                    <a:pt x="221" y="46"/>
                    <a:pt x="211" y="43"/>
                  </a:cubicBezTo>
                  <a:cubicBezTo>
                    <a:pt x="211" y="22"/>
                    <a:pt x="211" y="22"/>
                    <a:pt x="211" y="22"/>
                  </a:cubicBezTo>
                  <a:cubicBezTo>
                    <a:pt x="211" y="9"/>
                    <a:pt x="202" y="0"/>
                    <a:pt x="18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6" y="0"/>
                    <a:pt x="136" y="9"/>
                    <a:pt x="136" y="2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26" y="46"/>
                    <a:pt x="117" y="49"/>
                    <a:pt x="108" y="55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0" y="36"/>
                    <a:pt x="84" y="34"/>
                    <a:pt x="79" y="34"/>
                  </a:cubicBezTo>
                  <a:cubicBezTo>
                    <a:pt x="73" y="34"/>
                    <a:pt x="67" y="36"/>
                    <a:pt x="62" y="4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1" y="70"/>
                    <a:pt x="31" y="85"/>
                    <a:pt x="40" y="94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9" y="116"/>
                    <a:pt x="46" y="126"/>
                    <a:pt x="43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9" y="136"/>
                    <a:pt x="0" y="145"/>
                    <a:pt x="0" y="1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9" y="210"/>
                    <a:pt x="2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20"/>
                    <a:pt x="49" y="230"/>
                    <a:pt x="55" y="238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31" y="261"/>
                    <a:pt x="31" y="275"/>
                    <a:pt x="40" y="284"/>
                  </a:cubicBezTo>
                  <a:cubicBezTo>
                    <a:pt x="62" y="305"/>
                    <a:pt x="62" y="305"/>
                    <a:pt x="62" y="305"/>
                  </a:cubicBezTo>
                  <a:cubicBezTo>
                    <a:pt x="66" y="310"/>
                    <a:pt x="72" y="312"/>
                    <a:pt x="78" y="312"/>
                  </a:cubicBezTo>
                  <a:cubicBezTo>
                    <a:pt x="83" y="312"/>
                    <a:pt x="89" y="310"/>
                    <a:pt x="94" y="305"/>
                  </a:cubicBezTo>
                  <a:cubicBezTo>
                    <a:pt x="108" y="292"/>
                    <a:pt x="108" y="292"/>
                    <a:pt x="108" y="292"/>
                  </a:cubicBezTo>
                  <a:cubicBezTo>
                    <a:pt x="117" y="297"/>
                    <a:pt x="126" y="300"/>
                    <a:pt x="136" y="304"/>
                  </a:cubicBezTo>
                  <a:cubicBezTo>
                    <a:pt x="136" y="323"/>
                    <a:pt x="136" y="323"/>
                    <a:pt x="136" y="323"/>
                  </a:cubicBezTo>
                  <a:cubicBezTo>
                    <a:pt x="136" y="336"/>
                    <a:pt x="146" y="346"/>
                    <a:pt x="159" y="346"/>
                  </a:cubicBezTo>
                  <a:cubicBezTo>
                    <a:pt x="189" y="346"/>
                    <a:pt x="189" y="346"/>
                    <a:pt x="189" y="346"/>
                  </a:cubicBezTo>
                  <a:cubicBezTo>
                    <a:pt x="202" y="346"/>
                    <a:pt x="211" y="336"/>
                    <a:pt x="211" y="323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21" y="300"/>
                    <a:pt x="231" y="297"/>
                    <a:pt x="239" y="292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7" y="310"/>
                    <a:pt x="263" y="312"/>
                    <a:pt x="269" y="312"/>
                  </a:cubicBezTo>
                  <a:cubicBezTo>
                    <a:pt x="274" y="312"/>
                    <a:pt x="280" y="310"/>
                    <a:pt x="285" y="305"/>
                  </a:cubicBezTo>
                  <a:cubicBezTo>
                    <a:pt x="306" y="284"/>
                    <a:pt x="306" y="284"/>
                    <a:pt x="306" y="284"/>
                  </a:cubicBezTo>
                  <a:cubicBezTo>
                    <a:pt x="315" y="275"/>
                    <a:pt x="315" y="262"/>
                    <a:pt x="306" y="252"/>
                  </a:cubicBezTo>
                  <a:cubicBezTo>
                    <a:pt x="293" y="238"/>
                    <a:pt x="293" y="238"/>
                    <a:pt x="293" y="238"/>
                  </a:cubicBezTo>
                  <a:cubicBezTo>
                    <a:pt x="298" y="229"/>
                    <a:pt x="301" y="220"/>
                    <a:pt x="305" y="210"/>
                  </a:cubicBezTo>
                  <a:cubicBezTo>
                    <a:pt x="325" y="210"/>
                    <a:pt x="325" y="210"/>
                    <a:pt x="325" y="210"/>
                  </a:cubicBezTo>
                  <a:cubicBezTo>
                    <a:pt x="338" y="210"/>
                    <a:pt x="348" y="201"/>
                    <a:pt x="348" y="188"/>
                  </a:cubicBezTo>
                  <a:cubicBezTo>
                    <a:pt x="348" y="158"/>
                    <a:pt x="348" y="158"/>
                    <a:pt x="348" y="158"/>
                  </a:cubicBezTo>
                  <a:cubicBezTo>
                    <a:pt x="348" y="145"/>
                    <a:pt x="337" y="136"/>
                    <a:pt x="325" y="136"/>
                  </a:cubicBezTo>
                  <a:close/>
                  <a:moveTo>
                    <a:pt x="325" y="188"/>
                  </a:moveTo>
                  <a:cubicBezTo>
                    <a:pt x="296" y="188"/>
                    <a:pt x="296" y="188"/>
                    <a:pt x="296" y="188"/>
                  </a:cubicBezTo>
                  <a:cubicBezTo>
                    <a:pt x="291" y="188"/>
                    <a:pt x="287" y="192"/>
                    <a:pt x="285" y="197"/>
                  </a:cubicBezTo>
                  <a:cubicBezTo>
                    <a:pt x="282" y="209"/>
                    <a:pt x="278" y="222"/>
                    <a:pt x="270" y="233"/>
                  </a:cubicBezTo>
                  <a:cubicBezTo>
                    <a:pt x="267" y="237"/>
                    <a:pt x="269" y="244"/>
                    <a:pt x="271" y="247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70" y="288"/>
                    <a:pt x="270" y="288"/>
                    <a:pt x="270" y="288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48" y="266"/>
                    <a:pt x="245" y="265"/>
                    <a:pt x="242" y="265"/>
                  </a:cubicBezTo>
                  <a:cubicBezTo>
                    <a:pt x="240" y="265"/>
                    <a:pt x="238" y="266"/>
                    <a:pt x="236" y="267"/>
                  </a:cubicBezTo>
                  <a:cubicBezTo>
                    <a:pt x="224" y="275"/>
                    <a:pt x="213" y="280"/>
                    <a:pt x="200" y="282"/>
                  </a:cubicBezTo>
                  <a:cubicBezTo>
                    <a:pt x="194" y="283"/>
                    <a:pt x="191" y="287"/>
                    <a:pt x="191" y="29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61" y="292"/>
                    <a:pt x="161" y="292"/>
                    <a:pt x="161" y="292"/>
                  </a:cubicBezTo>
                  <a:cubicBezTo>
                    <a:pt x="161" y="287"/>
                    <a:pt x="158" y="283"/>
                    <a:pt x="152" y="282"/>
                  </a:cubicBezTo>
                  <a:cubicBezTo>
                    <a:pt x="140" y="279"/>
                    <a:pt x="127" y="275"/>
                    <a:pt x="116" y="267"/>
                  </a:cubicBezTo>
                  <a:cubicBezTo>
                    <a:pt x="114" y="266"/>
                    <a:pt x="112" y="265"/>
                    <a:pt x="110" y="265"/>
                  </a:cubicBezTo>
                  <a:cubicBezTo>
                    <a:pt x="107" y="265"/>
                    <a:pt x="104" y="266"/>
                    <a:pt x="102" y="269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84" y="244"/>
                    <a:pt x="85" y="237"/>
                    <a:pt x="81" y="233"/>
                  </a:cubicBezTo>
                  <a:cubicBezTo>
                    <a:pt x="74" y="221"/>
                    <a:pt x="68" y="209"/>
                    <a:pt x="67" y="197"/>
                  </a:cubicBezTo>
                  <a:cubicBezTo>
                    <a:pt x="65" y="192"/>
                    <a:pt x="61" y="188"/>
                    <a:pt x="56" y="188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61" y="158"/>
                    <a:pt x="65" y="155"/>
                    <a:pt x="67" y="150"/>
                  </a:cubicBezTo>
                  <a:cubicBezTo>
                    <a:pt x="69" y="137"/>
                    <a:pt x="74" y="124"/>
                    <a:pt x="81" y="113"/>
                  </a:cubicBezTo>
                  <a:cubicBezTo>
                    <a:pt x="85" y="109"/>
                    <a:pt x="84" y="103"/>
                    <a:pt x="80" y="9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4" y="80"/>
                    <a:pt x="107" y="81"/>
                    <a:pt x="109" y="81"/>
                  </a:cubicBezTo>
                  <a:cubicBezTo>
                    <a:pt x="112" y="81"/>
                    <a:pt x="114" y="80"/>
                    <a:pt x="116" y="79"/>
                  </a:cubicBezTo>
                  <a:cubicBezTo>
                    <a:pt x="128" y="72"/>
                    <a:pt x="140" y="66"/>
                    <a:pt x="152" y="64"/>
                  </a:cubicBezTo>
                  <a:cubicBezTo>
                    <a:pt x="158" y="63"/>
                    <a:pt x="161" y="59"/>
                    <a:pt x="161" y="5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1" y="59"/>
                    <a:pt x="194" y="63"/>
                    <a:pt x="200" y="64"/>
                  </a:cubicBezTo>
                  <a:cubicBezTo>
                    <a:pt x="213" y="67"/>
                    <a:pt x="226" y="72"/>
                    <a:pt x="236" y="79"/>
                  </a:cubicBezTo>
                  <a:cubicBezTo>
                    <a:pt x="238" y="80"/>
                    <a:pt x="240" y="81"/>
                    <a:pt x="243" y="81"/>
                  </a:cubicBezTo>
                  <a:cubicBezTo>
                    <a:pt x="245" y="81"/>
                    <a:pt x="248" y="80"/>
                    <a:pt x="250" y="78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69" y="103"/>
                    <a:pt x="267" y="109"/>
                    <a:pt x="270" y="113"/>
                  </a:cubicBezTo>
                  <a:cubicBezTo>
                    <a:pt x="278" y="125"/>
                    <a:pt x="283" y="137"/>
                    <a:pt x="285" y="150"/>
                  </a:cubicBezTo>
                  <a:cubicBezTo>
                    <a:pt x="287" y="155"/>
                    <a:pt x="291" y="158"/>
                    <a:pt x="296" y="158"/>
                  </a:cubicBezTo>
                  <a:cubicBezTo>
                    <a:pt x="325" y="158"/>
                    <a:pt x="325" y="158"/>
                    <a:pt x="325" y="158"/>
                  </a:cubicBezTo>
                  <a:lnTo>
                    <a:pt x="325" y="188"/>
                  </a:lnTo>
                  <a:close/>
                  <a:moveTo>
                    <a:pt x="175" y="98"/>
                  </a:moveTo>
                  <a:cubicBezTo>
                    <a:pt x="133" y="98"/>
                    <a:pt x="99" y="131"/>
                    <a:pt x="99" y="173"/>
                  </a:cubicBezTo>
                  <a:cubicBezTo>
                    <a:pt x="99" y="215"/>
                    <a:pt x="133" y="248"/>
                    <a:pt x="175" y="248"/>
                  </a:cubicBezTo>
                  <a:cubicBezTo>
                    <a:pt x="216" y="248"/>
                    <a:pt x="250" y="215"/>
                    <a:pt x="250" y="173"/>
                  </a:cubicBezTo>
                  <a:cubicBezTo>
                    <a:pt x="250" y="131"/>
                    <a:pt x="215" y="98"/>
                    <a:pt x="175" y="98"/>
                  </a:cubicBezTo>
                  <a:close/>
                  <a:moveTo>
                    <a:pt x="175" y="226"/>
                  </a:moveTo>
                  <a:cubicBezTo>
                    <a:pt x="146" y="226"/>
                    <a:pt x="122" y="202"/>
                    <a:pt x="122" y="173"/>
                  </a:cubicBezTo>
                  <a:cubicBezTo>
                    <a:pt x="122" y="144"/>
                    <a:pt x="146" y="120"/>
                    <a:pt x="175" y="120"/>
                  </a:cubicBezTo>
                  <a:cubicBezTo>
                    <a:pt x="203" y="120"/>
                    <a:pt x="227" y="144"/>
                    <a:pt x="227" y="173"/>
                  </a:cubicBezTo>
                  <a:cubicBezTo>
                    <a:pt x="227" y="202"/>
                    <a:pt x="203" y="226"/>
                    <a:pt x="175" y="2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6">
              <a:extLst>
                <a:ext uri="{FF2B5EF4-FFF2-40B4-BE49-F238E27FC236}">
                  <a16:creationId xmlns:a16="http://schemas.microsoft.com/office/drawing/2014/main" id="{2B71A8FD-A912-B002-8521-47D9665E5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9083" y="5020945"/>
              <a:ext cx="425375" cy="425986"/>
            </a:xfrm>
            <a:custGeom>
              <a:avLst/>
              <a:gdLst>
                <a:gd name="T0" fmla="*/ 245 w 348"/>
                <a:gd name="T1" fmla="*/ 226 h 348"/>
                <a:gd name="T2" fmla="*/ 231 w 348"/>
                <a:gd name="T3" fmla="*/ 191 h 348"/>
                <a:gd name="T4" fmla="*/ 267 w 348"/>
                <a:gd name="T5" fmla="*/ 66 h 348"/>
                <a:gd name="T6" fmla="*/ 192 w 348"/>
                <a:gd name="T7" fmla="*/ 0 h 348"/>
                <a:gd name="T8" fmla="*/ 128 w 348"/>
                <a:gd name="T9" fmla="*/ 13 h 348"/>
                <a:gd name="T10" fmla="*/ 81 w 348"/>
                <a:gd name="T11" fmla="*/ 66 h 348"/>
                <a:gd name="T12" fmla="*/ 117 w 348"/>
                <a:gd name="T13" fmla="*/ 192 h 348"/>
                <a:gd name="T14" fmla="*/ 103 w 348"/>
                <a:gd name="T15" fmla="*/ 226 h 348"/>
                <a:gd name="T16" fmla="*/ 0 w 348"/>
                <a:gd name="T17" fmla="*/ 290 h 348"/>
                <a:gd name="T18" fmla="*/ 11 w 348"/>
                <a:gd name="T19" fmla="*/ 348 h 348"/>
                <a:gd name="T20" fmla="*/ 347 w 348"/>
                <a:gd name="T21" fmla="*/ 337 h 348"/>
                <a:gd name="T22" fmla="*/ 285 w 348"/>
                <a:gd name="T23" fmla="*/ 226 h 348"/>
                <a:gd name="T24" fmla="*/ 192 w 348"/>
                <a:gd name="T25" fmla="*/ 22 h 348"/>
                <a:gd name="T26" fmla="*/ 244 w 348"/>
                <a:gd name="T27" fmla="*/ 66 h 348"/>
                <a:gd name="T28" fmla="*/ 226 w 348"/>
                <a:gd name="T29" fmla="*/ 79 h 348"/>
                <a:gd name="T30" fmla="*/ 151 w 348"/>
                <a:gd name="T31" fmla="*/ 67 h 348"/>
                <a:gd name="T32" fmla="*/ 107 w 348"/>
                <a:gd name="T33" fmla="*/ 66 h 348"/>
                <a:gd name="T34" fmla="*/ 129 w 348"/>
                <a:gd name="T35" fmla="*/ 36 h 348"/>
                <a:gd name="T36" fmla="*/ 125 w 348"/>
                <a:gd name="T37" fmla="*/ 79 h 348"/>
                <a:gd name="T38" fmla="*/ 107 w 348"/>
                <a:gd name="T39" fmla="*/ 66 h 348"/>
                <a:gd name="T40" fmla="*/ 142 w 348"/>
                <a:gd name="T41" fmla="*/ 92 h 348"/>
                <a:gd name="T42" fmla="*/ 206 w 348"/>
                <a:gd name="T43" fmla="*/ 92 h 348"/>
                <a:gd name="T44" fmla="*/ 235 w 348"/>
                <a:gd name="T45" fmla="*/ 128 h 348"/>
                <a:gd name="T46" fmla="*/ 116 w 348"/>
                <a:gd name="T47" fmla="*/ 128 h 348"/>
                <a:gd name="T48" fmla="*/ 176 w 348"/>
                <a:gd name="T49" fmla="*/ 264 h 348"/>
                <a:gd name="T50" fmla="*/ 142 w 348"/>
                <a:gd name="T51" fmla="*/ 213 h 348"/>
                <a:gd name="T52" fmla="*/ 176 w 348"/>
                <a:gd name="T53" fmla="*/ 220 h 348"/>
                <a:gd name="T54" fmla="*/ 210 w 348"/>
                <a:gd name="T55" fmla="*/ 214 h 348"/>
                <a:gd name="T56" fmla="*/ 124 w 348"/>
                <a:gd name="T57" fmla="*/ 244 h 348"/>
                <a:gd name="T58" fmla="*/ 143 w 348"/>
                <a:gd name="T59" fmla="*/ 295 h 348"/>
                <a:gd name="T60" fmla="*/ 124 w 348"/>
                <a:gd name="T61" fmla="*/ 244 h 348"/>
                <a:gd name="T62" fmla="*/ 25 w 348"/>
                <a:gd name="T63" fmla="*/ 290 h 348"/>
                <a:gd name="T64" fmla="*/ 84 w 348"/>
                <a:gd name="T65" fmla="*/ 249 h 348"/>
                <a:gd name="T66" fmla="*/ 141 w 348"/>
                <a:gd name="T67" fmla="*/ 325 h 348"/>
                <a:gd name="T68" fmla="*/ 150 w 348"/>
                <a:gd name="T69" fmla="*/ 321 h 348"/>
                <a:gd name="T70" fmla="*/ 202 w 348"/>
                <a:gd name="T71" fmla="*/ 322 h 348"/>
                <a:gd name="T72" fmla="*/ 25 w 348"/>
                <a:gd name="T73" fmla="*/ 326 h 348"/>
                <a:gd name="T74" fmla="*/ 227 w 348"/>
                <a:gd name="T75" fmla="*/ 244 h 348"/>
                <a:gd name="T76" fmla="*/ 207 w 348"/>
                <a:gd name="T77" fmla="*/ 295 h 348"/>
                <a:gd name="T78" fmla="*/ 326 w 348"/>
                <a:gd name="T79" fmla="*/ 325 h 348"/>
                <a:gd name="T80" fmla="*/ 219 w 348"/>
                <a:gd name="T81" fmla="*/ 321 h 348"/>
                <a:gd name="T82" fmla="*/ 286 w 348"/>
                <a:gd name="T83" fmla="*/ 249 h 348"/>
                <a:gd name="T84" fmla="*/ 326 w 348"/>
                <a:gd name="T85" fmla="*/ 325 h 348"/>
                <a:gd name="T86" fmla="*/ 261 w 348"/>
                <a:gd name="T87" fmla="*/ 286 h 348"/>
                <a:gd name="T88" fmla="*/ 261 w 348"/>
                <a:gd name="T89" fmla="*/ 310 h 348"/>
                <a:gd name="T90" fmla="*/ 303 w 348"/>
                <a:gd name="T91" fmla="*/ 2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348">
                  <a:moveTo>
                    <a:pt x="285" y="226"/>
                  </a:moveTo>
                  <a:cubicBezTo>
                    <a:pt x="245" y="226"/>
                    <a:pt x="245" y="226"/>
                    <a:pt x="245" y="226"/>
                  </a:cubicBezTo>
                  <a:cubicBezTo>
                    <a:pt x="237" y="226"/>
                    <a:pt x="231" y="220"/>
                    <a:pt x="231" y="213"/>
                  </a:cubicBezTo>
                  <a:cubicBezTo>
                    <a:pt x="231" y="191"/>
                    <a:pt x="231" y="191"/>
                    <a:pt x="231" y="191"/>
                  </a:cubicBezTo>
                  <a:cubicBezTo>
                    <a:pt x="245" y="174"/>
                    <a:pt x="254" y="152"/>
                    <a:pt x="256" y="127"/>
                  </a:cubicBezTo>
                  <a:cubicBezTo>
                    <a:pt x="261" y="113"/>
                    <a:pt x="266" y="84"/>
                    <a:pt x="267" y="66"/>
                  </a:cubicBezTo>
                  <a:cubicBezTo>
                    <a:pt x="267" y="42"/>
                    <a:pt x="257" y="23"/>
                    <a:pt x="237" y="11"/>
                  </a:cubicBezTo>
                  <a:cubicBezTo>
                    <a:pt x="224" y="4"/>
                    <a:pt x="209" y="0"/>
                    <a:pt x="192" y="0"/>
                  </a:cubicBezTo>
                  <a:cubicBezTo>
                    <a:pt x="174" y="0"/>
                    <a:pt x="155" y="5"/>
                    <a:pt x="137" y="14"/>
                  </a:cubicBezTo>
                  <a:cubicBezTo>
                    <a:pt x="134" y="13"/>
                    <a:pt x="131" y="13"/>
                    <a:pt x="128" y="13"/>
                  </a:cubicBezTo>
                  <a:cubicBezTo>
                    <a:pt x="118" y="13"/>
                    <a:pt x="108" y="16"/>
                    <a:pt x="99" y="22"/>
                  </a:cubicBezTo>
                  <a:cubicBezTo>
                    <a:pt x="90" y="28"/>
                    <a:pt x="81" y="41"/>
                    <a:pt x="81" y="66"/>
                  </a:cubicBezTo>
                  <a:cubicBezTo>
                    <a:pt x="81" y="86"/>
                    <a:pt x="90" y="121"/>
                    <a:pt x="91" y="127"/>
                  </a:cubicBezTo>
                  <a:cubicBezTo>
                    <a:pt x="95" y="153"/>
                    <a:pt x="103" y="175"/>
                    <a:pt x="117" y="192"/>
                  </a:cubicBezTo>
                  <a:cubicBezTo>
                    <a:pt x="117" y="213"/>
                    <a:pt x="117" y="213"/>
                    <a:pt x="117" y="213"/>
                  </a:cubicBezTo>
                  <a:cubicBezTo>
                    <a:pt x="117" y="220"/>
                    <a:pt x="111" y="226"/>
                    <a:pt x="103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29" y="226"/>
                    <a:pt x="0" y="255"/>
                    <a:pt x="0" y="290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43"/>
                    <a:pt x="5" y="348"/>
                    <a:pt x="11" y="348"/>
                  </a:cubicBezTo>
                  <a:cubicBezTo>
                    <a:pt x="335" y="348"/>
                    <a:pt x="335" y="348"/>
                    <a:pt x="335" y="348"/>
                  </a:cubicBezTo>
                  <a:cubicBezTo>
                    <a:pt x="341" y="348"/>
                    <a:pt x="347" y="343"/>
                    <a:pt x="347" y="337"/>
                  </a:cubicBezTo>
                  <a:cubicBezTo>
                    <a:pt x="347" y="290"/>
                    <a:pt x="347" y="290"/>
                    <a:pt x="347" y="290"/>
                  </a:cubicBezTo>
                  <a:cubicBezTo>
                    <a:pt x="348" y="256"/>
                    <a:pt x="319" y="226"/>
                    <a:pt x="285" y="226"/>
                  </a:cubicBezTo>
                  <a:close/>
                  <a:moveTo>
                    <a:pt x="151" y="32"/>
                  </a:moveTo>
                  <a:cubicBezTo>
                    <a:pt x="164" y="26"/>
                    <a:pt x="179" y="22"/>
                    <a:pt x="192" y="22"/>
                  </a:cubicBezTo>
                  <a:cubicBezTo>
                    <a:pt x="205" y="22"/>
                    <a:pt x="217" y="25"/>
                    <a:pt x="226" y="31"/>
                  </a:cubicBezTo>
                  <a:cubicBezTo>
                    <a:pt x="239" y="39"/>
                    <a:pt x="245" y="50"/>
                    <a:pt x="244" y="66"/>
                  </a:cubicBezTo>
                  <a:cubicBezTo>
                    <a:pt x="244" y="74"/>
                    <a:pt x="242" y="85"/>
                    <a:pt x="240" y="98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0" y="72"/>
                    <a:pt x="213" y="67"/>
                    <a:pt x="205" y="67"/>
                  </a:cubicBezTo>
                  <a:cubicBezTo>
                    <a:pt x="151" y="67"/>
                    <a:pt x="151" y="67"/>
                    <a:pt x="151" y="67"/>
                  </a:cubicBezTo>
                  <a:lnTo>
                    <a:pt x="151" y="32"/>
                  </a:lnTo>
                  <a:close/>
                  <a:moveTo>
                    <a:pt x="107" y="66"/>
                  </a:moveTo>
                  <a:cubicBezTo>
                    <a:pt x="106" y="54"/>
                    <a:pt x="109" y="45"/>
                    <a:pt x="115" y="41"/>
                  </a:cubicBezTo>
                  <a:cubicBezTo>
                    <a:pt x="119" y="37"/>
                    <a:pt x="124" y="36"/>
                    <a:pt x="129" y="36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7" y="75"/>
                    <a:pt x="126" y="78"/>
                    <a:pt x="125" y="79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09" y="87"/>
                    <a:pt x="107" y="74"/>
                    <a:pt x="107" y="66"/>
                  </a:cubicBezTo>
                  <a:close/>
                  <a:moveTo>
                    <a:pt x="116" y="128"/>
                  </a:moveTo>
                  <a:cubicBezTo>
                    <a:pt x="142" y="92"/>
                    <a:pt x="142" y="92"/>
                    <a:pt x="142" y="92"/>
                  </a:cubicBezTo>
                  <a:cubicBezTo>
                    <a:pt x="143" y="92"/>
                    <a:pt x="145" y="92"/>
                    <a:pt x="145" y="92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06" y="92"/>
                    <a:pt x="207" y="92"/>
                    <a:pt x="209" y="92"/>
                  </a:cubicBezTo>
                  <a:cubicBezTo>
                    <a:pt x="235" y="128"/>
                    <a:pt x="235" y="128"/>
                    <a:pt x="235" y="128"/>
                  </a:cubicBezTo>
                  <a:cubicBezTo>
                    <a:pt x="231" y="162"/>
                    <a:pt x="210" y="197"/>
                    <a:pt x="176" y="197"/>
                  </a:cubicBezTo>
                  <a:cubicBezTo>
                    <a:pt x="141" y="197"/>
                    <a:pt x="121" y="164"/>
                    <a:pt x="116" y="128"/>
                  </a:cubicBezTo>
                  <a:close/>
                  <a:moveTo>
                    <a:pt x="213" y="229"/>
                  </a:moveTo>
                  <a:cubicBezTo>
                    <a:pt x="176" y="264"/>
                    <a:pt x="176" y="264"/>
                    <a:pt x="176" y="264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41" y="223"/>
                    <a:pt x="142" y="219"/>
                    <a:pt x="142" y="213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53" y="217"/>
                    <a:pt x="164" y="220"/>
                    <a:pt x="176" y="220"/>
                  </a:cubicBezTo>
                  <a:cubicBezTo>
                    <a:pt x="188" y="220"/>
                    <a:pt x="200" y="217"/>
                    <a:pt x="210" y="212"/>
                  </a:cubicBezTo>
                  <a:cubicBezTo>
                    <a:pt x="210" y="214"/>
                    <a:pt x="210" y="214"/>
                    <a:pt x="210" y="214"/>
                  </a:cubicBezTo>
                  <a:cubicBezTo>
                    <a:pt x="210" y="220"/>
                    <a:pt x="211" y="225"/>
                    <a:pt x="213" y="229"/>
                  </a:cubicBezTo>
                  <a:close/>
                  <a:moveTo>
                    <a:pt x="124" y="244"/>
                  </a:moveTo>
                  <a:cubicBezTo>
                    <a:pt x="159" y="279"/>
                    <a:pt x="159" y="279"/>
                    <a:pt x="159" y="279"/>
                  </a:cubicBezTo>
                  <a:cubicBezTo>
                    <a:pt x="143" y="295"/>
                    <a:pt x="143" y="295"/>
                    <a:pt x="143" y="295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15" y="248"/>
                    <a:pt x="120" y="247"/>
                    <a:pt x="124" y="244"/>
                  </a:cubicBezTo>
                  <a:close/>
                  <a:moveTo>
                    <a:pt x="25" y="326"/>
                  </a:moveTo>
                  <a:cubicBezTo>
                    <a:pt x="25" y="290"/>
                    <a:pt x="25" y="290"/>
                    <a:pt x="25" y="290"/>
                  </a:cubicBezTo>
                  <a:cubicBezTo>
                    <a:pt x="25" y="268"/>
                    <a:pt x="43" y="249"/>
                    <a:pt x="66" y="249"/>
                  </a:cubicBezTo>
                  <a:cubicBezTo>
                    <a:pt x="84" y="249"/>
                    <a:pt x="84" y="249"/>
                    <a:pt x="84" y="249"/>
                  </a:cubicBezTo>
                  <a:cubicBezTo>
                    <a:pt x="133" y="320"/>
                    <a:pt x="133" y="320"/>
                    <a:pt x="133" y="320"/>
                  </a:cubicBezTo>
                  <a:cubicBezTo>
                    <a:pt x="134" y="322"/>
                    <a:pt x="138" y="324"/>
                    <a:pt x="141" y="325"/>
                  </a:cubicBezTo>
                  <a:cubicBezTo>
                    <a:pt x="142" y="325"/>
                    <a:pt x="142" y="325"/>
                    <a:pt x="142" y="325"/>
                  </a:cubicBezTo>
                  <a:cubicBezTo>
                    <a:pt x="145" y="325"/>
                    <a:pt x="148" y="324"/>
                    <a:pt x="150" y="321"/>
                  </a:cubicBezTo>
                  <a:cubicBezTo>
                    <a:pt x="176" y="295"/>
                    <a:pt x="176" y="295"/>
                    <a:pt x="176" y="295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203" y="323"/>
                    <a:pt x="206" y="325"/>
                    <a:pt x="207" y="326"/>
                  </a:cubicBezTo>
                  <a:lnTo>
                    <a:pt x="25" y="326"/>
                  </a:lnTo>
                  <a:close/>
                  <a:moveTo>
                    <a:pt x="192" y="279"/>
                  </a:moveTo>
                  <a:cubicBezTo>
                    <a:pt x="227" y="244"/>
                    <a:pt x="227" y="244"/>
                    <a:pt x="227" y="244"/>
                  </a:cubicBezTo>
                  <a:cubicBezTo>
                    <a:pt x="231" y="246"/>
                    <a:pt x="236" y="248"/>
                    <a:pt x="240" y="248"/>
                  </a:cubicBezTo>
                  <a:cubicBezTo>
                    <a:pt x="207" y="295"/>
                    <a:pt x="207" y="295"/>
                    <a:pt x="207" y="295"/>
                  </a:cubicBezTo>
                  <a:lnTo>
                    <a:pt x="192" y="279"/>
                  </a:lnTo>
                  <a:close/>
                  <a:moveTo>
                    <a:pt x="326" y="325"/>
                  </a:moveTo>
                  <a:cubicBezTo>
                    <a:pt x="213" y="325"/>
                    <a:pt x="213" y="325"/>
                    <a:pt x="213" y="325"/>
                  </a:cubicBezTo>
                  <a:cubicBezTo>
                    <a:pt x="216" y="324"/>
                    <a:pt x="219" y="322"/>
                    <a:pt x="219" y="321"/>
                  </a:cubicBezTo>
                  <a:cubicBezTo>
                    <a:pt x="267" y="249"/>
                    <a:pt x="267" y="249"/>
                    <a:pt x="267" y="249"/>
                  </a:cubicBezTo>
                  <a:cubicBezTo>
                    <a:pt x="286" y="249"/>
                    <a:pt x="286" y="249"/>
                    <a:pt x="286" y="249"/>
                  </a:cubicBezTo>
                  <a:cubicBezTo>
                    <a:pt x="308" y="249"/>
                    <a:pt x="326" y="268"/>
                    <a:pt x="326" y="290"/>
                  </a:cubicBezTo>
                  <a:lnTo>
                    <a:pt x="326" y="325"/>
                  </a:lnTo>
                  <a:close/>
                  <a:moveTo>
                    <a:pt x="292" y="286"/>
                  </a:moveTo>
                  <a:cubicBezTo>
                    <a:pt x="261" y="286"/>
                    <a:pt x="261" y="286"/>
                    <a:pt x="261" y="286"/>
                  </a:cubicBezTo>
                  <a:cubicBezTo>
                    <a:pt x="254" y="286"/>
                    <a:pt x="250" y="291"/>
                    <a:pt x="250" y="298"/>
                  </a:cubicBezTo>
                  <a:cubicBezTo>
                    <a:pt x="250" y="304"/>
                    <a:pt x="256" y="310"/>
                    <a:pt x="261" y="310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9" y="310"/>
                    <a:pt x="303" y="304"/>
                    <a:pt x="303" y="298"/>
                  </a:cubicBezTo>
                  <a:cubicBezTo>
                    <a:pt x="304" y="291"/>
                    <a:pt x="298" y="286"/>
                    <a:pt x="292" y="2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7">
              <a:extLst>
                <a:ext uri="{FF2B5EF4-FFF2-40B4-BE49-F238E27FC236}">
                  <a16:creationId xmlns:a16="http://schemas.microsoft.com/office/drawing/2014/main" id="{FFC2265C-3A2A-5D26-D0D8-6D10F17DB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4799" y="1952144"/>
              <a:ext cx="429659" cy="425986"/>
            </a:xfrm>
            <a:custGeom>
              <a:avLst/>
              <a:gdLst>
                <a:gd name="T0" fmla="*/ 317 w 351"/>
                <a:gd name="T1" fmla="*/ 0 h 348"/>
                <a:gd name="T2" fmla="*/ 232 w 351"/>
                <a:gd name="T3" fmla="*/ 20 h 348"/>
                <a:gd name="T4" fmla="*/ 123 w 351"/>
                <a:gd name="T5" fmla="*/ 99 h 348"/>
                <a:gd name="T6" fmla="*/ 3 w 351"/>
                <a:gd name="T7" fmla="*/ 182 h 348"/>
                <a:gd name="T8" fmla="*/ 12 w 351"/>
                <a:gd name="T9" fmla="*/ 199 h 348"/>
                <a:gd name="T10" fmla="*/ 68 w 351"/>
                <a:gd name="T11" fmla="*/ 187 h 348"/>
                <a:gd name="T12" fmla="*/ 71 w 351"/>
                <a:gd name="T13" fmla="*/ 199 h 348"/>
                <a:gd name="T14" fmla="*/ 32 w 351"/>
                <a:gd name="T15" fmla="*/ 238 h 348"/>
                <a:gd name="T16" fmla="*/ 31 w 351"/>
                <a:gd name="T17" fmla="*/ 280 h 348"/>
                <a:gd name="T18" fmla="*/ 24 w 351"/>
                <a:gd name="T19" fmla="*/ 326 h 348"/>
                <a:gd name="T20" fmla="*/ 47 w 351"/>
                <a:gd name="T21" fmla="*/ 330 h 348"/>
                <a:gd name="T22" fmla="*/ 95 w 351"/>
                <a:gd name="T23" fmla="*/ 301 h 348"/>
                <a:gd name="T24" fmla="*/ 119 w 351"/>
                <a:gd name="T25" fmla="*/ 321 h 348"/>
                <a:gd name="T26" fmla="*/ 150 w 351"/>
                <a:gd name="T27" fmla="*/ 278 h 348"/>
                <a:gd name="T28" fmla="*/ 151 w 351"/>
                <a:gd name="T29" fmla="*/ 332 h 348"/>
                <a:gd name="T30" fmla="*/ 162 w 351"/>
                <a:gd name="T31" fmla="*/ 348 h 348"/>
                <a:gd name="T32" fmla="*/ 207 w 351"/>
                <a:gd name="T33" fmla="*/ 318 h 348"/>
                <a:gd name="T34" fmla="*/ 285 w 351"/>
                <a:gd name="T35" fmla="*/ 189 h 348"/>
                <a:gd name="T36" fmla="*/ 349 w 351"/>
                <a:gd name="T37" fmla="*/ 34 h 348"/>
                <a:gd name="T38" fmla="*/ 70 w 351"/>
                <a:gd name="T39" fmla="*/ 165 h 348"/>
                <a:gd name="T40" fmla="*/ 48 w 351"/>
                <a:gd name="T41" fmla="*/ 159 h 348"/>
                <a:gd name="T42" fmla="*/ 84 w 351"/>
                <a:gd name="T43" fmla="*/ 165 h 348"/>
                <a:gd name="T44" fmla="*/ 64 w 351"/>
                <a:gd name="T45" fmla="*/ 298 h 348"/>
                <a:gd name="T46" fmla="*/ 55 w 351"/>
                <a:gd name="T47" fmla="*/ 290 h 348"/>
                <a:gd name="T48" fmla="*/ 80 w 351"/>
                <a:gd name="T49" fmla="*/ 287 h 348"/>
                <a:gd name="T50" fmla="*/ 119 w 351"/>
                <a:gd name="T51" fmla="*/ 294 h 348"/>
                <a:gd name="T52" fmla="*/ 80 w 351"/>
                <a:gd name="T53" fmla="*/ 222 h 348"/>
                <a:gd name="T54" fmla="*/ 119 w 351"/>
                <a:gd name="T55" fmla="*/ 294 h 348"/>
                <a:gd name="T56" fmla="*/ 187 w 351"/>
                <a:gd name="T57" fmla="*/ 270 h 348"/>
                <a:gd name="T58" fmla="*/ 185 w 351"/>
                <a:gd name="T59" fmla="*/ 312 h 348"/>
                <a:gd name="T60" fmla="*/ 94 w 351"/>
                <a:gd name="T61" fmla="*/ 203 h 348"/>
                <a:gd name="T62" fmla="*/ 294 w 351"/>
                <a:gd name="T63" fmla="*/ 142 h 348"/>
                <a:gd name="T64" fmla="*/ 328 w 351"/>
                <a:gd name="T65" fmla="*/ 37 h 348"/>
                <a:gd name="T66" fmla="*/ 229 w 351"/>
                <a:gd name="T67" fmla="*/ 47 h 348"/>
                <a:gd name="T68" fmla="*/ 324 w 351"/>
                <a:gd name="T69" fmla="*/ 26 h 348"/>
                <a:gd name="T70" fmla="*/ 170 w 351"/>
                <a:gd name="T71" fmla="*/ 118 h 348"/>
                <a:gd name="T72" fmla="*/ 202 w 351"/>
                <a:gd name="T73" fmla="*/ 195 h 348"/>
                <a:gd name="T74" fmla="*/ 233 w 351"/>
                <a:gd name="T75" fmla="*/ 118 h 348"/>
                <a:gd name="T76" fmla="*/ 170 w 351"/>
                <a:gd name="T77" fmla="*/ 118 h 348"/>
                <a:gd name="T78" fmla="*/ 219 w 351"/>
                <a:gd name="T79" fmla="*/ 166 h 348"/>
                <a:gd name="T80" fmla="*/ 186 w 351"/>
                <a:gd name="T81" fmla="*/ 166 h 348"/>
                <a:gd name="T82" fmla="*/ 203 w 351"/>
                <a:gd name="T83" fmla="*/ 12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1" h="348">
                  <a:moveTo>
                    <a:pt x="341" y="11"/>
                  </a:moveTo>
                  <a:cubicBezTo>
                    <a:pt x="334" y="4"/>
                    <a:pt x="325" y="0"/>
                    <a:pt x="317" y="0"/>
                  </a:cubicBezTo>
                  <a:cubicBezTo>
                    <a:pt x="316" y="0"/>
                    <a:pt x="315" y="0"/>
                    <a:pt x="314" y="0"/>
                  </a:cubicBezTo>
                  <a:cubicBezTo>
                    <a:pt x="285" y="3"/>
                    <a:pt x="259" y="9"/>
                    <a:pt x="232" y="20"/>
                  </a:cubicBezTo>
                  <a:cubicBezTo>
                    <a:pt x="207" y="30"/>
                    <a:pt x="182" y="46"/>
                    <a:pt x="160" y="63"/>
                  </a:cubicBezTo>
                  <a:cubicBezTo>
                    <a:pt x="147" y="74"/>
                    <a:pt x="134" y="86"/>
                    <a:pt x="123" y="99"/>
                  </a:cubicBezTo>
                  <a:cubicBezTo>
                    <a:pt x="90" y="101"/>
                    <a:pt x="57" y="116"/>
                    <a:pt x="32" y="142"/>
                  </a:cubicBezTo>
                  <a:cubicBezTo>
                    <a:pt x="20" y="153"/>
                    <a:pt x="11" y="168"/>
                    <a:pt x="3" y="182"/>
                  </a:cubicBezTo>
                  <a:cubicBezTo>
                    <a:pt x="0" y="187"/>
                    <a:pt x="2" y="192"/>
                    <a:pt x="5" y="196"/>
                  </a:cubicBezTo>
                  <a:cubicBezTo>
                    <a:pt x="7" y="198"/>
                    <a:pt x="11" y="199"/>
                    <a:pt x="12" y="199"/>
                  </a:cubicBezTo>
                  <a:cubicBezTo>
                    <a:pt x="15" y="199"/>
                    <a:pt x="16" y="199"/>
                    <a:pt x="18" y="198"/>
                  </a:cubicBezTo>
                  <a:cubicBezTo>
                    <a:pt x="33" y="190"/>
                    <a:pt x="51" y="187"/>
                    <a:pt x="68" y="187"/>
                  </a:cubicBezTo>
                  <a:cubicBezTo>
                    <a:pt x="70" y="187"/>
                    <a:pt x="72" y="187"/>
                    <a:pt x="74" y="187"/>
                  </a:cubicBezTo>
                  <a:cubicBezTo>
                    <a:pt x="73" y="191"/>
                    <a:pt x="72" y="195"/>
                    <a:pt x="71" y="19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8" y="225"/>
                    <a:pt x="26" y="234"/>
                    <a:pt x="32" y="238"/>
                  </a:cubicBezTo>
                  <a:cubicBezTo>
                    <a:pt x="48" y="254"/>
                    <a:pt x="48" y="254"/>
                    <a:pt x="48" y="254"/>
                  </a:cubicBezTo>
                  <a:cubicBezTo>
                    <a:pt x="43" y="261"/>
                    <a:pt x="37" y="271"/>
                    <a:pt x="31" y="280"/>
                  </a:cubicBezTo>
                  <a:cubicBezTo>
                    <a:pt x="26" y="290"/>
                    <a:pt x="22" y="297"/>
                    <a:pt x="20" y="302"/>
                  </a:cubicBezTo>
                  <a:cubicBezTo>
                    <a:pt x="17" y="313"/>
                    <a:pt x="18" y="321"/>
                    <a:pt x="24" y="326"/>
                  </a:cubicBezTo>
                  <a:cubicBezTo>
                    <a:pt x="27" y="330"/>
                    <a:pt x="32" y="331"/>
                    <a:pt x="37" y="331"/>
                  </a:cubicBezTo>
                  <a:cubicBezTo>
                    <a:pt x="40" y="331"/>
                    <a:pt x="44" y="330"/>
                    <a:pt x="47" y="330"/>
                  </a:cubicBezTo>
                  <a:cubicBezTo>
                    <a:pt x="54" y="327"/>
                    <a:pt x="60" y="324"/>
                    <a:pt x="69" y="318"/>
                  </a:cubicBezTo>
                  <a:cubicBezTo>
                    <a:pt x="78" y="313"/>
                    <a:pt x="87" y="307"/>
                    <a:pt x="95" y="301"/>
                  </a:cubicBezTo>
                  <a:cubicBezTo>
                    <a:pt x="111" y="318"/>
                    <a:pt x="111" y="318"/>
                    <a:pt x="111" y="318"/>
                  </a:cubicBezTo>
                  <a:cubicBezTo>
                    <a:pt x="114" y="320"/>
                    <a:pt x="117" y="321"/>
                    <a:pt x="119" y="321"/>
                  </a:cubicBezTo>
                  <a:cubicBezTo>
                    <a:pt x="123" y="321"/>
                    <a:pt x="127" y="319"/>
                    <a:pt x="129" y="316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55" y="277"/>
                    <a:pt x="158" y="277"/>
                    <a:pt x="162" y="275"/>
                  </a:cubicBezTo>
                  <a:cubicBezTo>
                    <a:pt x="163" y="293"/>
                    <a:pt x="160" y="313"/>
                    <a:pt x="151" y="332"/>
                  </a:cubicBezTo>
                  <a:cubicBezTo>
                    <a:pt x="149" y="336"/>
                    <a:pt x="150" y="341"/>
                    <a:pt x="154" y="345"/>
                  </a:cubicBezTo>
                  <a:cubicBezTo>
                    <a:pt x="155" y="347"/>
                    <a:pt x="159" y="348"/>
                    <a:pt x="162" y="348"/>
                  </a:cubicBezTo>
                  <a:cubicBezTo>
                    <a:pt x="164" y="348"/>
                    <a:pt x="165" y="348"/>
                    <a:pt x="167" y="347"/>
                  </a:cubicBezTo>
                  <a:cubicBezTo>
                    <a:pt x="181" y="339"/>
                    <a:pt x="195" y="330"/>
                    <a:pt x="207" y="318"/>
                  </a:cubicBezTo>
                  <a:cubicBezTo>
                    <a:pt x="233" y="292"/>
                    <a:pt x="247" y="260"/>
                    <a:pt x="250" y="226"/>
                  </a:cubicBezTo>
                  <a:cubicBezTo>
                    <a:pt x="263" y="215"/>
                    <a:pt x="275" y="203"/>
                    <a:pt x="285" y="189"/>
                  </a:cubicBezTo>
                  <a:cubicBezTo>
                    <a:pt x="304" y="166"/>
                    <a:pt x="318" y="142"/>
                    <a:pt x="329" y="117"/>
                  </a:cubicBezTo>
                  <a:cubicBezTo>
                    <a:pt x="340" y="91"/>
                    <a:pt x="346" y="62"/>
                    <a:pt x="349" y="34"/>
                  </a:cubicBezTo>
                  <a:cubicBezTo>
                    <a:pt x="351" y="28"/>
                    <a:pt x="349" y="18"/>
                    <a:pt x="341" y="11"/>
                  </a:cubicBezTo>
                  <a:close/>
                  <a:moveTo>
                    <a:pt x="70" y="165"/>
                  </a:moveTo>
                  <a:cubicBezTo>
                    <a:pt x="60" y="165"/>
                    <a:pt x="50" y="165"/>
                    <a:pt x="41" y="168"/>
                  </a:cubicBezTo>
                  <a:cubicBezTo>
                    <a:pt x="43" y="164"/>
                    <a:pt x="46" y="161"/>
                    <a:pt x="48" y="159"/>
                  </a:cubicBezTo>
                  <a:cubicBezTo>
                    <a:pt x="64" y="142"/>
                    <a:pt x="83" y="131"/>
                    <a:pt x="104" y="126"/>
                  </a:cubicBezTo>
                  <a:cubicBezTo>
                    <a:pt x="97" y="138"/>
                    <a:pt x="90" y="151"/>
                    <a:pt x="84" y="165"/>
                  </a:cubicBezTo>
                  <a:cubicBezTo>
                    <a:pt x="80" y="165"/>
                    <a:pt x="75" y="165"/>
                    <a:pt x="70" y="165"/>
                  </a:cubicBezTo>
                  <a:close/>
                  <a:moveTo>
                    <a:pt x="64" y="298"/>
                  </a:moveTo>
                  <a:cubicBezTo>
                    <a:pt x="55" y="304"/>
                    <a:pt x="48" y="307"/>
                    <a:pt x="45" y="308"/>
                  </a:cubicBezTo>
                  <a:cubicBezTo>
                    <a:pt x="47" y="304"/>
                    <a:pt x="50" y="298"/>
                    <a:pt x="55" y="290"/>
                  </a:cubicBezTo>
                  <a:cubicBezTo>
                    <a:pt x="59" y="283"/>
                    <a:pt x="63" y="277"/>
                    <a:pt x="65" y="273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76" y="291"/>
                    <a:pt x="70" y="295"/>
                    <a:pt x="64" y="298"/>
                  </a:cubicBezTo>
                  <a:close/>
                  <a:moveTo>
                    <a:pt x="119" y="294"/>
                  </a:moveTo>
                  <a:cubicBezTo>
                    <a:pt x="59" y="234"/>
                    <a:pt x="59" y="234"/>
                    <a:pt x="59" y="234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132" y="274"/>
                    <a:pt x="132" y="274"/>
                    <a:pt x="132" y="274"/>
                  </a:cubicBezTo>
                  <a:lnTo>
                    <a:pt x="119" y="294"/>
                  </a:lnTo>
                  <a:close/>
                  <a:moveTo>
                    <a:pt x="185" y="312"/>
                  </a:moveTo>
                  <a:cubicBezTo>
                    <a:pt x="188" y="298"/>
                    <a:pt x="188" y="284"/>
                    <a:pt x="187" y="270"/>
                  </a:cubicBezTo>
                  <a:cubicBezTo>
                    <a:pt x="201" y="264"/>
                    <a:pt x="214" y="257"/>
                    <a:pt x="226" y="249"/>
                  </a:cubicBezTo>
                  <a:cubicBezTo>
                    <a:pt x="220" y="273"/>
                    <a:pt x="206" y="296"/>
                    <a:pt x="185" y="312"/>
                  </a:cubicBezTo>
                  <a:close/>
                  <a:moveTo>
                    <a:pt x="149" y="258"/>
                  </a:moveTo>
                  <a:cubicBezTo>
                    <a:pt x="94" y="203"/>
                    <a:pt x="94" y="203"/>
                    <a:pt x="94" y="203"/>
                  </a:cubicBezTo>
                  <a:cubicBezTo>
                    <a:pt x="112" y="142"/>
                    <a:pt x="154" y="89"/>
                    <a:pt x="208" y="56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263" y="198"/>
                    <a:pt x="212" y="240"/>
                    <a:pt x="149" y="258"/>
                  </a:cubicBezTo>
                  <a:close/>
                  <a:moveTo>
                    <a:pt x="328" y="37"/>
                  </a:moveTo>
                  <a:cubicBezTo>
                    <a:pt x="325" y="67"/>
                    <a:pt x="318" y="95"/>
                    <a:pt x="305" y="122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55" y="34"/>
                    <a:pt x="285" y="26"/>
                    <a:pt x="315" y="24"/>
                  </a:cubicBezTo>
                  <a:cubicBezTo>
                    <a:pt x="318" y="24"/>
                    <a:pt x="321" y="25"/>
                    <a:pt x="324" y="26"/>
                  </a:cubicBezTo>
                  <a:cubicBezTo>
                    <a:pt x="327" y="30"/>
                    <a:pt x="329" y="33"/>
                    <a:pt x="328" y="37"/>
                  </a:cubicBezTo>
                  <a:close/>
                  <a:moveTo>
                    <a:pt x="170" y="118"/>
                  </a:moveTo>
                  <a:cubicBezTo>
                    <a:pt x="153" y="135"/>
                    <a:pt x="153" y="165"/>
                    <a:pt x="170" y="182"/>
                  </a:cubicBezTo>
                  <a:cubicBezTo>
                    <a:pt x="179" y="191"/>
                    <a:pt x="190" y="195"/>
                    <a:pt x="202" y="195"/>
                  </a:cubicBezTo>
                  <a:cubicBezTo>
                    <a:pt x="213" y="195"/>
                    <a:pt x="225" y="191"/>
                    <a:pt x="233" y="182"/>
                  </a:cubicBezTo>
                  <a:cubicBezTo>
                    <a:pt x="251" y="165"/>
                    <a:pt x="251" y="135"/>
                    <a:pt x="233" y="118"/>
                  </a:cubicBezTo>
                  <a:cubicBezTo>
                    <a:pt x="225" y="109"/>
                    <a:pt x="214" y="104"/>
                    <a:pt x="202" y="104"/>
                  </a:cubicBezTo>
                  <a:cubicBezTo>
                    <a:pt x="191" y="104"/>
                    <a:pt x="180" y="109"/>
                    <a:pt x="170" y="118"/>
                  </a:cubicBezTo>
                  <a:close/>
                  <a:moveTo>
                    <a:pt x="219" y="133"/>
                  </a:moveTo>
                  <a:cubicBezTo>
                    <a:pt x="227" y="143"/>
                    <a:pt x="227" y="157"/>
                    <a:pt x="219" y="166"/>
                  </a:cubicBezTo>
                  <a:cubicBezTo>
                    <a:pt x="215" y="170"/>
                    <a:pt x="209" y="172"/>
                    <a:pt x="203" y="172"/>
                  </a:cubicBezTo>
                  <a:cubicBezTo>
                    <a:pt x="197" y="172"/>
                    <a:pt x="191" y="170"/>
                    <a:pt x="186" y="166"/>
                  </a:cubicBezTo>
                  <a:cubicBezTo>
                    <a:pt x="178" y="157"/>
                    <a:pt x="178" y="142"/>
                    <a:pt x="186" y="133"/>
                  </a:cubicBezTo>
                  <a:cubicBezTo>
                    <a:pt x="191" y="129"/>
                    <a:pt x="197" y="127"/>
                    <a:pt x="203" y="127"/>
                  </a:cubicBezTo>
                  <a:cubicBezTo>
                    <a:pt x="209" y="127"/>
                    <a:pt x="215" y="129"/>
                    <a:pt x="21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7">
              <a:extLst>
                <a:ext uri="{FF2B5EF4-FFF2-40B4-BE49-F238E27FC236}">
                  <a16:creationId xmlns:a16="http://schemas.microsoft.com/office/drawing/2014/main" id="{948772E8-081D-4A30-4ACD-3CC8FF91CF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6881" y="4274748"/>
              <a:ext cx="427211" cy="424763"/>
            </a:xfrm>
            <a:custGeom>
              <a:avLst/>
              <a:gdLst>
                <a:gd name="T0" fmla="*/ 174 w 349"/>
                <a:gd name="T1" fmla="*/ 75 h 347"/>
                <a:gd name="T2" fmla="*/ 198 w 349"/>
                <a:gd name="T3" fmla="*/ 97 h 347"/>
                <a:gd name="T4" fmla="*/ 174 w 349"/>
                <a:gd name="T5" fmla="*/ 121 h 347"/>
                <a:gd name="T6" fmla="*/ 152 w 349"/>
                <a:gd name="T7" fmla="*/ 97 h 347"/>
                <a:gd name="T8" fmla="*/ 174 w 349"/>
                <a:gd name="T9" fmla="*/ 75 h 347"/>
                <a:gd name="T10" fmla="*/ 329 w 349"/>
                <a:gd name="T11" fmla="*/ 22 h 347"/>
                <a:gd name="T12" fmla="*/ 329 w 349"/>
                <a:gd name="T13" fmla="*/ 143 h 347"/>
                <a:gd name="T14" fmla="*/ 225 w 349"/>
                <a:gd name="T15" fmla="*/ 143 h 347"/>
                <a:gd name="T16" fmla="*/ 208 w 349"/>
                <a:gd name="T17" fmla="*/ 129 h 347"/>
                <a:gd name="T18" fmla="*/ 221 w 349"/>
                <a:gd name="T19" fmla="*/ 97 h 347"/>
                <a:gd name="T20" fmla="*/ 175 w 349"/>
                <a:gd name="T21" fmla="*/ 52 h 347"/>
                <a:gd name="T22" fmla="*/ 130 w 349"/>
                <a:gd name="T23" fmla="*/ 97 h 347"/>
                <a:gd name="T24" fmla="*/ 143 w 349"/>
                <a:gd name="T25" fmla="*/ 129 h 347"/>
                <a:gd name="T26" fmla="*/ 125 w 349"/>
                <a:gd name="T27" fmla="*/ 143 h 347"/>
                <a:gd name="T28" fmla="*/ 25 w 349"/>
                <a:gd name="T29" fmla="*/ 143 h 347"/>
                <a:gd name="T30" fmla="*/ 25 w 349"/>
                <a:gd name="T31" fmla="*/ 22 h 347"/>
                <a:gd name="T32" fmla="*/ 329 w 349"/>
                <a:gd name="T33" fmla="*/ 22 h 347"/>
                <a:gd name="T34" fmla="*/ 174 w 349"/>
                <a:gd name="T35" fmla="*/ 143 h 347"/>
                <a:gd name="T36" fmla="*/ 220 w 349"/>
                <a:gd name="T37" fmla="*/ 188 h 347"/>
                <a:gd name="T38" fmla="*/ 129 w 349"/>
                <a:gd name="T39" fmla="*/ 188 h 347"/>
                <a:gd name="T40" fmla="*/ 174 w 349"/>
                <a:gd name="T41" fmla="*/ 143 h 347"/>
                <a:gd name="T42" fmla="*/ 229 w 349"/>
                <a:gd name="T43" fmla="*/ 212 h 347"/>
                <a:gd name="T44" fmla="*/ 210 w 349"/>
                <a:gd name="T45" fmla="*/ 325 h 347"/>
                <a:gd name="T46" fmla="*/ 138 w 349"/>
                <a:gd name="T47" fmla="*/ 325 h 347"/>
                <a:gd name="T48" fmla="*/ 118 w 349"/>
                <a:gd name="T49" fmla="*/ 212 h 347"/>
                <a:gd name="T50" fmla="*/ 229 w 349"/>
                <a:gd name="T51" fmla="*/ 212 h 347"/>
                <a:gd name="T52" fmla="*/ 11 w 349"/>
                <a:gd name="T53" fmla="*/ 0 h 347"/>
                <a:gd name="T54" fmla="*/ 0 w 349"/>
                <a:gd name="T55" fmla="*/ 10 h 347"/>
                <a:gd name="T56" fmla="*/ 0 w 349"/>
                <a:gd name="T57" fmla="*/ 154 h 347"/>
                <a:gd name="T58" fmla="*/ 11 w 349"/>
                <a:gd name="T59" fmla="*/ 165 h 347"/>
                <a:gd name="T60" fmla="*/ 110 w 349"/>
                <a:gd name="T61" fmla="*/ 165 h 347"/>
                <a:gd name="T62" fmla="*/ 105 w 349"/>
                <a:gd name="T63" fmla="*/ 187 h 347"/>
                <a:gd name="T64" fmla="*/ 83 w 349"/>
                <a:gd name="T65" fmla="*/ 187 h 347"/>
                <a:gd name="T66" fmla="*/ 72 w 349"/>
                <a:gd name="T67" fmla="*/ 199 h 347"/>
                <a:gd name="T68" fmla="*/ 83 w 349"/>
                <a:gd name="T69" fmla="*/ 210 h 347"/>
                <a:gd name="T70" fmla="*/ 96 w 349"/>
                <a:gd name="T71" fmla="*/ 210 h 347"/>
                <a:gd name="T72" fmla="*/ 118 w 349"/>
                <a:gd name="T73" fmla="*/ 336 h 347"/>
                <a:gd name="T74" fmla="*/ 129 w 349"/>
                <a:gd name="T75" fmla="*/ 347 h 347"/>
                <a:gd name="T76" fmla="*/ 220 w 349"/>
                <a:gd name="T77" fmla="*/ 347 h 347"/>
                <a:gd name="T78" fmla="*/ 231 w 349"/>
                <a:gd name="T79" fmla="*/ 336 h 347"/>
                <a:gd name="T80" fmla="*/ 252 w 349"/>
                <a:gd name="T81" fmla="*/ 210 h 347"/>
                <a:gd name="T82" fmla="*/ 265 w 349"/>
                <a:gd name="T83" fmla="*/ 210 h 347"/>
                <a:gd name="T84" fmla="*/ 277 w 349"/>
                <a:gd name="T85" fmla="*/ 198 h 347"/>
                <a:gd name="T86" fmla="*/ 265 w 349"/>
                <a:gd name="T87" fmla="*/ 187 h 347"/>
                <a:gd name="T88" fmla="*/ 243 w 349"/>
                <a:gd name="T89" fmla="*/ 187 h 347"/>
                <a:gd name="T90" fmla="*/ 238 w 349"/>
                <a:gd name="T91" fmla="*/ 165 h 347"/>
                <a:gd name="T92" fmla="*/ 338 w 349"/>
                <a:gd name="T93" fmla="*/ 165 h 347"/>
                <a:gd name="T94" fmla="*/ 348 w 349"/>
                <a:gd name="T95" fmla="*/ 154 h 347"/>
                <a:gd name="T96" fmla="*/ 348 w 349"/>
                <a:gd name="T97" fmla="*/ 10 h 347"/>
                <a:gd name="T98" fmla="*/ 339 w 349"/>
                <a:gd name="T99" fmla="*/ 0 h 347"/>
                <a:gd name="T100" fmla="*/ 11 w 349"/>
                <a:gd name="T10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347">
                  <a:moveTo>
                    <a:pt x="174" y="75"/>
                  </a:moveTo>
                  <a:cubicBezTo>
                    <a:pt x="187" y="75"/>
                    <a:pt x="198" y="84"/>
                    <a:pt x="198" y="97"/>
                  </a:cubicBezTo>
                  <a:cubicBezTo>
                    <a:pt x="198" y="110"/>
                    <a:pt x="187" y="121"/>
                    <a:pt x="174" y="121"/>
                  </a:cubicBezTo>
                  <a:cubicBezTo>
                    <a:pt x="162" y="121"/>
                    <a:pt x="152" y="110"/>
                    <a:pt x="152" y="97"/>
                  </a:cubicBezTo>
                  <a:cubicBezTo>
                    <a:pt x="152" y="84"/>
                    <a:pt x="161" y="75"/>
                    <a:pt x="174" y="75"/>
                  </a:cubicBezTo>
                  <a:close/>
                  <a:moveTo>
                    <a:pt x="329" y="22"/>
                  </a:moveTo>
                  <a:cubicBezTo>
                    <a:pt x="329" y="143"/>
                    <a:pt x="329" y="143"/>
                    <a:pt x="329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0" y="138"/>
                    <a:pt x="214" y="132"/>
                    <a:pt x="208" y="129"/>
                  </a:cubicBezTo>
                  <a:cubicBezTo>
                    <a:pt x="216" y="121"/>
                    <a:pt x="221" y="109"/>
                    <a:pt x="221" y="97"/>
                  </a:cubicBezTo>
                  <a:cubicBezTo>
                    <a:pt x="221" y="73"/>
                    <a:pt x="200" y="52"/>
                    <a:pt x="175" y="52"/>
                  </a:cubicBezTo>
                  <a:cubicBezTo>
                    <a:pt x="151" y="52"/>
                    <a:pt x="130" y="73"/>
                    <a:pt x="130" y="97"/>
                  </a:cubicBezTo>
                  <a:cubicBezTo>
                    <a:pt x="130" y="109"/>
                    <a:pt x="134" y="121"/>
                    <a:pt x="143" y="129"/>
                  </a:cubicBezTo>
                  <a:cubicBezTo>
                    <a:pt x="136" y="132"/>
                    <a:pt x="130" y="138"/>
                    <a:pt x="125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29" y="22"/>
                    <a:pt x="329" y="22"/>
                    <a:pt x="329" y="22"/>
                  </a:cubicBezTo>
                  <a:close/>
                  <a:moveTo>
                    <a:pt x="174" y="143"/>
                  </a:moveTo>
                  <a:cubicBezTo>
                    <a:pt x="199" y="143"/>
                    <a:pt x="220" y="164"/>
                    <a:pt x="220" y="188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29" y="164"/>
                    <a:pt x="149" y="143"/>
                    <a:pt x="174" y="143"/>
                  </a:cubicBezTo>
                  <a:close/>
                  <a:moveTo>
                    <a:pt x="229" y="212"/>
                  </a:moveTo>
                  <a:cubicBezTo>
                    <a:pt x="210" y="325"/>
                    <a:pt x="210" y="325"/>
                    <a:pt x="210" y="325"/>
                  </a:cubicBezTo>
                  <a:cubicBezTo>
                    <a:pt x="138" y="325"/>
                    <a:pt x="138" y="325"/>
                    <a:pt x="138" y="325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229" y="212"/>
                    <a:pt x="229" y="212"/>
                    <a:pt x="229" y="212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1"/>
                    <a:pt x="5" y="165"/>
                    <a:pt x="11" y="165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73"/>
                    <a:pt x="105" y="180"/>
                    <a:pt x="105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77" y="187"/>
                    <a:pt x="72" y="193"/>
                    <a:pt x="72" y="199"/>
                  </a:cubicBezTo>
                  <a:cubicBezTo>
                    <a:pt x="72" y="205"/>
                    <a:pt x="78" y="210"/>
                    <a:pt x="83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18" y="336"/>
                    <a:pt x="118" y="336"/>
                    <a:pt x="118" y="336"/>
                  </a:cubicBezTo>
                  <a:cubicBezTo>
                    <a:pt x="118" y="342"/>
                    <a:pt x="123" y="347"/>
                    <a:pt x="129" y="347"/>
                  </a:cubicBezTo>
                  <a:cubicBezTo>
                    <a:pt x="220" y="347"/>
                    <a:pt x="220" y="347"/>
                    <a:pt x="220" y="347"/>
                  </a:cubicBezTo>
                  <a:cubicBezTo>
                    <a:pt x="225" y="347"/>
                    <a:pt x="231" y="342"/>
                    <a:pt x="231" y="336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65" y="210"/>
                    <a:pt x="265" y="210"/>
                    <a:pt x="265" y="210"/>
                  </a:cubicBezTo>
                  <a:cubicBezTo>
                    <a:pt x="272" y="210"/>
                    <a:pt x="277" y="205"/>
                    <a:pt x="277" y="198"/>
                  </a:cubicBezTo>
                  <a:cubicBezTo>
                    <a:pt x="277" y="192"/>
                    <a:pt x="271" y="187"/>
                    <a:pt x="265" y="187"/>
                  </a:cubicBezTo>
                  <a:cubicBezTo>
                    <a:pt x="243" y="187"/>
                    <a:pt x="243" y="187"/>
                    <a:pt x="243" y="187"/>
                  </a:cubicBezTo>
                  <a:cubicBezTo>
                    <a:pt x="243" y="180"/>
                    <a:pt x="242" y="172"/>
                    <a:pt x="238" y="165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44" y="165"/>
                    <a:pt x="348" y="159"/>
                    <a:pt x="348" y="154"/>
                  </a:cubicBezTo>
                  <a:cubicBezTo>
                    <a:pt x="348" y="10"/>
                    <a:pt x="348" y="10"/>
                    <a:pt x="348" y="10"/>
                  </a:cubicBezTo>
                  <a:cubicBezTo>
                    <a:pt x="349" y="5"/>
                    <a:pt x="344" y="0"/>
                    <a:pt x="339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593C4C7-FFF4-5485-4A07-EB06D7056542}"/>
                </a:ext>
              </a:extLst>
            </p:cNvPr>
            <p:cNvSpPr txBox="1"/>
            <p:nvPr/>
          </p:nvSpPr>
          <p:spPr>
            <a:xfrm>
              <a:off x="4763947" y="3470003"/>
              <a:ext cx="16905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98ABFD5-4558-358C-C615-A42E464961BB}"/>
              </a:ext>
            </a:extLst>
          </p:cNvPr>
          <p:cNvSpPr txBox="1"/>
          <p:nvPr/>
        </p:nvSpPr>
        <p:spPr>
          <a:xfrm>
            <a:off x="7434092" y="1030050"/>
            <a:ext cx="3629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D5684-E1F2-9AE6-8E0A-F3CFC5C3F672}"/>
              </a:ext>
            </a:extLst>
          </p:cNvPr>
          <p:cNvSpPr txBox="1"/>
          <p:nvPr/>
        </p:nvSpPr>
        <p:spPr>
          <a:xfrm>
            <a:off x="8260260" y="2520389"/>
            <a:ext cx="3629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E566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E566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A59D72-08F7-C0E5-4CF6-A229C0327AB5}"/>
              </a:ext>
            </a:extLst>
          </p:cNvPr>
          <p:cNvSpPr txBox="1"/>
          <p:nvPr/>
        </p:nvSpPr>
        <p:spPr>
          <a:xfrm>
            <a:off x="6519057" y="5215361"/>
            <a:ext cx="3629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F2E0C2-7F42-58E7-903C-474B0560B9E2}"/>
              </a:ext>
            </a:extLst>
          </p:cNvPr>
          <p:cNvSpPr txBox="1"/>
          <p:nvPr/>
        </p:nvSpPr>
        <p:spPr>
          <a:xfrm>
            <a:off x="8260748" y="4016485"/>
            <a:ext cx="3629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E566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E566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188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Right 1">
            <a:extLst>
              <a:ext uri="{FF2B5EF4-FFF2-40B4-BE49-F238E27FC236}">
                <a16:creationId xmlns:a16="http://schemas.microsoft.com/office/drawing/2014/main" id="{B400F838-7630-F1B9-17FC-82DDA1E510F4}"/>
              </a:ext>
            </a:extLst>
          </p:cNvPr>
          <p:cNvSpPr/>
          <p:nvPr/>
        </p:nvSpPr>
        <p:spPr>
          <a:xfrm>
            <a:off x="3753423" y="3016068"/>
            <a:ext cx="718567" cy="462476"/>
          </a:xfrm>
          <a:prstGeom prst="rightArrow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6F2EAFD-A16E-A2C7-DD53-A082538C5212}"/>
              </a:ext>
            </a:extLst>
          </p:cNvPr>
          <p:cNvSpPr/>
          <p:nvPr/>
        </p:nvSpPr>
        <p:spPr>
          <a:xfrm>
            <a:off x="7720009" y="3016068"/>
            <a:ext cx="718567" cy="462476"/>
          </a:xfrm>
          <a:prstGeom prst="rightArrow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F97EB-DD5D-B4D6-BD64-728FD1CFF5E6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163A818-238C-7CAD-6300-35D196D7C298}"/>
              </a:ext>
            </a:extLst>
          </p:cNvPr>
          <p:cNvGrpSpPr/>
          <p:nvPr/>
        </p:nvGrpSpPr>
        <p:grpSpPr>
          <a:xfrm>
            <a:off x="1395988" y="2511500"/>
            <a:ext cx="1466850" cy="1471613"/>
            <a:chOff x="1395988" y="2511500"/>
            <a:chExt cx="1466850" cy="1471613"/>
          </a:xfrm>
        </p:grpSpPr>
        <p:sp>
          <p:nvSpPr>
            <p:cNvPr id="4" name="Oval 7">
              <a:extLst>
                <a:ext uri="{FF2B5EF4-FFF2-40B4-BE49-F238E27FC236}">
                  <a16:creationId xmlns:a16="http://schemas.microsoft.com/office/drawing/2014/main" id="{EE8BB1DF-2E62-7F88-5659-F9BEAAF36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988" y="2511500"/>
              <a:ext cx="1466850" cy="14716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Shape 2627">
              <a:extLst>
                <a:ext uri="{FF2B5EF4-FFF2-40B4-BE49-F238E27FC236}">
                  <a16:creationId xmlns:a16="http://schemas.microsoft.com/office/drawing/2014/main" id="{11A18C87-EE2D-3C43-57ED-D735F4BD2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94694" y="2884365"/>
              <a:ext cx="669440" cy="669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Arial"/>
                <a:cs typeface="Arial"/>
                <a:sym typeface="Gill San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160B6E1-21A5-5A7F-EAA7-20328EB291F0}"/>
              </a:ext>
            </a:extLst>
          </p:cNvPr>
          <p:cNvGrpSpPr/>
          <p:nvPr/>
        </p:nvGrpSpPr>
        <p:grpSpPr>
          <a:xfrm>
            <a:off x="5363368" y="2511500"/>
            <a:ext cx="1465263" cy="1471613"/>
            <a:chOff x="5363368" y="2511500"/>
            <a:chExt cx="1465263" cy="1471613"/>
          </a:xfrm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2016C86B-2054-BCC7-3A91-BC37FFB0F7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3368" y="2511500"/>
              <a:ext cx="1465263" cy="14716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Shape 2476">
              <a:extLst>
                <a:ext uri="{FF2B5EF4-FFF2-40B4-BE49-F238E27FC236}">
                  <a16:creationId xmlns:a16="http://schemas.microsoft.com/office/drawing/2014/main" id="{5BAA96B7-D718-3F88-CF8F-B96DC52E5D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7808" y="2850896"/>
              <a:ext cx="736384" cy="736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Arial"/>
                <a:cs typeface="Arial"/>
                <a:sym typeface="Gill San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BE1C3A4-FD95-46D2-874F-B665007FB1BE}"/>
              </a:ext>
            </a:extLst>
          </p:cNvPr>
          <p:cNvGrpSpPr/>
          <p:nvPr/>
        </p:nvGrpSpPr>
        <p:grpSpPr>
          <a:xfrm>
            <a:off x="9329953" y="2511500"/>
            <a:ext cx="1465263" cy="1471613"/>
            <a:chOff x="9329953" y="2511500"/>
            <a:chExt cx="1465263" cy="1471613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0C31B9BA-920B-2052-A29F-CD915A8D7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9953" y="2511500"/>
              <a:ext cx="1465263" cy="1471613"/>
            </a:xfrm>
            <a:prstGeom prst="ellipse">
              <a:avLst/>
            </a:prstGeom>
            <a:solidFill>
              <a:srgbClr val="3D3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Shape 2630">
              <a:extLst>
                <a:ext uri="{FF2B5EF4-FFF2-40B4-BE49-F238E27FC236}">
                  <a16:creationId xmlns:a16="http://schemas.microsoft.com/office/drawing/2014/main" id="{33DABB03-2500-5CE9-FA22-98E9E9E237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27892" y="2884167"/>
              <a:ext cx="669386" cy="66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Arial"/>
                <a:cs typeface="Arial"/>
                <a:sym typeface="Gill San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367C00D-1AD8-5B49-5E60-1473DACBA446}"/>
              </a:ext>
            </a:extLst>
          </p:cNvPr>
          <p:cNvSpPr txBox="1"/>
          <p:nvPr/>
        </p:nvSpPr>
        <p:spPr>
          <a:xfrm>
            <a:off x="8248074" y="4244949"/>
            <a:ext cx="3629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608688-6BED-F00C-CFD3-026FA06F662C}"/>
              </a:ext>
            </a:extLst>
          </p:cNvPr>
          <p:cNvSpPr txBox="1"/>
          <p:nvPr/>
        </p:nvSpPr>
        <p:spPr>
          <a:xfrm>
            <a:off x="4281491" y="4244949"/>
            <a:ext cx="3629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B189A8-165A-8E35-AA97-B598F92A4A93}"/>
              </a:ext>
            </a:extLst>
          </p:cNvPr>
          <p:cNvSpPr txBox="1"/>
          <p:nvPr/>
        </p:nvSpPr>
        <p:spPr>
          <a:xfrm>
            <a:off x="314907" y="4244949"/>
            <a:ext cx="3629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6900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4EA5C8-87F7-88BC-D1C0-790E6934416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83DC60-B6C1-63B8-4718-23AFFBA8D5A2}"/>
              </a:ext>
            </a:extLst>
          </p:cNvPr>
          <p:cNvSpPr txBox="1"/>
          <p:nvPr/>
        </p:nvSpPr>
        <p:spPr>
          <a:xfrm>
            <a:off x="6458858" y="1327088"/>
            <a:ext cx="5399314" cy="493981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2ABA15-9F60-92B4-EDAF-CFF13A66FD58}"/>
              </a:ext>
            </a:extLst>
          </p:cNvPr>
          <p:cNvSpPr txBox="1"/>
          <p:nvPr/>
        </p:nvSpPr>
        <p:spPr>
          <a:xfrm>
            <a:off x="486230" y="1327088"/>
            <a:ext cx="5399314" cy="4939814"/>
          </a:xfrm>
          <a:prstGeom prst="rect">
            <a:avLst/>
          </a:prstGeom>
          <a:solidFill>
            <a:schemeClr val="accent6">
              <a:alpha val="1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937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A3489439-9E54-7A9F-4727-ED7B3DC0BCF2}"/>
              </a:ext>
            </a:extLst>
          </p:cNvPr>
          <p:cNvGrpSpPr/>
          <p:nvPr/>
        </p:nvGrpSpPr>
        <p:grpSpPr>
          <a:xfrm>
            <a:off x="6130679" y="1777178"/>
            <a:ext cx="2310518" cy="903400"/>
            <a:chOff x="6130679" y="1777178"/>
            <a:chExt cx="2310518" cy="90340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07DF244B-96EB-743A-3167-CA88A1342737}"/>
                </a:ext>
              </a:extLst>
            </p:cNvPr>
            <p:cNvSpPr/>
            <p:nvPr/>
          </p:nvSpPr>
          <p:spPr>
            <a:xfrm>
              <a:off x="7716029" y="1777178"/>
              <a:ext cx="725168" cy="7251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" name="Connector: Elbow 2">
              <a:extLst>
                <a:ext uri="{FF2B5EF4-FFF2-40B4-BE49-F238E27FC236}">
                  <a16:creationId xmlns:a16="http://schemas.microsoft.com/office/drawing/2014/main" id="{D2427F42-414F-AE8C-F0E2-094D4820B926}"/>
                </a:ext>
              </a:extLst>
            </p:cNvPr>
            <p:cNvCxnSpPr>
              <a:cxnSpLocks/>
              <a:stCxn id="45" idx="8"/>
              <a:endCxn id="2" idx="2"/>
            </p:cNvCxnSpPr>
            <p:nvPr/>
          </p:nvCxnSpPr>
          <p:spPr>
            <a:xfrm rot="5400000" flipH="1" flipV="1">
              <a:off x="6652946" y="1617495"/>
              <a:ext cx="540816" cy="1585350"/>
            </a:xfrm>
            <a:prstGeom prst="bentConnector2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id="{80B9A2D2-1D5B-1B6E-9A8C-E629124126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6037" y="1979656"/>
              <a:ext cx="304203" cy="320213"/>
            </a:xfrm>
            <a:custGeom>
              <a:avLst/>
              <a:gdLst>
                <a:gd name="T0" fmla="*/ 142 w 152"/>
                <a:gd name="T1" fmla="*/ 153 h 160"/>
                <a:gd name="T2" fmla="*/ 133 w 152"/>
                <a:gd name="T3" fmla="*/ 46 h 160"/>
                <a:gd name="T4" fmla="*/ 110 w 152"/>
                <a:gd name="T5" fmla="*/ 54 h 160"/>
                <a:gd name="T6" fmla="*/ 92 w 152"/>
                <a:gd name="T7" fmla="*/ 153 h 160"/>
                <a:gd name="T8" fmla="*/ 84 w 152"/>
                <a:gd name="T9" fmla="*/ 90 h 160"/>
                <a:gd name="T10" fmla="*/ 60 w 152"/>
                <a:gd name="T11" fmla="*/ 98 h 160"/>
                <a:gd name="T12" fmla="*/ 42 w 152"/>
                <a:gd name="T13" fmla="*/ 153 h 160"/>
                <a:gd name="T14" fmla="*/ 34 w 152"/>
                <a:gd name="T15" fmla="*/ 117 h 160"/>
                <a:gd name="T16" fmla="*/ 10 w 152"/>
                <a:gd name="T17" fmla="*/ 125 h 160"/>
                <a:gd name="T18" fmla="*/ 3 w 152"/>
                <a:gd name="T19" fmla="*/ 153 h 160"/>
                <a:gd name="T20" fmla="*/ 3 w 152"/>
                <a:gd name="T21" fmla="*/ 160 h 160"/>
                <a:gd name="T22" fmla="*/ 152 w 152"/>
                <a:gd name="T23" fmla="*/ 156 h 160"/>
                <a:gd name="T24" fmla="*/ 36 w 152"/>
                <a:gd name="T25" fmla="*/ 153 h 160"/>
                <a:gd name="T26" fmla="*/ 17 w 152"/>
                <a:gd name="T27" fmla="*/ 125 h 160"/>
                <a:gd name="T28" fmla="*/ 34 w 152"/>
                <a:gd name="T29" fmla="*/ 123 h 160"/>
                <a:gd name="T30" fmla="*/ 36 w 152"/>
                <a:gd name="T31" fmla="*/ 153 h 160"/>
                <a:gd name="T32" fmla="*/ 66 w 152"/>
                <a:gd name="T33" fmla="*/ 153 h 160"/>
                <a:gd name="T34" fmla="*/ 68 w 152"/>
                <a:gd name="T35" fmla="*/ 97 h 160"/>
                <a:gd name="T36" fmla="*/ 86 w 152"/>
                <a:gd name="T37" fmla="*/ 98 h 160"/>
                <a:gd name="T38" fmla="*/ 136 w 152"/>
                <a:gd name="T39" fmla="*/ 153 h 160"/>
                <a:gd name="T40" fmla="*/ 116 w 152"/>
                <a:gd name="T41" fmla="*/ 54 h 160"/>
                <a:gd name="T42" fmla="*/ 133 w 152"/>
                <a:gd name="T43" fmla="*/ 51 h 160"/>
                <a:gd name="T44" fmla="*/ 136 w 152"/>
                <a:gd name="T45" fmla="*/ 153 h 160"/>
                <a:gd name="T46" fmla="*/ 33 w 152"/>
                <a:gd name="T47" fmla="*/ 86 h 160"/>
                <a:gd name="T48" fmla="*/ 98 w 152"/>
                <a:gd name="T49" fmla="*/ 43 h 160"/>
                <a:gd name="T50" fmla="*/ 136 w 152"/>
                <a:gd name="T51" fmla="*/ 11 h 160"/>
                <a:gd name="T52" fmla="*/ 139 w 152"/>
                <a:gd name="T53" fmla="*/ 24 h 160"/>
                <a:gd name="T54" fmla="*/ 142 w 152"/>
                <a:gd name="T55" fmla="*/ 3 h 160"/>
                <a:gd name="T56" fmla="*/ 139 w 152"/>
                <a:gd name="T57" fmla="*/ 0 h 160"/>
                <a:gd name="T58" fmla="*/ 117 w 152"/>
                <a:gd name="T59" fmla="*/ 3 h 160"/>
                <a:gd name="T60" fmla="*/ 131 w 152"/>
                <a:gd name="T61" fmla="*/ 6 h 160"/>
                <a:gd name="T62" fmla="*/ 89 w 152"/>
                <a:gd name="T63" fmla="*/ 25 h 160"/>
                <a:gd name="T64" fmla="*/ 85 w 152"/>
                <a:gd name="T65" fmla="*/ 25 h 160"/>
                <a:gd name="T66" fmla="*/ 28 w 152"/>
                <a:gd name="T67" fmla="*/ 86 h 160"/>
                <a:gd name="T68" fmla="*/ 20 w 152"/>
                <a:gd name="T69" fmla="*/ 98 h 160"/>
                <a:gd name="T70" fmla="*/ 20 w 152"/>
                <a:gd name="T71" fmla="*/ 91 h 160"/>
                <a:gd name="T72" fmla="*/ 20 w 152"/>
                <a:gd name="T73" fmla="*/ 9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60">
                  <a:moveTo>
                    <a:pt x="148" y="153"/>
                  </a:moveTo>
                  <a:cubicBezTo>
                    <a:pt x="142" y="153"/>
                    <a:pt x="142" y="153"/>
                    <a:pt x="142" y="153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42" y="49"/>
                    <a:pt x="138" y="46"/>
                    <a:pt x="133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3" y="46"/>
                    <a:pt x="110" y="49"/>
                    <a:pt x="110" y="54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4"/>
                    <a:pt x="89" y="90"/>
                    <a:pt x="84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4" y="90"/>
                    <a:pt x="60" y="94"/>
                    <a:pt x="60" y="98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2" y="120"/>
                    <a:pt x="39" y="117"/>
                    <a:pt x="34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5" y="117"/>
                    <a:pt x="10" y="120"/>
                    <a:pt x="10" y="125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1" y="153"/>
                    <a:pt x="0" y="155"/>
                    <a:pt x="0" y="156"/>
                  </a:cubicBezTo>
                  <a:cubicBezTo>
                    <a:pt x="0" y="158"/>
                    <a:pt x="1" y="160"/>
                    <a:pt x="3" y="160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50" y="160"/>
                    <a:pt x="152" y="158"/>
                    <a:pt x="152" y="156"/>
                  </a:cubicBezTo>
                  <a:cubicBezTo>
                    <a:pt x="152" y="155"/>
                    <a:pt x="150" y="153"/>
                    <a:pt x="148" y="153"/>
                  </a:cubicBezTo>
                  <a:close/>
                  <a:moveTo>
                    <a:pt x="36" y="153"/>
                  </a:moveTo>
                  <a:cubicBezTo>
                    <a:pt x="17" y="153"/>
                    <a:pt x="17" y="153"/>
                    <a:pt x="17" y="153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4"/>
                    <a:pt x="18" y="123"/>
                    <a:pt x="19" y="123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6" y="123"/>
                    <a:pt x="36" y="124"/>
                    <a:pt x="36" y="125"/>
                  </a:cubicBezTo>
                  <a:lnTo>
                    <a:pt x="36" y="153"/>
                  </a:lnTo>
                  <a:close/>
                  <a:moveTo>
                    <a:pt x="86" y="153"/>
                  </a:moveTo>
                  <a:cubicBezTo>
                    <a:pt x="66" y="153"/>
                    <a:pt x="66" y="153"/>
                    <a:pt x="66" y="153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6" y="98"/>
                    <a:pt x="68" y="97"/>
                    <a:pt x="68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5" y="97"/>
                    <a:pt x="86" y="98"/>
                    <a:pt x="86" y="98"/>
                  </a:cubicBezTo>
                  <a:lnTo>
                    <a:pt x="86" y="153"/>
                  </a:lnTo>
                  <a:close/>
                  <a:moveTo>
                    <a:pt x="136" y="153"/>
                  </a:moveTo>
                  <a:cubicBezTo>
                    <a:pt x="116" y="153"/>
                    <a:pt x="116" y="153"/>
                    <a:pt x="116" y="153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2"/>
                    <a:pt x="117" y="51"/>
                    <a:pt x="118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5" y="51"/>
                    <a:pt x="136" y="52"/>
                    <a:pt x="136" y="54"/>
                  </a:cubicBezTo>
                  <a:lnTo>
                    <a:pt x="136" y="153"/>
                  </a:lnTo>
                  <a:close/>
                  <a:moveTo>
                    <a:pt x="30" y="87"/>
                  </a:moveTo>
                  <a:cubicBezTo>
                    <a:pt x="31" y="87"/>
                    <a:pt x="32" y="86"/>
                    <a:pt x="33" y="86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0" y="45"/>
                    <a:pt x="102" y="45"/>
                    <a:pt x="103" y="43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6" y="22"/>
                    <a:pt x="137" y="24"/>
                    <a:pt x="139" y="24"/>
                  </a:cubicBezTo>
                  <a:cubicBezTo>
                    <a:pt x="141" y="24"/>
                    <a:pt x="142" y="22"/>
                    <a:pt x="142" y="21"/>
                  </a:cubicBezTo>
                  <a:cubicBezTo>
                    <a:pt x="142" y="3"/>
                    <a:pt x="142" y="3"/>
                    <a:pt x="142" y="3"/>
                  </a:cubicBezTo>
                  <a:cubicBezTo>
                    <a:pt x="142" y="2"/>
                    <a:pt x="142" y="1"/>
                    <a:pt x="141" y="1"/>
                  </a:cubicBezTo>
                  <a:cubicBezTo>
                    <a:pt x="140" y="0"/>
                    <a:pt x="140" y="0"/>
                    <a:pt x="139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7" y="1"/>
                    <a:pt x="117" y="3"/>
                  </a:cubicBezTo>
                  <a:cubicBezTo>
                    <a:pt x="117" y="5"/>
                    <a:pt x="119" y="6"/>
                    <a:pt x="120" y="6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5"/>
                    <a:pt x="87" y="24"/>
                    <a:pt x="87" y="24"/>
                  </a:cubicBezTo>
                  <a:cubicBezTo>
                    <a:pt x="86" y="24"/>
                    <a:pt x="85" y="25"/>
                    <a:pt x="85" y="25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7" y="83"/>
                    <a:pt x="27" y="84"/>
                    <a:pt x="28" y="86"/>
                  </a:cubicBezTo>
                  <a:cubicBezTo>
                    <a:pt x="28" y="86"/>
                    <a:pt x="29" y="87"/>
                    <a:pt x="30" y="87"/>
                  </a:cubicBezTo>
                  <a:close/>
                  <a:moveTo>
                    <a:pt x="20" y="98"/>
                  </a:moveTo>
                  <a:cubicBezTo>
                    <a:pt x="22" y="98"/>
                    <a:pt x="23" y="96"/>
                    <a:pt x="23" y="95"/>
                  </a:cubicBezTo>
                  <a:cubicBezTo>
                    <a:pt x="23" y="93"/>
                    <a:pt x="22" y="91"/>
                    <a:pt x="20" y="91"/>
                  </a:cubicBezTo>
                  <a:cubicBezTo>
                    <a:pt x="18" y="91"/>
                    <a:pt x="16" y="93"/>
                    <a:pt x="16" y="95"/>
                  </a:cubicBezTo>
                  <a:cubicBezTo>
                    <a:pt x="16" y="96"/>
                    <a:pt x="18" y="98"/>
                    <a:pt x="20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8CFE252-6410-3610-EBE3-8BF30462282C}"/>
              </a:ext>
            </a:extLst>
          </p:cNvPr>
          <p:cNvGrpSpPr/>
          <p:nvPr/>
        </p:nvGrpSpPr>
        <p:grpSpPr>
          <a:xfrm>
            <a:off x="6624980" y="3348759"/>
            <a:ext cx="1816217" cy="725168"/>
            <a:chOff x="6624980" y="3348759"/>
            <a:chExt cx="1816217" cy="72516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B71AA89-C67B-6F19-FF82-CA6ADB7EEE8D}"/>
                </a:ext>
              </a:extLst>
            </p:cNvPr>
            <p:cNvSpPr/>
            <p:nvPr/>
          </p:nvSpPr>
          <p:spPr>
            <a:xfrm>
              <a:off x="7716029" y="3348759"/>
              <a:ext cx="725168" cy="725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AE119F5-E80F-A7E5-2C83-60922237081D}"/>
                </a:ext>
              </a:extLst>
            </p:cNvPr>
            <p:cNvCxnSpPr>
              <a:cxnSpLocks/>
              <a:endCxn id="4" idx="2"/>
            </p:cNvCxnSpPr>
            <p:nvPr/>
          </p:nvCxnSpPr>
          <p:spPr>
            <a:xfrm flipV="1">
              <a:off x="6624980" y="3711343"/>
              <a:ext cx="1091049" cy="19795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BF91ABA1-914F-890A-57F1-227C3E2C71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9032" y="3552237"/>
              <a:ext cx="318212" cy="318212"/>
            </a:xfrm>
            <a:custGeom>
              <a:avLst/>
              <a:gdLst>
                <a:gd name="T0" fmla="*/ 146 w 160"/>
                <a:gd name="T1" fmla="*/ 72 h 159"/>
                <a:gd name="T2" fmla="*/ 119 w 160"/>
                <a:gd name="T3" fmla="*/ 72 h 159"/>
                <a:gd name="T4" fmla="*/ 133 w 160"/>
                <a:gd name="T5" fmla="*/ 63 h 159"/>
                <a:gd name="T6" fmla="*/ 133 w 160"/>
                <a:gd name="T7" fmla="*/ 79 h 159"/>
                <a:gd name="T8" fmla="*/ 133 w 160"/>
                <a:gd name="T9" fmla="*/ 63 h 159"/>
                <a:gd name="T10" fmla="*/ 112 w 160"/>
                <a:gd name="T11" fmla="*/ 120 h 159"/>
                <a:gd name="T12" fmla="*/ 112 w 160"/>
                <a:gd name="T13" fmla="*/ 114 h 159"/>
                <a:gd name="T14" fmla="*/ 45 w 160"/>
                <a:gd name="T15" fmla="*/ 117 h 159"/>
                <a:gd name="T16" fmla="*/ 47 w 160"/>
                <a:gd name="T17" fmla="*/ 133 h 159"/>
                <a:gd name="T18" fmla="*/ 114 w 160"/>
                <a:gd name="T19" fmla="*/ 131 h 159"/>
                <a:gd name="T20" fmla="*/ 47 w 160"/>
                <a:gd name="T21" fmla="*/ 127 h 159"/>
                <a:gd name="T22" fmla="*/ 47 w 160"/>
                <a:gd name="T23" fmla="*/ 133 h 159"/>
                <a:gd name="T24" fmla="*/ 136 w 160"/>
                <a:gd name="T25" fmla="*/ 0 h 159"/>
                <a:gd name="T26" fmla="*/ 24 w 160"/>
                <a:gd name="T27" fmla="*/ 45 h 159"/>
                <a:gd name="T28" fmla="*/ 0 w 160"/>
                <a:gd name="T29" fmla="*/ 135 h 159"/>
                <a:gd name="T30" fmla="*/ 16 w 160"/>
                <a:gd name="T31" fmla="*/ 143 h 159"/>
                <a:gd name="T32" fmla="*/ 24 w 160"/>
                <a:gd name="T33" fmla="*/ 159 h 159"/>
                <a:gd name="T34" fmla="*/ 136 w 160"/>
                <a:gd name="T35" fmla="*/ 143 h 159"/>
                <a:gd name="T36" fmla="*/ 144 w 160"/>
                <a:gd name="T37" fmla="*/ 135 h 159"/>
                <a:gd name="T38" fmla="*/ 160 w 160"/>
                <a:gd name="T39" fmla="*/ 45 h 159"/>
                <a:gd name="T40" fmla="*/ 29 w 160"/>
                <a:gd name="T41" fmla="*/ 5 h 159"/>
                <a:gd name="T42" fmla="*/ 130 w 160"/>
                <a:gd name="T43" fmla="*/ 45 h 159"/>
                <a:gd name="T44" fmla="*/ 29 w 160"/>
                <a:gd name="T45" fmla="*/ 5 h 159"/>
                <a:gd name="T46" fmla="*/ 22 w 160"/>
                <a:gd name="T47" fmla="*/ 138 h 159"/>
                <a:gd name="T48" fmla="*/ 18 w 160"/>
                <a:gd name="T49" fmla="*/ 117 h 159"/>
                <a:gd name="T50" fmla="*/ 16 w 160"/>
                <a:gd name="T51" fmla="*/ 130 h 159"/>
                <a:gd name="T52" fmla="*/ 6 w 160"/>
                <a:gd name="T53" fmla="*/ 98 h 159"/>
                <a:gd name="T54" fmla="*/ 24 w 160"/>
                <a:gd name="T55" fmla="*/ 138 h 159"/>
                <a:gd name="T56" fmla="*/ 29 w 160"/>
                <a:gd name="T57" fmla="*/ 154 h 159"/>
                <a:gd name="T58" fmla="*/ 130 w 160"/>
                <a:gd name="T59" fmla="*/ 98 h 159"/>
                <a:gd name="T60" fmla="*/ 154 w 160"/>
                <a:gd name="T61" fmla="*/ 130 h 159"/>
                <a:gd name="T62" fmla="*/ 144 w 160"/>
                <a:gd name="T63" fmla="*/ 119 h 159"/>
                <a:gd name="T64" fmla="*/ 138 w 160"/>
                <a:gd name="T65" fmla="*/ 119 h 159"/>
                <a:gd name="T66" fmla="*/ 136 w 160"/>
                <a:gd name="T67" fmla="*/ 138 h 159"/>
                <a:gd name="T68" fmla="*/ 154 w 160"/>
                <a:gd name="T69" fmla="*/ 98 h 159"/>
                <a:gd name="T70" fmla="*/ 154 w 160"/>
                <a:gd name="T71" fmla="*/ 93 h 159"/>
                <a:gd name="T72" fmla="*/ 6 w 160"/>
                <a:gd name="T73" fmla="*/ 50 h 159"/>
                <a:gd name="T74" fmla="*/ 154 w 160"/>
                <a:gd name="T75" fmla="*/ 5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159">
                  <a:moveTo>
                    <a:pt x="133" y="85"/>
                  </a:moveTo>
                  <a:cubicBezTo>
                    <a:pt x="140" y="85"/>
                    <a:pt x="146" y="79"/>
                    <a:pt x="146" y="72"/>
                  </a:cubicBezTo>
                  <a:cubicBezTo>
                    <a:pt x="146" y="64"/>
                    <a:pt x="140" y="59"/>
                    <a:pt x="133" y="59"/>
                  </a:cubicBezTo>
                  <a:cubicBezTo>
                    <a:pt x="125" y="59"/>
                    <a:pt x="119" y="64"/>
                    <a:pt x="119" y="72"/>
                  </a:cubicBezTo>
                  <a:cubicBezTo>
                    <a:pt x="119" y="79"/>
                    <a:pt x="125" y="85"/>
                    <a:pt x="133" y="85"/>
                  </a:cubicBezTo>
                  <a:close/>
                  <a:moveTo>
                    <a:pt x="133" y="63"/>
                  </a:moveTo>
                  <a:cubicBezTo>
                    <a:pt x="137" y="63"/>
                    <a:pt x="140" y="68"/>
                    <a:pt x="140" y="72"/>
                  </a:cubicBezTo>
                  <a:cubicBezTo>
                    <a:pt x="140" y="76"/>
                    <a:pt x="137" y="79"/>
                    <a:pt x="133" y="79"/>
                  </a:cubicBezTo>
                  <a:cubicBezTo>
                    <a:pt x="129" y="79"/>
                    <a:pt x="124" y="76"/>
                    <a:pt x="124" y="72"/>
                  </a:cubicBezTo>
                  <a:cubicBezTo>
                    <a:pt x="124" y="68"/>
                    <a:pt x="129" y="63"/>
                    <a:pt x="133" y="63"/>
                  </a:cubicBezTo>
                  <a:close/>
                  <a:moveTo>
                    <a:pt x="47" y="120"/>
                  </a:moveTo>
                  <a:cubicBezTo>
                    <a:pt x="112" y="120"/>
                    <a:pt x="112" y="120"/>
                    <a:pt x="112" y="120"/>
                  </a:cubicBezTo>
                  <a:cubicBezTo>
                    <a:pt x="113" y="120"/>
                    <a:pt x="114" y="118"/>
                    <a:pt x="114" y="117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47" y="114"/>
                    <a:pt x="47" y="114"/>
                    <a:pt x="47" y="114"/>
                  </a:cubicBezTo>
                  <a:cubicBezTo>
                    <a:pt x="46" y="114"/>
                    <a:pt x="45" y="115"/>
                    <a:pt x="45" y="117"/>
                  </a:cubicBezTo>
                  <a:cubicBezTo>
                    <a:pt x="45" y="118"/>
                    <a:pt x="46" y="120"/>
                    <a:pt x="47" y="120"/>
                  </a:cubicBezTo>
                  <a:close/>
                  <a:moveTo>
                    <a:pt x="47" y="133"/>
                  </a:moveTo>
                  <a:cubicBezTo>
                    <a:pt x="112" y="133"/>
                    <a:pt x="112" y="133"/>
                    <a:pt x="112" y="133"/>
                  </a:cubicBezTo>
                  <a:cubicBezTo>
                    <a:pt x="113" y="133"/>
                    <a:pt x="114" y="131"/>
                    <a:pt x="114" y="131"/>
                  </a:cubicBezTo>
                  <a:cubicBezTo>
                    <a:pt x="114" y="129"/>
                    <a:pt x="113" y="127"/>
                    <a:pt x="112" y="127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6" y="127"/>
                    <a:pt x="45" y="129"/>
                    <a:pt x="45" y="131"/>
                  </a:cubicBezTo>
                  <a:cubicBezTo>
                    <a:pt x="45" y="131"/>
                    <a:pt x="46" y="133"/>
                    <a:pt x="47" y="133"/>
                  </a:cubicBezTo>
                  <a:close/>
                  <a:moveTo>
                    <a:pt x="136" y="45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43"/>
                    <a:pt x="136" y="143"/>
                    <a:pt x="136" y="143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0" y="45"/>
                    <a:pt x="160" y="45"/>
                    <a:pt x="160" y="45"/>
                  </a:cubicBezTo>
                  <a:lnTo>
                    <a:pt x="136" y="45"/>
                  </a:lnTo>
                  <a:close/>
                  <a:moveTo>
                    <a:pt x="29" y="5"/>
                  </a:moveTo>
                  <a:cubicBezTo>
                    <a:pt x="130" y="5"/>
                    <a:pt x="130" y="5"/>
                    <a:pt x="130" y="5"/>
                  </a:cubicBezTo>
                  <a:cubicBezTo>
                    <a:pt x="130" y="45"/>
                    <a:pt x="130" y="45"/>
                    <a:pt x="130" y="45"/>
                  </a:cubicBezTo>
                  <a:cubicBezTo>
                    <a:pt x="29" y="45"/>
                    <a:pt x="29" y="45"/>
                    <a:pt x="29" y="45"/>
                  </a:cubicBezTo>
                  <a:lnTo>
                    <a:pt x="29" y="5"/>
                  </a:lnTo>
                  <a:close/>
                  <a:moveTo>
                    <a:pt x="24" y="138"/>
                  </a:moveTo>
                  <a:cubicBezTo>
                    <a:pt x="22" y="138"/>
                    <a:pt x="22" y="138"/>
                    <a:pt x="22" y="138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2" y="118"/>
                    <a:pt x="20" y="117"/>
                    <a:pt x="18" y="117"/>
                  </a:cubicBezTo>
                  <a:cubicBezTo>
                    <a:pt x="17" y="117"/>
                    <a:pt x="16" y="118"/>
                    <a:pt x="16" y="119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138"/>
                    <a:pt x="24" y="138"/>
                    <a:pt x="24" y="138"/>
                  </a:cubicBezTo>
                  <a:close/>
                  <a:moveTo>
                    <a:pt x="130" y="154"/>
                  </a:moveTo>
                  <a:cubicBezTo>
                    <a:pt x="29" y="154"/>
                    <a:pt x="29" y="154"/>
                    <a:pt x="29" y="15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130" y="98"/>
                    <a:pt x="130" y="98"/>
                    <a:pt x="130" y="98"/>
                  </a:cubicBezTo>
                  <a:lnTo>
                    <a:pt x="130" y="154"/>
                  </a:lnTo>
                  <a:close/>
                  <a:moveTo>
                    <a:pt x="154" y="130"/>
                  </a:moveTo>
                  <a:cubicBezTo>
                    <a:pt x="144" y="130"/>
                    <a:pt x="144" y="130"/>
                    <a:pt x="144" y="130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8"/>
                    <a:pt x="142" y="117"/>
                    <a:pt x="141" y="117"/>
                  </a:cubicBezTo>
                  <a:cubicBezTo>
                    <a:pt x="140" y="117"/>
                    <a:pt x="138" y="118"/>
                    <a:pt x="138" y="119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6" y="138"/>
                    <a:pt x="136" y="138"/>
                    <a:pt x="136" y="138"/>
                  </a:cubicBezTo>
                  <a:cubicBezTo>
                    <a:pt x="136" y="98"/>
                    <a:pt x="136" y="98"/>
                    <a:pt x="136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130"/>
                    <a:pt x="154" y="130"/>
                    <a:pt x="154" y="130"/>
                  </a:cubicBezTo>
                  <a:close/>
                  <a:moveTo>
                    <a:pt x="154" y="93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93"/>
                    <a:pt x="154" y="93"/>
                    <a:pt x="154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3BEDBFD-7510-DFA7-B945-E6712000FAF9}"/>
              </a:ext>
            </a:extLst>
          </p:cNvPr>
          <p:cNvGrpSpPr/>
          <p:nvPr/>
        </p:nvGrpSpPr>
        <p:grpSpPr>
          <a:xfrm>
            <a:off x="3268905" y="4785158"/>
            <a:ext cx="1609983" cy="854860"/>
            <a:chOff x="3268905" y="4785158"/>
            <a:chExt cx="1609983" cy="85486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461EB98-FC5B-A1BF-6A72-86CC8BCD660F}"/>
                </a:ext>
              </a:extLst>
            </p:cNvPr>
            <p:cNvSpPr/>
            <p:nvPr/>
          </p:nvSpPr>
          <p:spPr>
            <a:xfrm>
              <a:off x="3268905" y="4914850"/>
              <a:ext cx="725168" cy="725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0BF3A285-52B5-C9B4-13B4-88D0FBC37B5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169245" y="4567791"/>
              <a:ext cx="492275" cy="927010"/>
            </a:xfrm>
            <a:prstGeom prst="bentConnector2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CBF3BE9D-9846-224B-B975-78EC5D4042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752" y="5102417"/>
              <a:ext cx="352234" cy="350033"/>
            </a:xfrm>
            <a:custGeom>
              <a:avLst/>
              <a:gdLst>
                <a:gd name="T0" fmla="*/ 119 w 160"/>
                <a:gd name="T1" fmla="*/ 35 h 159"/>
                <a:gd name="T2" fmla="*/ 23 w 160"/>
                <a:gd name="T3" fmla="*/ 79 h 159"/>
                <a:gd name="T4" fmla="*/ 22 w 160"/>
                <a:gd name="T5" fmla="*/ 81 h 159"/>
                <a:gd name="T6" fmla="*/ 24 w 160"/>
                <a:gd name="T7" fmla="*/ 84 h 159"/>
                <a:gd name="T8" fmla="*/ 66 w 160"/>
                <a:gd name="T9" fmla="*/ 90 h 159"/>
                <a:gd name="T10" fmla="*/ 71 w 160"/>
                <a:gd name="T11" fmla="*/ 131 h 159"/>
                <a:gd name="T12" fmla="*/ 74 w 160"/>
                <a:gd name="T13" fmla="*/ 132 h 159"/>
                <a:gd name="T14" fmla="*/ 76 w 160"/>
                <a:gd name="T15" fmla="*/ 132 h 159"/>
                <a:gd name="T16" fmla="*/ 122 w 160"/>
                <a:gd name="T17" fmla="*/ 38 h 159"/>
                <a:gd name="T18" fmla="*/ 121 w 160"/>
                <a:gd name="T19" fmla="*/ 35 h 159"/>
                <a:gd name="T20" fmla="*/ 119 w 160"/>
                <a:gd name="T21" fmla="*/ 35 h 159"/>
                <a:gd name="T22" fmla="*/ 75 w 160"/>
                <a:gd name="T23" fmla="*/ 121 h 159"/>
                <a:gd name="T24" fmla="*/ 71 w 160"/>
                <a:gd name="T25" fmla="*/ 88 h 159"/>
                <a:gd name="T26" fmla="*/ 69 w 160"/>
                <a:gd name="T27" fmla="*/ 85 h 159"/>
                <a:gd name="T28" fmla="*/ 33 w 160"/>
                <a:gd name="T29" fmla="*/ 79 h 159"/>
                <a:gd name="T30" fmla="*/ 114 w 160"/>
                <a:gd name="T31" fmla="*/ 42 h 159"/>
                <a:gd name="T32" fmla="*/ 75 w 160"/>
                <a:gd name="T33" fmla="*/ 121 h 159"/>
                <a:gd name="T34" fmla="*/ 80 w 160"/>
                <a:gd name="T35" fmla="*/ 0 h 159"/>
                <a:gd name="T36" fmla="*/ 0 w 160"/>
                <a:gd name="T37" fmla="*/ 79 h 159"/>
                <a:gd name="T38" fmla="*/ 80 w 160"/>
                <a:gd name="T39" fmla="*/ 159 h 159"/>
                <a:gd name="T40" fmla="*/ 160 w 160"/>
                <a:gd name="T41" fmla="*/ 79 h 159"/>
                <a:gd name="T42" fmla="*/ 80 w 160"/>
                <a:gd name="T43" fmla="*/ 0 h 159"/>
                <a:gd name="T44" fmla="*/ 80 w 160"/>
                <a:gd name="T45" fmla="*/ 154 h 159"/>
                <a:gd name="T46" fmla="*/ 5 w 160"/>
                <a:gd name="T47" fmla="*/ 79 h 159"/>
                <a:gd name="T48" fmla="*/ 80 w 160"/>
                <a:gd name="T49" fmla="*/ 5 h 159"/>
                <a:gd name="T50" fmla="*/ 155 w 160"/>
                <a:gd name="T51" fmla="*/ 79 h 159"/>
                <a:gd name="T52" fmla="*/ 80 w 160"/>
                <a:gd name="T53" fmla="*/ 15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159">
                  <a:moveTo>
                    <a:pt x="119" y="35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22" y="79"/>
                    <a:pt x="22" y="80"/>
                    <a:pt x="22" y="81"/>
                  </a:cubicBezTo>
                  <a:cubicBezTo>
                    <a:pt x="22" y="82"/>
                    <a:pt x="23" y="84"/>
                    <a:pt x="24" y="84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71" y="132"/>
                    <a:pt x="72" y="132"/>
                    <a:pt x="74" y="132"/>
                  </a:cubicBezTo>
                  <a:cubicBezTo>
                    <a:pt x="75" y="132"/>
                    <a:pt x="76" y="132"/>
                    <a:pt x="76" y="132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3" y="37"/>
                    <a:pt x="122" y="36"/>
                    <a:pt x="121" y="35"/>
                  </a:cubicBezTo>
                  <a:cubicBezTo>
                    <a:pt x="121" y="34"/>
                    <a:pt x="120" y="34"/>
                    <a:pt x="119" y="35"/>
                  </a:cubicBezTo>
                  <a:close/>
                  <a:moveTo>
                    <a:pt x="75" y="121"/>
                  </a:moveTo>
                  <a:cubicBezTo>
                    <a:pt x="71" y="88"/>
                    <a:pt x="71" y="88"/>
                    <a:pt x="71" y="88"/>
                  </a:cubicBezTo>
                  <a:cubicBezTo>
                    <a:pt x="71" y="87"/>
                    <a:pt x="70" y="86"/>
                    <a:pt x="69" y="85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114" y="42"/>
                    <a:pt x="114" y="42"/>
                    <a:pt x="114" y="42"/>
                  </a:cubicBezTo>
                  <a:lnTo>
                    <a:pt x="75" y="121"/>
                  </a:lnTo>
                  <a:close/>
                  <a:moveTo>
                    <a:pt x="80" y="0"/>
                  </a:moveTo>
                  <a:cubicBezTo>
                    <a:pt x="37" y="0"/>
                    <a:pt x="0" y="36"/>
                    <a:pt x="0" y="79"/>
                  </a:cubicBezTo>
                  <a:cubicBezTo>
                    <a:pt x="0" y="124"/>
                    <a:pt x="37" y="159"/>
                    <a:pt x="80" y="159"/>
                  </a:cubicBezTo>
                  <a:cubicBezTo>
                    <a:pt x="125" y="159"/>
                    <a:pt x="160" y="124"/>
                    <a:pt x="160" y="79"/>
                  </a:cubicBezTo>
                  <a:cubicBezTo>
                    <a:pt x="160" y="36"/>
                    <a:pt x="125" y="0"/>
                    <a:pt x="80" y="0"/>
                  </a:cubicBezTo>
                  <a:close/>
                  <a:moveTo>
                    <a:pt x="80" y="154"/>
                  </a:moveTo>
                  <a:cubicBezTo>
                    <a:pt x="39" y="154"/>
                    <a:pt x="5" y="120"/>
                    <a:pt x="5" y="79"/>
                  </a:cubicBezTo>
                  <a:cubicBezTo>
                    <a:pt x="5" y="38"/>
                    <a:pt x="39" y="5"/>
                    <a:pt x="80" y="5"/>
                  </a:cubicBezTo>
                  <a:cubicBezTo>
                    <a:pt x="122" y="5"/>
                    <a:pt x="155" y="38"/>
                    <a:pt x="155" y="79"/>
                  </a:cubicBezTo>
                  <a:cubicBezTo>
                    <a:pt x="155" y="120"/>
                    <a:pt x="122" y="154"/>
                    <a:pt x="80" y="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7B0E6C5-3D5D-5F00-0476-CCCA75F3E8D4}"/>
              </a:ext>
            </a:extLst>
          </p:cNvPr>
          <p:cNvGrpSpPr/>
          <p:nvPr/>
        </p:nvGrpSpPr>
        <p:grpSpPr>
          <a:xfrm>
            <a:off x="3268905" y="1777178"/>
            <a:ext cx="2203396" cy="917688"/>
            <a:chOff x="3268905" y="1777178"/>
            <a:chExt cx="2203396" cy="91768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7F45A6B-4B67-89F0-EE08-38C12E7BD34D}"/>
                </a:ext>
              </a:extLst>
            </p:cNvPr>
            <p:cNvSpPr/>
            <p:nvPr/>
          </p:nvSpPr>
          <p:spPr>
            <a:xfrm>
              <a:off x="3268905" y="1777178"/>
              <a:ext cx="725168" cy="725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6F7761A5-E180-598A-6E06-6F69B95A0ADA}"/>
                </a:ext>
              </a:extLst>
            </p:cNvPr>
            <p:cNvCxnSpPr>
              <a:cxnSpLocks/>
              <a:stCxn id="45" idx="1"/>
            </p:cNvCxnSpPr>
            <p:nvPr/>
          </p:nvCxnSpPr>
          <p:spPr>
            <a:xfrm rot="16200000" flipV="1">
              <a:off x="4433139" y="1655705"/>
              <a:ext cx="557901" cy="1520422"/>
            </a:xfrm>
            <a:prstGeom prst="bentConnector2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 29">
              <a:extLst>
                <a:ext uri="{FF2B5EF4-FFF2-40B4-BE49-F238E27FC236}">
                  <a16:creationId xmlns:a16="http://schemas.microsoft.com/office/drawing/2014/main" id="{8B010135-331A-93E0-2C45-F7A91ADA71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8976" y="1963645"/>
              <a:ext cx="281787" cy="352234"/>
            </a:xfrm>
            <a:custGeom>
              <a:avLst/>
              <a:gdLst>
                <a:gd name="T0" fmla="*/ 128 w 128"/>
                <a:gd name="T1" fmla="*/ 139 h 160"/>
                <a:gd name="T2" fmla="*/ 118 w 128"/>
                <a:gd name="T3" fmla="*/ 36 h 160"/>
                <a:gd name="T4" fmla="*/ 114 w 128"/>
                <a:gd name="T5" fmla="*/ 31 h 160"/>
                <a:gd name="T6" fmla="*/ 96 w 128"/>
                <a:gd name="T7" fmla="*/ 31 h 160"/>
                <a:gd name="T8" fmla="*/ 64 w 128"/>
                <a:gd name="T9" fmla="*/ 0 h 160"/>
                <a:gd name="T10" fmla="*/ 33 w 128"/>
                <a:gd name="T11" fmla="*/ 31 h 160"/>
                <a:gd name="T12" fmla="*/ 13 w 128"/>
                <a:gd name="T13" fmla="*/ 31 h 160"/>
                <a:gd name="T14" fmla="*/ 9 w 128"/>
                <a:gd name="T15" fmla="*/ 36 h 160"/>
                <a:gd name="T16" fmla="*/ 0 w 128"/>
                <a:gd name="T17" fmla="*/ 139 h 160"/>
                <a:gd name="T18" fmla="*/ 0 w 128"/>
                <a:gd name="T19" fmla="*/ 139 h 160"/>
                <a:gd name="T20" fmla="*/ 24 w 128"/>
                <a:gd name="T21" fmla="*/ 160 h 160"/>
                <a:gd name="T22" fmla="*/ 104 w 128"/>
                <a:gd name="T23" fmla="*/ 160 h 160"/>
                <a:gd name="T24" fmla="*/ 128 w 128"/>
                <a:gd name="T25" fmla="*/ 139 h 160"/>
                <a:gd name="T26" fmla="*/ 128 w 128"/>
                <a:gd name="T27" fmla="*/ 139 h 160"/>
                <a:gd name="T28" fmla="*/ 64 w 128"/>
                <a:gd name="T29" fmla="*/ 10 h 160"/>
                <a:gd name="T30" fmla="*/ 86 w 128"/>
                <a:gd name="T31" fmla="*/ 31 h 160"/>
                <a:gd name="T32" fmla="*/ 41 w 128"/>
                <a:gd name="T33" fmla="*/ 31 h 160"/>
                <a:gd name="T34" fmla="*/ 64 w 128"/>
                <a:gd name="T35" fmla="*/ 10 h 160"/>
                <a:gd name="T36" fmla="*/ 104 w 128"/>
                <a:gd name="T37" fmla="*/ 151 h 160"/>
                <a:gd name="T38" fmla="*/ 24 w 128"/>
                <a:gd name="T39" fmla="*/ 151 h 160"/>
                <a:gd name="T40" fmla="*/ 8 w 128"/>
                <a:gd name="T41" fmla="*/ 139 h 160"/>
                <a:gd name="T42" fmla="*/ 17 w 128"/>
                <a:gd name="T43" fmla="*/ 41 h 160"/>
                <a:gd name="T44" fmla="*/ 32 w 128"/>
                <a:gd name="T45" fmla="*/ 41 h 160"/>
                <a:gd name="T46" fmla="*/ 32 w 128"/>
                <a:gd name="T47" fmla="*/ 54 h 160"/>
                <a:gd name="T48" fmla="*/ 37 w 128"/>
                <a:gd name="T49" fmla="*/ 58 h 160"/>
                <a:gd name="T50" fmla="*/ 41 w 128"/>
                <a:gd name="T51" fmla="*/ 54 h 160"/>
                <a:gd name="T52" fmla="*/ 41 w 128"/>
                <a:gd name="T53" fmla="*/ 41 h 160"/>
                <a:gd name="T54" fmla="*/ 86 w 128"/>
                <a:gd name="T55" fmla="*/ 41 h 160"/>
                <a:gd name="T56" fmla="*/ 86 w 128"/>
                <a:gd name="T57" fmla="*/ 54 h 160"/>
                <a:gd name="T58" fmla="*/ 91 w 128"/>
                <a:gd name="T59" fmla="*/ 58 h 160"/>
                <a:gd name="T60" fmla="*/ 96 w 128"/>
                <a:gd name="T61" fmla="*/ 54 h 160"/>
                <a:gd name="T62" fmla="*/ 96 w 128"/>
                <a:gd name="T63" fmla="*/ 41 h 160"/>
                <a:gd name="T64" fmla="*/ 110 w 128"/>
                <a:gd name="T65" fmla="*/ 41 h 160"/>
                <a:gd name="T66" fmla="*/ 119 w 128"/>
                <a:gd name="T67" fmla="*/ 139 h 160"/>
                <a:gd name="T68" fmla="*/ 104 w 128"/>
                <a:gd name="T69" fmla="*/ 151 h 160"/>
                <a:gd name="T70" fmla="*/ 104 w 128"/>
                <a:gd name="T71" fmla="*/ 151 h 160"/>
                <a:gd name="T72" fmla="*/ 104 w 128"/>
                <a:gd name="T73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60">
                  <a:moveTo>
                    <a:pt x="128" y="139"/>
                  </a:moveTo>
                  <a:cubicBezTo>
                    <a:pt x="118" y="36"/>
                    <a:pt x="118" y="36"/>
                    <a:pt x="118" y="36"/>
                  </a:cubicBezTo>
                  <a:cubicBezTo>
                    <a:pt x="118" y="34"/>
                    <a:pt x="117" y="31"/>
                    <a:pt x="114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5" y="15"/>
                    <a:pt x="81" y="0"/>
                    <a:pt x="64" y="0"/>
                  </a:cubicBezTo>
                  <a:cubicBezTo>
                    <a:pt x="47" y="0"/>
                    <a:pt x="33" y="15"/>
                    <a:pt x="3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9" y="34"/>
                    <a:pt x="9" y="3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0"/>
                    <a:pt x="11" y="160"/>
                    <a:pt x="24" y="160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17" y="160"/>
                    <a:pt x="128" y="150"/>
                    <a:pt x="128" y="139"/>
                  </a:cubicBezTo>
                  <a:cubicBezTo>
                    <a:pt x="128" y="139"/>
                    <a:pt x="128" y="139"/>
                    <a:pt x="128" y="139"/>
                  </a:cubicBezTo>
                  <a:close/>
                  <a:moveTo>
                    <a:pt x="64" y="10"/>
                  </a:moveTo>
                  <a:cubicBezTo>
                    <a:pt x="76" y="10"/>
                    <a:pt x="86" y="20"/>
                    <a:pt x="86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0"/>
                    <a:pt x="51" y="10"/>
                    <a:pt x="64" y="10"/>
                  </a:cubicBezTo>
                  <a:close/>
                  <a:moveTo>
                    <a:pt x="104" y="151"/>
                  </a:moveTo>
                  <a:cubicBezTo>
                    <a:pt x="24" y="151"/>
                    <a:pt x="24" y="151"/>
                    <a:pt x="24" y="151"/>
                  </a:cubicBezTo>
                  <a:cubicBezTo>
                    <a:pt x="16" y="151"/>
                    <a:pt x="9" y="146"/>
                    <a:pt x="8" y="139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6"/>
                    <a:pt x="34" y="58"/>
                    <a:pt x="37" y="58"/>
                  </a:cubicBezTo>
                  <a:cubicBezTo>
                    <a:pt x="39" y="58"/>
                    <a:pt x="41" y="56"/>
                    <a:pt x="41" y="54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6"/>
                    <a:pt x="89" y="58"/>
                    <a:pt x="91" y="58"/>
                  </a:cubicBezTo>
                  <a:cubicBezTo>
                    <a:pt x="93" y="58"/>
                    <a:pt x="96" y="56"/>
                    <a:pt x="96" y="54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119" y="146"/>
                    <a:pt x="112" y="151"/>
                    <a:pt x="104" y="151"/>
                  </a:cubicBezTo>
                  <a:close/>
                  <a:moveTo>
                    <a:pt x="104" y="151"/>
                  </a:moveTo>
                  <a:cubicBezTo>
                    <a:pt x="104" y="151"/>
                    <a:pt x="104" y="151"/>
                    <a:pt x="104" y="1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94DE5FC-7305-FD5F-797E-87D7170D663C}"/>
              </a:ext>
            </a:extLst>
          </p:cNvPr>
          <p:cNvGrpSpPr/>
          <p:nvPr/>
        </p:nvGrpSpPr>
        <p:grpSpPr>
          <a:xfrm>
            <a:off x="3259380" y="3348759"/>
            <a:ext cx="1797356" cy="725168"/>
            <a:chOff x="3259380" y="3348759"/>
            <a:chExt cx="1797356" cy="72516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809DD5C-7621-BF33-948F-3E1732CDB419}"/>
                </a:ext>
              </a:extLst>
            </p:cNvPr>
            <p:cNvSpPr/>
            <p:nvPr/>
          </p:nvSpPr>
          <p:spPr>
            <a:xfrm>
              <a:off x="3259380" y="3348759"/>
              <a:ext cx="725168" cy="7251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49587A2-F30E-BFD8-8B8F-E0884E60E43E}"/>
                </a:ext>
              </a:extLst>
            </p:cNvPr>
            <p:cNvCxnSpPr>
              <a:cxnSpLocks/>
            </p:cNvCxnSpPr>
            <p:nvPr/>
          </p:nvCxnSpPr>
          <p:spPr>
            <a:xfrm>
              <a:off x="3951877" y="3714801"/>
              <a:ext cx="1104859" cy="0"/>
            </a:xfrm>
            <a:prstGeom prst="line">
              <a:avLst/>
            </a:prstGeom>
            <a:ln>
              <a:headEnd type="oval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id="{FC62B54E-A5BC-5890-9066-9F51C4440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241" y="3524218"/>
              <a:ext cx="385256" cy="374248"/>
            </a:xfrm>
            <a:custGeom>
              <a:avLst/>
              <a:gdLst>
                <a:gd name="T0" fmla="*/ 152 w 175"/>
                <a:gd name="T1" fmla="*/ 24 h 170"/>
                <a:gd name="T2" fmla="*/ 42 w 175"/>
                <a:gd name="T3" fmla="*/ 22 h 170"/>
                <a:gd name="T4" fmla="*/ 31 w 175"/>
                <a:gd name="T5" fmla="*/ 144 h 170"/>
                <a:gd name="T6" fmla="*/ 146 w 175"/>
                <a:gd name="T7" fmla="*/ 33 h 170"/>
                <a:gd name="T8" fmla="*/ 38 w 175"/>
                <a:gd name="T9" fmla="*/ 27 h 170"/>
                <a:gd name="T10" fmla="*/ 41 w 175"/>
                <a:gd name="T11" fmla="*/ 32 h 170"/>
                <a:gd name="T12" fmla="*/ 41 w 175"/>
                <a:gd name="T13" fmla="*/ 33 h 170"/>
                <a:gd name="T14" fmla="*/ 40 w 175"/>
                <a:gd name="T15" fmla="*/ 36 h 170"/>
                <a:gd name="T16" fmla="*/ 38 w 175"/>
                <a:gd name="T17" fmla="*/ 38 h 170"/>
                <a:gd name="T18" fmla="*/ 31 w 175"/>
                <a:gd name="T19" fmla="*/ 41 h 170"/>
                <a:gd name="T20" fmla="*/ 29 w 175"/>
                <a:gd name="T21" fmla="*/ 40 h 170"/>
                <a:gd name="T22" fmla="*/ 28 w 175"/>
                <a:gd name="T23" fmla="*/ 39 h 170"/>
                <a:gd name="T24" fmla="*/ 140 w 175"/>
                <a:gd name="T25" fmla="*/ 141 h 170"/>
                <a:gd name="T26" fmla="*/ 28 w 175"/>
                <a:gd name="T27" fmla="*/ 46 h 170"/>
                <a:gd name="T28" fmla="*/ 31 w 175"/>
                <a:gd name="T29" fmla="*/ 47 h 170"/>
                <a:gd name="T30" fmla="*/ 37 w 175"/>
                <a:gd name="T31" fmla="*/ 46 h 170"/>
                <a:gd name="T32" fmla="*/ 40 w 175"/>
                <a:gd name="T33" fmla="*/ 44 h 170"/>
                <a:gd name="T34" fmla="*/ 44 w 175"/>
                <a:gd name="T35" fmla="*/ 40 h 170"/>
                <a:gd name="T36" fmla="*/ 46 w 175"/>
                <a:gd name="T37" fmla="*/ 37 h 170"/>
                <a:gd name="T38" fmla="*/ 46 w 175"/>
                <a:gd name="T39" fmla="*/ 29 h 170"/>
                <a:gd name="T40" fmla="*/ 45 w 175"/>
                <a:gd name="T41" fmla="*/ 27 h 170"/>
                <a:gd name="T42" fmla="*/ 45 w 175"/>
                <a:gd name="T43" fmla="*/ 45 h 170"/>
                <a:gd name="T44" fmla="*/ 131 w 175"/>
                <a:gd name="T45" fmla="*/ 131 h 170"/>
                <a:gd name="T46" fmla="*/ 154 w 175"/>
                <a:gd name="T47" fmla="*/ 72 h 170"/>
                <a:gd name="T48" fmla="*/ 143 w 175"/>
                <a:gd name="T49" fmla="*/ 37 h 170"/>
                <a:gd name="T50" fmla="*/ 150 w 175"/>
                <a:gd name="T51" fmla="*/ 76 h 170"/>
                <a:gd name="T52" fmla="*/ 145 w 175"/>
                <a:gd name="T53" fmla="*/ 90 h 170"/>
                <a:gd name="T54" fmla="*/ 140 w 175"/>
                <a:gd name="T55" fmla="*/ 89 h 170"/>
                <a:gd name="T56" fmla="*/ 138 w 175"/>
                <a:gd name="T57" fmla="*/ 76 h 170"/>
                <a:gd name="T58" fmla="*/ 144 w 175"/>
                <a:gd name="T59" fmla="*/ 74 h 170"/>
                <a:gd name="T60" fmla="*/ 137 w 175"/>
                <a:gd name="T61" fmla="*/ 70 h 170"/>
                <a:gd name="T62" fmla="*/ 137 w 175"/>
                <a:gd name="T63" fmla="*/ 94 h 170"/>
                <a:gd name="T64" fmla="*/ 140 w 175"/>
                <a:gd name="T65" fmla="*/ 95 h 170"/>
                <a:gd name="T66" fmla="*/ 143 w 175"/>
                <a:gd name="T67" fmla="*/ 96 h 170"/>
                <a:gd name="T68" fmla="*/ 49 w 175"/>
                <a:gd name="T69" fmla="*/ 49 h 170"/>
                <a:gd name="T70" fmla="*/ 113 w 175"/>
                <a:gd name="T71" fmla="*/ 59 h 170"/>
                <a:gd name="T72" fmla="*/ 49 w 175"/>
                <a:gd name="T73" fmla="*/ 88 h 170"/>
                <a:gd name="T74" fmla="*/ 115 w 175"/>
                <a:gd name="T75" fmla="*/ 116 h 170"/>
                <a:gd name="T76" fmla="*/ 128 w 175"/>
                <a:gd name="T77" fmla="*/ 51 h 170"/>
                <a:gd name="T78" fmla="*/ 85 w 175"/>
                <a:gd name="T79" fmla="*/ 90 h 170"/>
                <a:gd name="T80" fmla="*/ 113 w 175"/>
                <a:gd name="T81" fmla="*/ 67 h 170"/>
                <a:gd name="T82" fmla="*/ 88 w 175"/>
                <a:gd name="T83" fmla="*/ 121 h 170"/>
                <a:gd name="T84" fmla="*/ 65 w 175"/>
                <a:gd name="T85" fmla="*/ 64 h 170"/>
                <a:gd name="T86" fmla="*/ 85 w 175"/>
                <a:gd name="T87" fmla="*/ 86 h 170"/>
                <a:gd name="T88" fmla="*/ 85 w 175"/>
                <a:gd name="T89" fmla="*/ 9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" h="170">
                  <a:moveTo>
                    <a:pt x="146" y="33"/>
                  </a:moveTo>
                  <a:cubicBezTo>
                    <a:pt x="152" y="27"/>
                    <a:pt x="152" y="27"/>
                    <a:pt x="152" y="27"/>
                  </a:cubicBezTo>
                  <a:cubicBezTo>
                    <a:pt x="153" y="27"/>
                    <a:pt x="153" y="25"/>
                    <a:pt x="152" y="24"/>
                  </a:cubicBezTo>
                  <a:cubicBezTo>
                    <a:pt x="151" y="22"/>
                    <a:pt x="149" y="22"/>
                    <a:pt x="148" y="24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15" y="4"/>
                    <a:pt x="72" y="0"/>
                    <a:pt x="42" y="22"/>
                  </a:cubicBezTo>
                  <a:cubicBezTo>
                    <a:pt x="36" y="17"/>
                    <a:pt x="28" y="18"/>
                    <a:pt x="23" y="23"/>
                  </a:cubicBezTo>
                  <a:cubicBezTo>
                    <a:pt x="17" y="28"/>
                    <a:pt x="17" y="37"/>
                    <a:pt x="23" y="42"/>
                  </a:cubicBezTo>
                  <a:cubicBezTo>
                    <a:pt x="0" y="74"/>
                    <a:pt x="4" y="117"/>
                    <a:pt x="31" y="144"/>
                  </a:cubicBezTo>
                  <a:cubicBezTo>
                    <a:pt x="47" y="160"/>
                    <a:pt x="67" y="168"/>
                    <a:pt x="88" y="168"/>
                  </a:cubicBezTo>
                  <a:cubicBezTo>
                    <a:pt x="108" y="168"/>
                    <a:pt x="128" y="160"/>
                    <a:pt x="144" y="144"/>
                  </a:cubicBezTo>
                  <a:cubicBezTo>
                    <a:pt x="174" y="114"/>
                    <a:pt x="175" y="64"/>
                    <a:pt x="146" y="33"/>
                  </a:cubicBezTo>
                  <a:close/>
                  <a:moveTo>
                    <a:pt x="27" y="27"/>
                  </a:moveTo>
                  <a:cubicBezTo>
                    <a:pt x="28" y="25"/>
                    <a:pt x="30" y="24"/>
                    <a:pt x="33" y="24"/>
                  </a:cubicBezTo>
                  <a:cubicBezTo>
                    <a:pt x="35" y="24"/>
                    <a:pt x="37" y="25"/>
                    <a:pt x="38" y="27"/>
                  </a:cubicBezTo>
                  <a:cubicBezTo>
                    <a:pt x="38" y="27"/>
                    <a:pt x="38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9"/>
                    <a:pt x="41" y="31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4"/>
                    <a:pt x="41" y="34"/>
                    <a:pt x="41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7" y="39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5" y="41"/>
                    <a:pt x="33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7" y="39"/>
                    <a:pt x="27" y="38"/>
                  </a:cubicBezTo>
                  <a:cubicBezTo>
                    <a:pt x="23" y="35"/>
                    <a:pt x="23" y="30"/>
                    <a:pt x="27" y="27"/>
                  </a:cubicBezTo>
                  <a:close/>
                  <a:moveTo>
                    <a:pt x="140" y="141"/>
                  </a:moveTo>
                  <a:cubicBezTo>
                    <a:pt x="112" y="170"/>
                    <a:pt x="65" y="170"/>
                    <a:pt x="35" y="141"/>
                  </a:cubicBezTo>
                  <a:cubicBezTo>
                    <a:pt x="10" y="115"/>
                    <a:pt x="7" y="74"/>
                    <a:pt x="27" y="45"/>
                  </a:cubicBezTo>
                  <a:cubicBezTo>
                    <a:pt x="28" y="45"/>
                    <a:pt x="28" y="46"/>
                    <a:pt x="28" y="46"/>
                  </a:cubicBezTo>
                  <a:cubicBezTo>
                    <a:pt x="28" y="46"/>
                    <a:pt x="28" y="46"/>
                    <a:pt x="29" y="46"/>
                  </a:cubicBezTo>
                  <a:cubicBezTo>
                    <a:pt x="29" y="46"/>
                    <a:pt x="30" y="46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3" y="47"/>
                  </a:cubicBezTo>
                  <a:cubicBezTo>
                    <a:pt x="34" y="47"/>
                    <a:pt x="35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5"/>
                    <a:pt x="38" y="45"/>
                  </a:cubicBezTo>
                  <a:cubicBezTo>
                    <a:pt x="38" y="45"/>
                    <a:pt x="39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2" y="43"/>
                    <a:pt x="43" y="43"/>
                  </a:cubicBezTo>
                  <a:cubicBezTo>
                    <a:pt x="43" y="42"/>
                    <a:pt x="44" y="41"/>
                    <a:pt x="44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39"/>
                    <a:pt x="45" y="39"/>
                    <a:pt x="45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5"/>
                    <a:pt x="46" y="33"/>
                    <a:pt x="46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0"/>
                    <a:pt x="46" y="30"/>
                    <a:pt x="46" y="29"/>
                  </a:cubicBezTo>
                  <a:cubicBezTo>
                    <a:pt x="46" y="29"/>
                    <a:pt x="46" y="29"/>
                    <a:pt x="46" y="28"/>
                  </a:cubicBezTo>
                  <a:cubicBezTo>
                    <a:pt x="45" y="28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74" y="7"/>
                    <a:pt x="113" y="10"/>
                    <a:pt x="138" y="33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05" y="22"/>
                    <a:pt x="68" y="22"/>
                    <a:pt x="45" y="45"/>
                  </a:cubicBezTo>
                  <a:cubicBezTo>
                    <a:pt x="21" y="69"/>
                    <a:pt x="21" y="107"/>
                    <a:pt x="45" y="131"/>
                  </a:cubicBezTo>
                  <a:cubicBezTo>
                    <a:pt x="57" y="143"/>
                    <a:pt x="72" y="149"/>
                    <a:pt x="88" y="149"/>
                  </a:cubicBezTo>
                  <a:cubicBezTo>
                    <a:pt x="103" y="149"/>
                    <a:pt x="119" y="143"/>
                    <a:pt x="131" y="131"/>
                  </a:cubicBezTo>
                  <a:cubicBezTo>
                    <a:pt x="140" y="122"/>
                    <a:pt x="146" y="109"/>
                    <a:pt x="148" y="96"/>
                  </a:cubicBezTo>
                  <a:cubicBezTo>
                    <a:pt x="150" y="95"/>
                    <a:pt x="153" y="94"/>
                    <a:pt x="154" y="92"/>
                  </a:cubicBezTo>
                  <a:cubicBezTo>
                    <a:pt x="159" y="86"/>
                    <a:pt x="159" y="78"/>
                    <a:pt x="154" y="72"/>
                  </a:cubicBezTo>
                  <a:cubicBezTo>
                    <a:pt x="152" y="70"/>
                    <a:pt x="148" y="69"/>
                    <a:pt x="145" y="69"/>
                  </a:cubicBezTo>
                  <a:cubicBezTo>
                    <a:pt x="143" y="60"/>
                    <a:pt x="138" y="53"/>
                    <a:pt x="133" y="47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69" y="66"/>
                    <a:pt x="169" y="112"/>
                    <a:pt x="140" y="141"/>
                  </a:cubicBezTo>
                  <a:close/>
                  <a:moveTo>
                    <a:pt x="144" y="74"/>
                  </a:moveTo>
                  <a:cubicBezTo>
                    <a:pt x="147" y="74"/>
                    <a:pt x="148" y="74"/>
                    <a:pt x="150" y="76"/>
                  </a:cubicBezTo>
                  <a:cubicBezTo>
                    <a:pt x="154" y="80"/>
                    <a:pt x="154" y="85"/>
                    <a:pt x="150" y="88"/>
                  </a:cubicBezTo>
                  <a:cubicBezTo>
                    <a:pt x="149" y="89"/>
                    <a:pt x="148" y="90"/>
                    <a:pt x="146" y="90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0"/>
                    <a:pt x="143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1" y="90"/>
                    <a:pt x="141" y="90"/>
                    <a:pt x="140" y="89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39" y="89"/>
                    <a:pt x="139" y="89"/>
                    <a:pt x="138" y="88"/>
                  </a:cubicBezTo>
                  <a:cubicBezTo>
                    <a:pt x="135" y="85"/>
                    <a:pt x="135" y="80"/>
                    <a:pt x="138" y="76"/>
                  </a:cubicBezTo>
                  <a:cubicBezTo>
                    <a:pt x="140" y="74"/>
                    <a:pt x="142" y="74"/>
                    <a:pt x="143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lose/>
                  <a:moveTo>
                    <a:pt x="139" y="69"/>
                  </a:moveTo>
                  <a:cubicBezTo>
                    <a:pt x="138" y="69"/>
                    <a:pt x="138" y="69"/>
                    <a:pt x="138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6" y="71"/>
                    <a:pt x="135" y="72"/>
                    <a:pt x="134" y="72"/>
                  </a:cubicBezTo>
                  <a:cubicBezTo>
                    <a:pt x="129" y="78"/>
                    <a:pt x="129" y="86"/>
                    <a:pt x="134" y="92"/>
                  </a:cubicBezTo>
                  <a:cubicBezTo>
                    <a:pt x="135" y="92"/>
                    <a:pt x="136" y="93"/>
                    <a:pt x="137" y="94"/>
                  </a:cubicBezTo>
                  <a:cubicBezTo>
                    <a:pt x="137" y="94"/>
                    <a:pt x="137" y="94"/>
                    <a:pt x="138" y="94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95"/>
                    <a:pt x="139" y="95"/>
                    <a:pt x="140" y="95"/>
                  </a:cubicBezTo>
                  <a:cubicBezTo>
                    <a:pt x="140" y="96"/>
                    <a:pt x="140" y="96"/>
                    <a:pt x="141" y="96"/>
                  </a:cubicBezTo>
                  <a:cubicBezTo>
                    <a:pt x="141" y="96"/>
                    <a:pt x="142" y="96"/>
                    <a:pt x="143" y="96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1" y="107"/>
                    <a:pt x="135" y="118"/>
                    <a:pt x="127" y="127"/>
                  </a:cubicBezTo>
                  <a:cubicBezTo>
                    <a:pt x="106" y="149"/>
                    <a:pt x="70" y="149"/>
                    <a:pt x="49" y="127"/>
                  </a:cubicBezTo>
                  <a:cubicBezTo>
                    <a:pt x="28" y="106"/>
                    <a:pt x="28" y="70"/>
                    <a:pt x="49" y="49"/>
                  </a:cubicBezTo>
                  <a:cubicBezTo>
                    <a:pt x="59" y="38"/>
                    <a:pt x="74" y="32"/>
                    <a:pt x="88" y="32"/>
                  </a:cubicBezTo>
                  <a:cubicBezTo>
                    <a:pt x="101" y="32"/>
                    <a:pt x="114" y="37"/>
                    <a:pt x="125" y="47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06" y="53"/>
                    <a:pt x="97" y="49"/>
                    <a:pt x="88" y="49"/>
                  </a:cubicBezTo>
                  <a:cubicBezTo>
                    <a:pt x="77" y="49"/>
                    <a:pt x="68" y="53"/>
                    <a:pt x="60" y="61"/>
                  </a:cubicBezTo>
                  <a:cubicBezTo>
                    <a:pt x="53" y="68"/>
                    <a:pt x="49" y="78"/>
                    <a:pt x="49" y="88"/>
                  </a:cubicBezTo>
                  <a:cubicBezTo>
                    <a:pt x="49" y="98"/>
                    <a:pt x="53" y="108"/>
                    <a:pt x="60" y="116"/>
                  </a:cubicBezTo>
                  <a:cubicBezTo>
                    <a:pt x="68" y="122"/>
                    <a:pt x="77" y="127"/>
                    <a:pt x="88" y="127"/>
                  </a:cubicBezTo>
                  <a:cubicBezTo>
                    <a:pt x="98" y="127"/>
                    <a:pt x="108" y="122"/>
                    <a:pt x="115" y="116"/>
                  </a:cubicBezTo>
                  <a:cubicBezTo>
                    <a:pt x="122" y="108"/>
                    <a:pt x="127" y="98"/>
                    <a:pt x="127" y="88"/>
                  </a:cubicBezTo>
                  <a:cubicBezTo>
                    <a:pt x="127" y="79"/>
                    <a:pt x="123" y="69"/>
                    <a:pt x="117" y="63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33" y="56"/>
                    <a:pt x="138" y="63"/>
                    <a:pt x="139" y="69"/>
                  </a:cubicBezTo>
                  <a:cubicBezTo>
                    <a:pt x="139" y="69"/>
                    <a:pt x="139" y="69"/>
                    <a:pt x="139" y="69"/>
                  </a:cubicBezTo>
                  <a:close/>
                  <a:moveTo>
                    <a:pt x="85" y="90"/>
                  </a:moveTo>
                  <a:cubicBezTo>
                    <a:pt x="86" y="90"/>
                    <a:pt x="87" y="90"/>
                    <a:pt x="88" y="90"/>
                  </a:cubicBezTo>
                  <a:cubicBezTo>
                    <a:pt x="89" y="90"/>
                    <a:pt x="89" y="90"/>
                    <a:pt x="90" y="90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8" y="73"/>
                    <a:pt x="121" y="80"/>
                    <a:pt x="121" y="88"/>
                  </a:cubicBezTo>
                  <a:cubicBezTo>
                    <a:pt x="121" y="97"/>
                    <a:pt x="117" y="105"/>
                    <a:pt x="112" y="112"/>
                  </a:cubicBezTo>
                  <a:cubicBezTo>
                    <a:pt x="105" y="117"/>
                    <a:pt x="96" y="121"/>
                    <a:pt x="88" y="121"/>
                  </a:cubicBezTo>
                  <a:cubicBezTo>
                    <a:pt x="79" y="121"/>
                    <a:pt x="70" y="117"/>
                    <a:pt x="65" y="112"/>
                  </a:cubicBezTo>
                  <a:cubicBezTo>
                    <a:pt x="58" y="105"/>
                    <a:pt x="54" y="97"/>
                    <a:pt x="54" y="88"/>
                  </a:cubicBezTo>
                  <a:cubicBezTo>
                    <a:pt x="54" y="79"/>
                    <a:pt x="58" y="71"/>
                    <a:pt x="65" y="64"/>
                  </a:cubicBezTo>
                  <a:cubicBezTo>
                    <a:pt x="70" y="59"/>
                    <a:pt x="79" y="55"/>
                    <a:pt x="88" y="55"/>
                  </a:cubicBezTo>
                  <a:cubicBezTo>
                    <a:pt x="96" y="55"/>
                    <a:pt x="103" y="58"/>
                    <a:pt x="109" y="63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7"/>
                    <a:pt x="85" y="89"/>
                    <a:pt x="85" y="90"/>
                  </a:cubicBezTo>
                  <a:close/>
                  <a:moveTo>
                    <a:pt x="85" y="90"/>
                  </a:moveTo>
                  <a:cubicBezTo>
                    <a:pt x="85" y="90"/>
                    <a:pt x="85" y="90"/>
                    <a:pt x="85" y="9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C6860AE-E5CE-AEF7-D7C9-2871940CD3C4}"/>
              </a:ext>
            </a:extLst>
          </p:cNvPr>
          <p:cNvGrpSpPr/>
          <p:nvPr/>
        </p:nvGrpSpPr>
        <p:grpSpPr>
          <a:xfrm>
            <a:off x="6850267" y="4785158"/>
            <a:ext cx="1590930" cy="854860"/>
            <a:chOff x="6850267" y="4785158"/>
            <a:chExt cx="1590930" cy="85486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7B0C4A0-7C53-8C25-B88B-B836B228A186}"/>
                </a:ext>
              </a:extLst>
            </p:cNvPr>
            <p:cNvSpPr/>
            <p:nvPr/>
          </p:nvSpPr>
          <p:spPr>
            <a:xfrm>
              <a:off x="7716029" y="4914850"/>
              <a:ext cx="725168" cy="7251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" name="Connector: Elbow 6">
              <a:extLst>
                <a:ext uri="{FF2B5EF4-FFF2-40B4-BE49-F238E27FC236}">
                  <a16:creationId xmlns:a16="http://schemas.microsoft.com/office/drawing/2014/main" id="{E4721B3C-B41F-3BAC-4F99-A53439EE9C7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056378" y="4579047"/>
              <a:ext cx="492276" cy="904497"/>
            </a:xfrm>
            <a:prstGeom prst="bentConnector2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24">
              <a:extLst>
                <a:ext uri="{FF2B5EF4-FFF2-40B4-BE49-F238E27FC236}">
                  <a16:creationId xmlns:a16="http://schemas.microsoft.com/office/drawing/2014/main" id="{36BAB2AB-FB74-C626-5A61-D6399FB74F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4468" y="5123764"/>
              <a:ext cx="307340" cy="307340"/>
            </a:xfrm>
            <a:custGeom>
              <a:avLst/>
              <a:gdLst>
                <a:gd name="T0" fmla="*/ 61 w 160"/>
                <a:gd name="T1" fmla="*/ 68 h 160"/>
                <a:gd name="T2" fmla="*/ 67 w 160"/>
                <a:gd name="T3" fmla="*/ 73 h 160"/>
                <a:gd name="T4" fmla="*/ 92 w 160"/>
                <a:gd name="T5" fmla="*/ 73 h 160"/>
                <a:gd name="T6" fmla="*/ 99 w 160"/>
                <a:gd name="T7" fmla="*/ 68 h 160"/>
                <a:gd name="T8" fmla="*/ 107 w 160"/>
                <a:gd name="T9" fmla="*/ 45 h 160"/>
                <a:gd name="T10" fmla="*/ 90 w 160"/>
                <a:gd name="T11" fmla="*/ 35 h 160"/>
                <a:gd name="T12" fmla="*/ 80 w 160"/>
                <a:gd name="T13" fmla="*/ 20 h 160"/>
                <a:gd name="T14" fmla="*/ 69 w 160"/>
                <a:gd name="T15" fmla="*/ 35 h 160"/>
                <a:gd name="T16" fmla="*/ 53 w 160"/>
                <a:gd name="T17" fmla="*/ 45 h 160"/>
                <a:gd name="T18" fmla="*/ 73 w 160"/>
                <a:gd name="T19" fmla="*/ 43 h 160"/>
                <a:gd name="T20" fmla="*/ 80 w 160"/>
                <a:gd name="T21" fmla="*/ 35 h 160"/>
                <a:gd name="T22" fmla="*/ 86 w 160"/>
                <a:gd name="T23" fmla="*/ 43 h 160"/>
                <a:gd name="T24" fmla="*/ 88 w 160"/>
                <a:gd name="T25" fmla="*/ 49 h 160"/>
                <a:gd name="T26" fmla="*/ 88 w 160"/>
                <a:gd name="T27" fmla="*/ 60 h 160"/>
                <a:gd name="T28" fmla="*/ 80 w 160"/>
                <a:gd name="T29" fmla="*/ 56 h 160"/>
                <a:gd name="T30" fmla="*/ 71 w 160"/>
                <a:gd name="T31" fmla="*/ 60 h 160"/>
                <a:gd name="T32" fmla="*/ 71 w 160"/>
                <a:gd name="T33" fmla="*/ 49 h 160"/>
                <a:gd name="T34" fmla="*/ 73 w 160"/>
                <a:gd name="T35" fmla="*/ 43 h 160"/>
                <a:gd name="T36" fmla="*/ 132 w 160"/>
                <a:gd name="T37" fmla="*/ 12 h 160"/>
                <a:gd name="T38" fmla="*/ 127 w 160"/>
                <a:gd name="T39" fmla="*/ 0 h 160"/>
                <a:gd name="T40" fmla="*/ 28 w 160"/>
                <a:gd name="T41" fmla="*/ 5 h 160"/>
                <a:gd name="T42" fmla="*/ 18 w 160"/>
                <a:gd name="T43" fmla="*/ 10 h 160"/>
                <a:gd name="T44" fmla="*/ 0 w 160"/>
                <a:gd name="T45" fmla="*/ 45 h 160"/>
                <a:gd name="T46" fmla="*/ 30 w 160"/>
                <a:gd name="T47" fmla="*/ 75 h 160"/>
                <a:gd name="T48" fmla="*/ 52 w 160"/>
                <a:gd name="T49" fmla="*/ 97 h 160"/>
                <a:gd name="T50" fmla="*/ 61 w 160"/>
                <a:gd name="T51" fmla="*/ 113 h 160"/>
                <a:gd name="T52" fmla="*/ 47 w 160"/>
                <a:gd name="T53" fmla="*/ 133 h 160"/>
                <a:gd name="T54" fmla="*/ 38 w 160"/>
                <a:gd name="T55" fmla="*/ 156 h 160"/>
                <a:gd name="T56" fmla="*/ 117 w 160"/>
                <a:gd name="T57" fmla="*/ 160 h 160"/>
                <a:gd name="T58" fmla="*/ 122 w 160"/>
                <a:gd name="T59" fmla="*/ 146 h 160"/>
                <a:gd name="T60" fmla="*/ 113 w 160"/>
                <a:gd name="T61" fmla="*/ 127 h 160"/>
                <a:gd name="T62" fmla="*/ 94 w 160"/>
                <a:gd name="T63" fmla="*/ 113 h 160"/>
                <a:gd name="T64" fmla="*/ 129 w 160"/>
                <a:gd name="T65" fmla="*/ 75 h 160"/>
                <a:gd name="T66" fmla="*/ 151 w 160"/>
                <a:gd name="T67" fmla="*/ 60 h 160"/>
                <a:gd name="T68" fmla="*/ 160 w 160"/>
                <a:gd name="T69" fmla="*/ 29 h 160"/>
                <a:gd name="T70" fmla="*/ 28 w 160"/>
                <a:gd name="T71" fmla="*/ 62 h 160"/>
                <a:gd name="T72" fmla="*/ 9 w 160"/>
                <a:gd name="T73" fmla="*/ 45 h 160"/>
                <a:gd name="T74" fmla="*/ 18 w 160"/>
                <a:gd name="T75" fmla="*/ 19 h 160"/>
                <a:gd name="T76" fmla="*/ 28 w 160"/>
                <a:gd name="T77" fmla="*/ 62 h 160"/>
                <a:gd name="T78" fmla="*/ 103 w 160"/>
                <a:gd name="T79" fmla="*/ 127 h 160"/>
                <a:gd name="T80" fmla="*/ 89 w 160"/>
                <a:gd name="T81" fmla="*/ 132 h 160"/>
                <a:gd name="T82" fmla="*/ 89 w 160"/>
                <a:gd name="T83" fmla="*/ 141 h 160"/>
                <a:gd name="T84" fmla="*/ 113 w 160"/>
                <a:gd name="T85" fmla="*/ 146 h 160"/>
                <a:gd name="T86" fmla="*/ 47 w 160"/>
                <a:gd name="T87" fmla="*/ 151 h 160"/>
                <a:gd name="T88" fmla="*/ 52 w 160"/>
                <a:gd name="T89" fmla="*/ 141 h 160"/>
                <a:gd name="T90" fmla="*/ 75 w 160"/>
                <a:gd name="T91" fmla="*/ 136 h 160"/>
                <a:gd name="T92" fmla="*/ 56 w 160"/>
                <a:gd name="T93" fmla="*/ 132 h 160"/>
                <a:gd name="T94" fmla="*/ 61 w 160"/>
                <a:gd name="T95" fmla="*/ 122 h 160"/>
                <a:gd name="T96" fmla="*/ 122 w 160"/>
                <a:gd name="T97" fmla="*/ 61 h 160"/>
                <a:gd name="T98" fmla="*/ 85 w 160"/>
                <a:gd name="T99" fmla="*/ 113 h 160"/>
                <a:gd name="T100" fmla="*/ 56 w 160"/>
                <a:gd name="T101" fmla="*/ 89 h 160"/>
                <a:gd name="T102" fmla="*/ 37 w 160"/>
                <a:gd name="T103" fmla="*/ 10 h 160"/>
                <a:gd name="T104" fmla="*/ 122 w 160"/>
                <a:gd name="T105" fmla="*/ 61 h 160"/>
                <a:gd name="T106" fmla="*/ 146 w 160"/>
                <a:gd name="T107" fmla="*/ 52 h 160"/>
                <a:gd name="T108" fmla="*/ 132 w 160"/>
                <a:gd name="T109" fmla="*/ 29 h 160"/>
                <a:gd name="T110" fmla="*/ 150 w 160"/>
                <a:gd name="T111" fmla="*/ 2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160">
                  <a:moveTo>
                    <a:pt x="63" y="54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0" y="71"/>
                    <a:pt x="62" y="73"/>
                    <a:pt x="65" y="73"/>
                  </a:cubicBezTo>
                  <a:cubicBezTo>
                    <a:pt x="66" y="73"/>
                    <a:pt x="67" y="73"/>
                    <a:pt x="67" y="73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73"/>
                    <a:pt x="94" y="73"/>
                    <a:pt x="94" y="73"/>
                  </a:cubicBezTo>
                  <a:cubicBezTo>
                    <a:pt x="97" y="73"/>
                    <a:pt x="99" y="71"/>
                    <a:pt x="99" y="68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9" y="42"/>
                    <a:pt x="108" y="37"/>
                    <a:pt x="104" y="37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3" y="20"/>
                    <a:pt x="81" y="20"/>
                    <a:pt x="80" y="20"/>
                  </a:cubicBezTo>
                  <a:cubicBezTo>
                    <a:pt x="78" y="20"/>
                    <a:pt x="76" y="20"/>
                    <a:pt x="75" y="22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2" y="37"/>
                    <a:pt x="50" y="42"/>
                    <a:pt x="53" y="45"/>
                  </a:cubicBezTo>
                  <a:lnTo>
                    <a:pt x="63" y="54"/>
                  </a:lnTo>
                  <a:close/>
                  <a:moveTo>
                    <a:pt x="73" y="43"/>
                  </a:moveTo>
                  <a:cubicBezTo>
                    <a:pt x="75" y="43"/>
                    <a:pt x="76" y="42"/>
                    <a:pt x="77" y="4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2"/>
                    <a:pt x="85" y="43"/>
                    <a:pt x="86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0"/>
                    <a:pt x="87" y="52"/>
                    <a:pt x="87" y="53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0" y="56"/>
                    <a:pt x="80" y="56"/>
                  </a:cubicBezTo>
                  <a:cubicBezTo>
                    <a:pt x="79" y="56"/>
                    <a:pt x="78" y="57"/>
                    <a:pt x="78" y="57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3" y="52"/>
                    <a:pt x="72" y="50"/>
                    <a:pt x="71" y="49"/>
                  </a:cubicBezTo>
                  <a:cubicBezTo>
                    <a:pt x="66" y="44"/>
                    <a:pt x="66" y="44"/>
                    <a:pt x="66" y="44"/>
                  </a:cubicBezTo>
                  <a:lnTo>
                    <a:pt x="73" y="43"/>
                  </a:lnTo>
                  <a:close/>
                  <a:moveTo>
                    <a:pt x="141" y="10"/>
                  </a:moveTo>
                  <a:cubicBezTo>
                    <a:pt x="138" y="10"/>
                    <a:pt x="135" y="11"/>
                    <a:pt x="132" y="12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2"/>
                    <a:pt x="129" y="0"/>
                    <a:pt x="12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8" y="2"/>
                    <a:pt x="28" y="5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5" y="11"/>
                    <a:pt x="22" y="10"/>
                    <a:pt x="18" y="10"/>
                  </a:cubicBezTo>
                  <a:cubicBezTo>
                    <a:pt x="9" y="10"/>
                    <a:pt x="0" y="18"/>
                    <a:pt x="0" y="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1"/>
                    <a:pt x="3" y="57"/>
                    <a:pt x="8" y="6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4" y="84"/>
                    <a:pt x="41" y="92"/>
                    <a:pt x="52" y="97"/>
                  </a:cubicBezTo>
                  <a:cubicBezTo>
                    <a:pt x="59" y="100"/>
                    <a:pt x="64" y="106"/>
                    <a:pt x="65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53" y="113"/>
                    <a:pt x="47" y="119"/>
                    <a:pt x="47" y="127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41" y="135"/>
                    <a:pt x="38" y="140"/>
                    <a:pt x="38" y="14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8"/>
                    <a:pt x="40" y="160"/>
                    <a:pt x="42" y="160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20" y="160"/>
                    <a:pt x="122" y="158"/>
                    <a:pt x="122" y="15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0"/>
                    <a:pt x="118" y="135"/>
                    <a:pt x="113" y="133"/>
                  </a:cubicBezTo>
                  <a:cubicBezTo>
                    <a:pt x="113" y="127"/>
                    <a:pt x="113" y="127"/>
                    <a:pt x="113" y="127"/>
                  </a:cubicBezTo>
                  <a:cubicBezTo>
                    <a:pt x="112" y="119"/>
                    <a:pt x="106" y="113"/>
                    <a:pt x="98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5" y="106"/>
                    <a:pt x="99" y="101"/>
                    <a:pt x="105" y="97"/>
                  </a:cubicBezTo>
                  <a:cubicBezTo>
                    <a:pt x="116" y="91"/>
                    <a:pt x="125" y="8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7" y="57"/>
                    <a:pt x="160" y="51"/>
                    <a:pt x="160" y="45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18"/>
                    <a:pt x="151" y="10"/>
                    <a:pt x="141" y="10"/>
                  </a:cubicBezTo>
                  <a:close/>
                  <a:moveTo>
                    <a:pt x="28" y="6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1" y="51"/>
                    <a:pt x="9" y="48"/>
                    <a:pt x="9" y="4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3"/>
                    <a:pt x="13" y="19"/>
                    <a:pt x="18" y="19"/>
                  </a:cubicBezTo>
                  <a:cubicBezTo>
                    <a:pt x="24" y="19"/>
                    <a:pt x="28" y="23"/>
                    <a:pt x="28" y="29"/>
                  </a:cubicBezTo>
                  <a:lnTo>
                    <a:pt x="28" y="62"/>
                  </a:lnTo>
                  <a:close/>
                  <a:moveTo>
                    <a:pt x="98" y="122"/>
                  </a:moveTo>
                  <a:cubicBezTo>
                    <a:pt x="101" y="122"/>
                    <a:pt x="103" y="125"/>
                    <a:pt x="103" y="127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89" y="132"/>
                    <a:pt x="89" y="132"/>
                    <a:pt x="89" y="132"/>
                  </a:cubicBezTo>
                  <a:cubicBezTo>
                    <a:pt x="86" y="132"/>
                    <a:pt x="84" y="134"/>
                    <a:pt x="84" y="136"/>
                  </a:cubicBezTo>
                  <a:cubicBezTo>
                    <a:pt x="84" y="139"/>
                    <a:pt x="86" y="141"/>
                    <a:pt x="89" y="141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10" y="141"/>
                    <a:pt x="113" y="143"/>
                    <a:pt x="113" y="14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47" y="143"/>
                    <a:pt x="49" y="141"/>
                    <a:pt x="52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3" y="141"/>
                    <a:pt x="75" y="139"/>
                    <a:pt x="75" y="136"/>
                  </a:cubicBezTo>
                  <a:cubicBezTo>
                    <a:pt x="75" y="134"/>
                    <a:pt x="73" y="132"/>
                    <a:pt x="70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6" y="125"/>
                    <a:pt x="58" y="122"/>
                    <a:pt x="61" y="122"/>
                  </a:cubicBezTo>
                  <a:lnTo>
                    <a:pt x="98" y="122"/>
                  </a:lnTo>
                  <a:close/>
                  <a:moveTo>
                    <a:pt x="122" y="61"/>
                  </a:moveTo>
                  <a:cubicBezTo>
                    <a:pt x="122" y="73"/>
                    <a:pt x="116" y="80"/>
                    <a:pt x="100" y="89"/>
                  </a:cubicBezTo>
                  <a:cubicBezTo>
                    <a:pt x="91" y="94"/>
                    <a:pt x="86" y="103"/>
                    <a:pt x="85" y="113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3" y="103"/>
                    <a:pt x="66" y="94"/>
                    <a:pt x="56" y="89"/>
                  </a:cubicBezTo>
                  <a:cubicBezTo>
                    <a:pt x="44" y="83"/>
                    <a:pt x="37" y="73"/>
                    <a:pt x="37" y="6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122" y="10"/>
                    <a:pt x="122" y="10"/>
                    <a:pt x="122" y="10"/>
                  </a:cubicBezTo>
                  <a:lnTo>
                    <a:pt x="122" y="61"/>
                  </a:lnTo>
                  <a:close/>
                  <a:moveTo>
                    <a:pt x="150" y="45"/>
                  </a:moveTo>
                  <a:cubicBezTo>
                    <a:pt x="150" y="48"/>
                    <a:pt x="149" y="51"/>
                    <a:pt x="146" y="5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3"/>
                    <a:pt x="136" y="19"/>
                    <a:pt x="141" y="19"/>
                  </a:cubicBezTo>
                  <a:cubicBezTo>
                    <a:pt x="146" y="19"/>
                    <a:pt x="150" y="23"/>
                    <a:pt x="150" y="29"/>
                  </a:cubicBezTo>
                  <a:lnTo>
                    <a:pt x="15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648F363-F671-6C9F-5554-C2BC4FC09C7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1C15F1-0896-7EC3-E887-099999F5C90D}"/>
              </a:ext>
            </a:extLst>
          </p:cNvPr>
          <p:cNvSpPr txBox="1"/>
          <p:nvPr/>
        </p:nvSpPr>
        <p:spPr>
          <a:xfrm>
            <a:off x="8977039" y="1379065"/>
            <a:ext cx="285318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E5393E-CEFE-15F7-6027-D2B1BCEDF800}"/>
              </a:ext>
            </a:extLst>
          </p:cNvPr>
          <p:cNvSpPr txBox="1"/>
          <p:nvPr/>
        </p:nvSpPr>
        <p:spPr>
          <a:xfrm>
            <a:off x="9020256" y="2949299"/>
            <a:ext cx="285318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6986B8-7F97-58AC-11AB-D73FD7A687BF}"/>
              </a:ext>
            </a:extLst>
          </p:cNvPr>
          <p:cNvSpPr txBox="1"/>
          <p:nvPr/>
        </p:nvSpPr>
        <p:spPr>
          <a:xfrm>
            <a:off x="9020256" y="4519533"/>
            <a:ext cx="285318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FFD09C-BC86-23DB-FF5B-4288C489FAC7}"/>
              </a:ext>
            </a:extLst>
          </p:cNvPr>
          <p:cNvSpPr txBox="1"/>
          <p:nvPr/>
        </p:nvSpPr>
        <p:spPr>
          <a:xfrm>
            <a:off x="324868" y="1379065"/>
            <a:ext cx="285318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E280407-3621-0B4A-DB34-BE2860C49185}"/>
              </a:ext>
            </a:extLst>
          </p:cNvPr>
          <p:cNvSpPr txBox="1"/>
          <p:nvPr/>
        </p:nvSpPr>
        <p:spPr>
          <a:xfrm>
            <a:off x="324868" y="2949299"/>
            <a:ext cx="285318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B4EBD9-5D5F-E264-15DF-48ABAED8A6C5}"/>
              </a:ext>
            </a:extLst>
          </p:cNvPr>
          <p:cNvSpPr txBox="1"/>
          <p:nvPr/>
        </p:nvSpPr>
        <p:spPr>
          <a:xfrm>
            <a:off x="324868" y="4519533"/>
            <a:ext cx="285318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BF563CA-6958-0794-1C66-53073D4165B7}"/>
              </a:ext>
            </a:extLst>
          </p:cNvPr>
          <p:cNvGrpSpPr/>
          <p:nvPr/>
        </p:nvGrpSpPr>
        <p:grpSpPr>
          <a:xfrm>
            <a:off x="4643558" y="1409934"/>
            <a:ext cx="2634598" cy="4228568"/>
            <a:chOff x="4851758" y="3307674"/>
            <a:chExt cx="1969075" cy="3160394"/>
          </a:xfrm>
        </p:grpSpPr>
        <p:grpSp>
          <p:nvGrpSpPr>
            <p:cNvPr id="28" name="Graphic 2">
              <a:extLst>
                <a:ext uri="{FF2B5EF4-FFF2-40B4-BE49-F238E27FC236}">
                  <a16:creationId xmlns:a16="http://schemas.microsoft.com/office/drawing/2014/main" id="{3EAEC147-BDC5-A40D-86C5-BFD34B847C50}"/>
                </a:ext>
              </a:extLst>
            </p:cNvPr>
            <p:cNvGrpSpPr/>
            <p:nvPr/>
          </p:nvGrpSpPr>
          <p:grpSpPr>
            <a:xfrm rot="18323451">
              <a:off x="5485138" y="5830142"/>
              <a:ext cx="667080" cy="608771"/>
              <a:chOff x="4296879" y="3385399"/>
              <a:chExt cx="713051" cy="650724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D71053B-88A4-304F-852D-2EB1A361ED19}"/>
                  </a:ext>
                </a:extLst>
              </p:cNvPr>
              <p:cNvSpPr/>
              <p:nvPr/>
            </p:nvSpPr>
            <p:spPr>
              <a:xfrm>
                <a:off x="4296879" y="3385399"/>
                <a:ext cx="713051" cy="650724"/>
              </a:xfrm>
              <a:custGeom>
                <a:avLst/>
                <a:gdLst>
                  <a:gd name="connsiteX0" fmla="*/ 535219 w 713051"/>
                  <a:gd name="connsiteY0" fmla="*/ 34 h 650724"/>
                  <a:gd name="connsiteX1" fmla="*/ 214284 w 713051"/>
                  <a:gd name="connsiteY1" fmla="*/ 48287 h 650724"/>
                  <a:gd name="connsiteX2" fmla="*/ 44348 w 713051"/>
                  <a:gd name="connsiteY2" fmla="*/ 124068 h 650724"/>
                  <a:gd name="connsiteX3" fmla="*/ 189690 w 713051"/>
                  <a:gd name="connsiteY3" fmla="*/ 150919 h 650724"/>
                  <a:gd name="connsiteX4" fmla="*/ 0 w 713051"/>
                  <a:gd name="connsiteY4" fmla="*/ 311110 h 650724"/>
                  <a:gd name="connsiteX5" fmla="*/ 139598 w 713051"/>
                  <a:gd name="connsiteY5" fmla="*/ 284088 h 650724"/>
                  <a:gd name="connsiteX6" fmla="*/ 17536 w 713051"/>
                  <a:gd name="connsiteY6" fmla="*/ 520194 h 650724"/>
                  <a:gd name="connsiteX7" fmla="*/ 30861 w 713051"/>
                  <a:gd name="connsiteY7" fmla="*/ 511088 h 650724"/>
                  <a:gd name="connsiteX8" fmla="*/ 17650 w 713051"/>
                  <a:gd name="connsiteY8" fmla="*/ 520422 h 650724"/>
                  <a:gd name="connsiteX9" fmla="*/ 282683 w 713051"/>
                  <a:gd name="connsiteY9" fmla="*/ 500458 h 650724"/>
                  <a:gd name="connsiteX10" fmla="*/ 203206 w 713051"/>
                  <a:gd name="connsiteY10" fmla="*/ 618359 h 650724"/>
                  <a:gd name="connsiteX11" fmla="*/ 424834 w 713051"/>
                  <a:gd name="connsiteY11" fmla="*/ 506459 h 650724"/>
                  <a:gd name="connsiteX12" fmla="*/ 392687 w 713051"/>
                  <a:gd name="connsiteY12" fmla="*/ 650724 h 650724"/>
                  <a:gd name="connsiteX13" fmla="*/ 528914 w 713051"/>
                  <a:gd name="connsiteY13" fmla="*/ 523975 h 650724"/>
                  <a:gd name="connsiteX14" fmla="*/ 713051 w 713051"/>
                  <a:gd name="connsiteY14" fmla="*/ 215308 h 650724"/>
                  <a:gd name="connsiteX15" fmla="*/ 535219 w 713051"/>
                  <a:gd name="connsiteY15" fmla="*/ 34 h 650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3051" h="650724">
                    <a:moveTo>
                      <a:pt x="535219" y="34"/>
                    </a:moveTo>
                    <a:cubicBezTo>
                      <a:pt x="535219" y="34"/>
                      <a:pt x="355235" y="-2986"/>
                      <a:pt x="214284" y="48287"/>
                    </a:cubicBezTo>
                    <a:cubicBezTo>
                      <a:pt x="73333" y="99560"/>
                      <a:pt x="44348" y="124068"/>
                      <a:pt x="44348" y="124068"/>
                    </a:cubicBezTo>
                    <a:cubicBezTo>
                      <a:pt x="44348" y="124068"/>
                      <a:pt x="131597" y="122839"/>
                      <a:pt x="189690" y="150919"/>
                    </a:cubicBezTo>
                    <a:cubicBezTo>
                      <a:pt x="189690" y="150919"/>
                      <a:pt x="45425" y="236720"/>
                      <a:pt x="0" y="311110"/>
                    </a:cubicBezTo>
                    <a:cubicBezTo>
                      <a:pt x="0" y="311110"/>
                      <a:pt x="102156" y="289555"/>
                      <a:pt x="139598" y="284088"/>
                    </a:cubicBezTo>
                    <a:cubicBezTo>
                      <a:pt x="139598" y="284088"/>
                      <a:pt x="31509" y="379443"/>
                      <a:pt x="17536" y="520194"/>
                    </a:cubicBezTo>
                    <a:lnTo>
                      <a:pt x="30861" y="511088"/>
                    </a:lnTo>
                    <a:lnTo>
                      <a:pt x="17650" y="520422"/>
                    </a:lnTo>
                    <a:cubicBezTo>
                      <a:pt x="152648" y="562628"/>
                      <a:pt x="282683" y="500458"/>
                      <a:pt x="282683" y="500458"/>
                    </a:cubicBezTo>
                    <a:cubicBezTo>
                      <a:pt x="263004" y="532776"/>
                      <a:pt x="203206" y="618359"/>
                      <a:pt x="203206" y="618359"/>
                    </a:cubicBezTo>
                    <a:cubicBezTo>
                      <a:pt x="289436" y="605652"/>
                      <a:pt x="424834" y="506459"/>
                      <a:pt x="424834" y="506459"/>
                    </a:cubicBezTo>
                    <a:cubicBezTo>
                      <a:pt x="427949" y="570905"/>
                      <a:pt x="392687" y="650724"/>
                      <a:pt x="392687" y="650724"/>
                    </a:cubicBezTo>
                    <a:cubicBezTo>
                      <a:pt x="392687" y="650724"/>
                      <a:pt x="426587" y="633637"/>
                      <a:pt x="528914" y="523975"/>
                    </a:cubicBezTo>
                    <a:cubicBezTo>
                      <a:pt x="631241" y="414314"/>
                      <a:pt x="713051" y="215308"/>
                      <a:pt x="713051" y="215308"/>
                    </a:cubicBezTo>
                    <a:lnTo>
                      <a:pt x="535219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FF2071D-90BA-17F8-302A-0F96053349D7}"/>
                  </a:ext>
                </a:extLst>
              </p:cNvPr>
              <p:cNvSpPr/>
              <p:nvPr/>
            </p:nvSpPr>
            <p:spPr>
              <a:xfrm>
                <a:off x="4513173" y="3426966"/>
                <a:ext cx="451427" cy="421743"/>
              </a:xfrm>
              <a:custGeom>
                <a:avLst/>
                <a:gdLst>
                  <a:gd name="connsiteX0" fmla="*/ 338738 w 451427"/>
                  <a:gd name="connsiteY0" fmla="*/ 24 h 421743"/>
                  <a:gd name="connsiteX1" fmla="*/ 135560 w 451427"/>
                  <a:gd name="connsiteY1" fmla="*/ 31171 h 421743"/>
                  <a:gd name="connsiteX2" fmla="*/ 27994 w 451427"/>
                  <a:gd name="connsiteY2" fmla="*/ 80225 h 421743"/>
                  <a:gd name="connsiteX3" fmla="*/ 120034 w 451427"/>
                  <a:gd name="connsiteY3" fmla="*/ 97693 h 421743"/>
                  <a:gd name="connsiteX4" fmla="*/ 0 w 451427"/>
                  <a:gd name="connsiteY4" fmla="*/ 201449 h 421743"/>
                  <a:gd name="connsiteX5" fmla="*/ 88373 w 451427"/>
                  <a:gd name="connsiteY5" fmla="*/ 183990 h 421743"/>
                  <a:gd name="connsiteX6" fmla="*/ 11182 w 451427"/>
                  <a:gd name="connsiteY6" fmla="*/ 336981 h 421743"/>
                  <a:gd name="connsiteX7" fmla="*/ 19622 w 451427"/>
                  <a:gd name="connsiteY7" fmla="*/ 331084 h 421743"/>
                  <a:gd name="connsiteX8" fmla="*/ 11259 w 451427"/>
                  <a:gd name="connsiteY8" fmla="*/ 337123 h 421743"/>
                  <a:gd name="connsiteX9" fmla="*/ 179061 w 451427"/>
                  <a:gd name="connsiteY9" fmla="*/ 324293 h 421743"/>
                  <a:gd name="connsiteX10" fmla="*/ 128788 w 451427"/>
                  <a:gd name="connsiteY10" fmla="*/ 400684 h 421743"/>
                  <a:gd name="connsiteX11" fmla="*/ 269062 w 451427"/>
                  <a:gd name="connsiteY11" fmla="*/ 328246 h 421743"/>
                  <a:gd name="connsiteX12" fmla="*/ 248764 w 451427"/>
                  <a:gd name="connsiteY12" fmla="*/ 421743 h 421743"/>
                  <a:gd name="connsiteX13" fmla="*/ 334966 w 451427"/>
                  <a:gd name="connsiteY13" fmla="*/ 339648 h 421743"/>
                  <a:gd name="connsiteX14" fmla="*/ 451428 w 451427"/>
                  <a:gd name="connsiteY14" fmla="*/ 139651 h 421743"/>
                  <a:gd name="connsiteX15" fmla="*/ 338738 w 451427"/>
                  <a:gd name="connsiteY15" fmla="*/ 24 h 421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1427" h="421743">
                    <a:moveTo>
                      <a:pt x="338738" y="24"/>
                    </a:moveTo>
                    <a:cubicBezTo>
                      <a:pt x="338738" y="24"/>
                      <a:pt x="224780" y="-2005"/>
                      <a:pt x="135560" y="31171"/>
                    </a:cubicBezTo>
                    <a:cubicBezTo>
                      <a:pt x="46339" y="64346"/>
                      <a:pt x="27994" y="80225"/>
                      <a:pt x="27994" y="80225"/>
                    </a:cubicBezTo>
                    <a:cubicBezTo>
                      <a:pt x="27994" y="80225"/>
                      <a:pt x="83239" y="79463"/>
                      <a:pt x="120034" y="97693"/>
                    </a:cubicBezTo>
                    <a:cubicBezTo>
                      <a:pt x="120034" y="97693"/>
                      <a:pt x="28727" y="153253"/>
                      <a:pt x="0" y="201449"/>
                    </a:cubicBezTo>
                    <a:cubicBezTo>
                      <a:pt x="0" y="201449"/>
                      <a:pt x="64665" y="187524"/>
                      <a:pt x="88373" y="183990"/>
                    </a:cubicBezTo>
                    <a:cubicBezTo>
                      <a:pt x="88373" y="183990"/>
                      <a:pt x="19974" y="245750"/>
                      <a:pt x="11182" y="336981"/>
                    </a:cubicBezTo>
                    <a:lnTo>
                      <a:pt x="19622" y="331084"/>
                    </a:lnTo>
                    <a:lnTo>
                      <a:pt x="11259" y="337123"/>
                    </a:lnTo>
                    <a:cubicBezTo>
                      <a:pt x="96745" y="364536"/>
                      <a:pt x="179061" y="324293"/>
                      <a:pt x="179061" y="324293"/>
                    </a:cubicBezTo>
                    <a:cubicBezTo>
                      <a:pt x="166611" y="345239"/>
                      <a:pt x="128788" y="400684"/>
                      <a:pt x="128788" y="400684"/>
                    </a:cubicBezTo>
                    <a:cubicBezTo>
                      <a:pt x="183375" y="392483"/>
                      <a:pt x="269062" y="328246"/>
                      <a:pt x="269062" y="328246"/>
                    </a:cubicBezTo>
                    <a:cubicBezTo>
                      <a:pt x="271062" y="370023"/>
                      <a:pt x="248764" y="421743"/>
                      <a:pt x="248764" y="421743"/>
                    </a:cubicBezTo>
                    <a:cubicBezTo>
                      <a:pt x="248764" y="421743"/>
                      <a:pt x="270224" y="410685"/>
                      <a:pt x="334966" y="339648"/>
                    </a:cubicBezTo>
                    <a:cubicBezTo>
                      <a:pt x="399707" y="268610"/>
                      <a:pt x="451428" y="139651"/>
                      <a:pt x="451428" y="139651"/>
                    </a:cubicBezTo>
                    <a:lnTo>
                      <a:pt x="338738" y="24"/>
                    </a:ln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477E4E7-BB1D-4ED3-FBC6-779D0FC7DF8F}"/>
                </a:ext>
              </a:extLst>
            </p:cNvPr>
            <p:cNvSpPr/>
            <p:nvPr/>
          </p:nvSpPr>
          <p:spPr>
            <a:xfrm rot="18323451">
              <a:off x="4615747" y="5023008"/>
              <a:ext cx="1057034" cy="585012"/>
            </a:xfrm>
            <a:custGeom>
              <a:avLst/>
              <a:gdLst>
                <a:gd name="connsiteX0" fmla="*/ 1129878 w 1129878"/>
                <a:gd name="connsiteY0" fmla="*/ 45958 h 625327"/>
                <a:gd name="connsiteX1" fmla="*/ 289849 w 1129878"/>
                <a:gd name="connsiteY1" fmla="*/ 165420 h 625327"/>
                <a:gd name="connsiteX2" fmla="*/ 327 w 1129878"/>
                <a:gd name="connsiteY2" fmla="*/ 608847 h 625327"/>
                <a:gd name="connsiteX3" fmla="*/ 449241 w 1129878"/>
                <a:gd name="connsiteY3" fmla="*/ 454295 h 625327"/>
                <a:gd name="connsiteX4" fmla="*/ 761794 w 1129878"/>
                <a:gd name="connsiteY4" fmla="*/ 515217 h 62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9878" h="625327">
                  <a:moveTo>
                    <a:pt x="1129878" y="45958"/>
                  </a:moveTo>
                  <a:cubicBezTo>
                    <a:pt x="938568" y="12220"/>
                    <a:pt x="538290" y="-82106"/>
                    <a:pt x="289849" y="165420"/>
                  </a:cubicBezTo>
                  <a:cubicBezTo>
                    <a:pt x="173768" y="281064"/>
                    <a:pt x="-8769" y="530866"/>
                    <a:pt x="327" y="608847"/>
                  </a:cubicBezTo>
                  <a:cubicBezTo>
                    <a:pt x="9424" y="686819"/>
                    <a:pt x="345113" y="463286"/>
                    <a:pt x="449241" y="454295"/>
                  </a:cubicBezTo>
                  <a:cubicBezTo>
                    <a:pt x="553368" y="445313"/>
                    <a:pt x="761794" y="515217"/>
                    <a:pt x="761794" y="515217"/>
                  </a:cubicBezTo>
                </a:path>
              </a:pathLst>
            </a:custGeom>
            <a:solidFill>
              <a:schemeClr val="accent1"/>
            </a:solidFill>
            <a:ln w="17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D9452C5-C051-839F-794E-E26B99E47B49}"/>
                </a:ext>
              </a:extLst>
            </p:cNvPr>
            <p:cNvSpPr/>
            <p:nvPr/>
          </p:nvSpPr>
          <p:spPr>
            <a:xfrm rot="18323451">
              <a:off x="4706454" y="3675178"/>
              <a:ext cx="2160965" cy="1766542"/>
            </a:xfrm>
            <a:custGeom>
              <a:avLst/>
              <a:gdLst>
                <a:gd name="connsiteX0" fmla="*/ 2282781 w 2309885"/>
                <a:gd name="connsiteY0" fmla="*/ 87837 h 1888281"/>
                <a:gd name="connsiteX1" fmla="*/ 1273721 w 2309885"/>
                <a:gd name="connsiteY1" fmla="*/ 108249 h 1888281"/>
                <a:gd name="connsiteX2" fmla="*/ 0 w 2309885"/>
                <a:gd name="connsiteY2" fmla="*/ 1427424 h 1888281"/>
                <a:gd name="connsiteX3" fmla="*/ 171345 w 2309885"/>
                <a:gd name="connsiteY3" fmla="*/ 1657852 h 1888281"/>
                <a:gd name="connsiteX4" fmla="*/ 342690 w 2309885"/>
                <a:gd name="connsiteY4" fmla="*/ 1888281 h 1888281"/>
                <a:gd name="connsiteX5" fmla="*/ 1968637 w 2309885"/>
                <a:gd name="connsiteY5" fmla="*/ 1053748 h 1888281"/>
                <a:gd name="connsiteX6" fmla="*/ 2282781 w 2309885"/>
                <a:gd name="connsiteY6" fmla="*/ 87837 h 188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885" h="1888281">
                  <a:moveTo>
                    <a:pt x="2282781" y="87837"/>
                  </a:moveTo>
                  <a:cubicBezTo>
                    <a:pt x="2170995" y="-62496"/>
                    <a:pt x="1559938" y="4341"/>
                    <a:pt x="1273721" y="108249"/>
                  </a:cubicBezTo>
                  <a:cubicBezTo>
                    <a:pt x="411518" y="421260"/>
                    <a:pt x="0" y="1427424"/>
                    <a:pt x="0" y="1427424"/>
                  </a:cubicBezTo>
                  <a:lnTo>
                    <a:pt x="171345" y="1657852"/>
                  </a:lnTo>
                  <a:lnTo>
                    <a:pt x="342690" y="1888281"/>
                  </a:lnTo>
                  <a:cubicBezTo>
                    <a:pt x="342690" y="1888281"/>
                    <a:pt x="1419377" y="1784382"/>
                    <a:pt x="1968637" y="1053748"/>
                  </a:cubicBezTo>
                  <a:cubicBezTo>
                    <a:pt x="2152784" y="808794"/>
                    <a:pt x="2390918" y="233265"/>
                    <a:pt x="2282781" y="878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61B122B-5541-6745-9DF4-2536867F65AA}"/>
                </a:ext>
              </a:extLst>
            </p:cNvPr>
            <p:cNvSpPr/>
            <p:nvPr/>
          </p:nvSpPr>
          <p:spPr>
            <a:xfrm rot="18323451">
              <a:off x="4852714" y="3684734"/>
              <a:ext cx="2002289" cy="1690436"/>
            </a:xfrm>
            <a:custGeom>
              <a:avLst/>
              <a:gdLst>
                <a:gd name="connsiteX0" fmla="*/ 1799025 w 2140274"/>
                <a:gd name="connsiteY0" fmla="*/ 972388 h 1806930"/>
                <a:gd name="connsiteX1" fmla="*/ 2113169 w 2140274"/>
                <a:gd name="connsiteY1" fmla="*/ 6477 h 1806930"/>
                <a:gd name="connsiteX2" fmla="*/ 2107902 w 2140274"/>
                <a:gd name="connsiteY2" fmla="*/ 0 h 1806930"/>
                <a:gd name="connsiteX3" fmla="*/ 2088852 w 2140274"/>
                <a:gd name="connsiteY3" fmla="*/ 172612 h 1806930"/>
                <a:gd name="connsiteX4" fmla="*/ 1940928 w 2140274"/>
                <a:gd name="connsiteY4" fmla="*/ 460753 h 1806930"/>
                <a:gd name="connsiteX5" fmla="*/ 1529506 w 2140274"/>
                <a:gd name="connsiteY5" fmla="*/ 904389 h 1806930"/>
                <a:gd name="connsiteX6" fmla="*/ 1019051 w 2140274"/>
                <a:gd name="connsiteY6" fmla="*/ 1243536 h 1806930"/>
                <a:gd name="connsiteX7" fmla="*/ 422738 w 2140274"/>
                <a:gd name="connsiteY7" fmla="*/ 1457925 h 1806930"/>
                <a:gd name="connsiteX8" fmla="*/ 98012 w 2140274"/>
                <a:gd name="connsiteY8" fmla="*/ 1543736 h 1806930"/>
                <a:gd name="connsiteX9" fmla="*/ 0 w 2140274"/>
                <a:gd name="connsiteY9" fmla="*/ 1574168 h 1806930"/>
                <a:gd name="connsiteX10" fmla="*/ 173079 w 2140274"/>
                <a:gd name="connsiteY10" fmla="*/ 1806931 h 1806930"/>
                <a:gd name="connsiteX11" fmla="*/ 1799025 w 2140274"/>
                <a:gd name="connsiteY11" fmla="*/ 972388 h 180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40274" h="1806930">
                  <a:moveTo>
                    <a:pt x="1799025" y="972388"/>
                  </a:moveTo>
                  <a:cubicBezTo>
                    <a:pt x="1983172" y="727434"/>
                    <a:pt x="2221306" y="151905"/>
                    <a:pt x="2113169" y="6477"/>
                  </a:cubicBezTo>
                  <a:cubicBezTo>
                    <a:pt x="2111531" y="4267"/>
                    <a:pt x="2109759" y="2115"/>
                    <a:pt x="2107902" y="0"/>
                  </a:cubicBezTo>
                  <a:cubicBezTo>
                    <a:pt x="2117512" y="57893"/>
                    <a:pt x="2113036" y="115329"/>
                    <a:pt x="2088852" y="172612"/>
                  </a:cubicBezTo>
                  <a:cubicBezTo>
                    <a:pt x="2047475" y="270605"/>
                    <a:pt x="1994592" y="368979"/>
                    <a:pt x="1940928" y="460753"/>
                  </a:cubicBezTo>
                  <a:cubicBezTo>
                    <a:pt x="1839573" y="634098"/>
                    <a:pt x="1682649" y="776888"/>
                    <a:pt x="1529506" y="904389"/>
                  </a:cubicBezTo>
                  <a:cubicBezTo>
                    <a:pt x="1372276" y="1035291"/>
                    <a:pt x="1201103" y="1150058"/>
                    <a:pt x="1019051" y="1243536"/>
                  </a:cubicBezTo>
                  <a:cubicBezTo>
                    <a:pt x="828475" y="1341387"/>
                    <a:pt x="629631" y="1404880"/>
                    <a:pt x="422738" y="1457925"/>
                  </a:cubicBezTo>
                  <a:cubicBezTo>
                    <a:pt x="314382" y="1485710"/>
                    <a:pt x="205130" y="1511389"/>
                    <a:pt x="98012" y="1543736"/>
                  </a:cubicBezTo>
                  <a:cubicBezTo>
                    <a:pt x="65541" y="1553547"/>
                    <a:pt x="32975" y="1565034"/>
                    <a:pt x="0" y="1574168"/>
                  </a:cubicBezTo>
                  <a:lnTo>
                    <a:pt x="173079" y="1806931"/>
                  </a:lnTo>
                  <a:cubicBezTo>
                    <a:pt x="173079" y="1806931"/>
                    <a:pt x="1249766" y="1703032"/>
                    <a:pt x="1799025" y="972388"/>
                  </a:cubicBezTo>
                  <a:close/>
                </a:path>
              </a:pathLst>
            </a:custGeom>
            <a:solidFill>
              <a:srgbClr val="4D4F6B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4574C27-7965-F742-DB0A-93EB04849E59}"/>
                </a:ext>
              </a:extLst>
            </p:cNvPr>
            <p:cNvGrpSpPr/>
            <p:nvPr/>
          </p:nvGrpSpPr>
          <p:grpSpPr>
            <a:xfrm>
              <a:off x="4906443" y="3307674"/>
              <a:ext cx="1914390" cy="2580591"/>
              <a:chOff x="4906443" y="3307674"/>
              <a:chExt cx="1914390" cy="2580591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140E382C-5980-E60A-3260-53C253F6AAE8}"/>
                  </a:ext>
                </a:extLst>
              </p:cNvPr>
              <p:cNvSpPr/>
              <p:nvPr/>
            </p:nvSpPr>
            <p:spPr>
              <a:xfrm rot="18323451">
                <a:off x="5528974" y="5506592"/>
                <a:ext cx="305359" cy="361934"/>
              </a:xfrm>
              <a:custGeom>
                <a:avLst/>
                <a:gdLst>
                  <a:gd name="connsiteX0" fmla="*/ 140751 w 326402"/>
                  <a:gd name="connsiteY0" fmla="*/ 0 h 386876"/>
                  <a:gd name="connsiteX1" fmla="*/ 0 w 326402"/>
                  <a:gd name="connsiteY1" fmla="*/ 236611 h 386876"/>
                  <a:gd name="connsiteX2" fmla="*/ 111738 w 326402"/>
                  <a:gd name="connsiteY2" fmla="*/ 386877 h 386876"/>
                  <a:gd name="connsiteX3" fmla="*/ 326403 w 326402"/>
                  <a:gd name="connsiteY3" fmla="*/ 227257 h 386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02" h="386876">
                    <a:moveTo>
                      <a:pt x="140751" y="0"/>
                    </a:moveTo>
                    <a:lnTo>
                      <a:pt x="0" y="236611"/>
                    </a:lnTo>
                    <a:lnTo>
                      <a:pt x="111738" y="386877"/>
                    </a:lnTo>
                    <a:lnTo>
                      <a:pt x="326403" y="227257"/>
                    </a:lnTo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5AB029A-3EA7-585A-9CE0-DC4052A147BC}"/>
                  </a:ext>
                </a:extLst>
              </p:cNvPr>
              <p:cNvSpPr/>
              <p:nvPr/>
            </p:nvSpPr>
            <p:spPr>
              <a:xfrm rot="18323451">
                <a:off x="5723153" y="5539661"/>
                <a:ext cx="354422" cy="289907"/>
              </a:xfrm>
              <a:custGeom>
                <a:avLst/>
                <a:gdLst>
                  <a:gd name="connsiteX0" fmla="*/ 378847 w 378847"/>
                  <a:gd name="connsiteY0" fmla="*/ 243221 h 309886"/>
                  <a:gd name="connsiteX1" fmla="*/ 111728 w 378847"/>
                  <a:gd name="connsiteY1" fmla="*/ 309886 h 309886"/>
                  <a:gd name="connsiteX2" fmla="*/ 0 w 378847"/>
                  <a:gd name="connsiteY2" fmla="*/ 159620 h 309886"/>
                  <a:gd name="connsiteX3" fmla="*/ 214665 w 378847"/>
                  <a:gd name="connsiteY3" fmla="*/ 0 h 309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847" h="309886">
                    <a:moveTo>
                      <a:pt x="378847" y="243221"/>
                    </a:moveTo>
                    <a:lnTo>
                      <a:pt x="111728" y="309886"/>
                    </a:lnTo>
                    <a:lnTo>
                      <a:pt x="0" y="159620"/>
                    </a:lnTo>
                    <a:lnTo>
                      <a:pt x="214665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0D32F32-FAE8-B8BA-BA1A-C30B456CBB45}"/>
                  </a:ext>
                </a:extLst>
              </p:cNvPr>
              <p:cNvSpPr/>
              <p:nvPr/>
            </p:nvSpPr>
            <p:spPr>
              <a:xfrm rot="18323451">
                <a:off x="5760368" y="5611751"/>
                <a:ext cx="354422" cy="198606"/>
              </a:xfrm>
              <a:custGeom>
                <a:avLst/>
                <a:gdLst>
                  <a:gd name="connsiteX0" fmla="*/ 378847 w 378847"/>
                  <a:gd name="connsiteY0" fmla="*/ 145628 h 212293"/>
                  <a:gd name="connsiteX1" fmla="*/ 111728 w 378847"/>
                  <a:gd name="connsiteY1" fmla="*/ 212293 h 212293"/>
                  <a:gd name="connsiteX2" fmla="*/ 0 w 378847"/>
                  <a:gd name="connsiteY2" fmla="*/ 62027 h 212293"/>
                  <a:gd name="connsiteX3" fmla="*/ 277482 w 378847"/>
                  <a:gd name="connsiteY3" fmla="*/ 0 h 21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847" h="212293">
                    <a:moveTo>
                      <a:pt x="378847" y="145628"/>
                    </a:moveTo>
                    <a:lnTo>
                      <a:pt x="111728" y="212293"/>
                    </a:lnTo>
                    <a:lnTo>
                      <a:pt x="0" y="62027"/>
                    </a:lnTo>
                    <a:lnTo>
                      <a:pt x="277482" y="0"/>
                    </a:lnTo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69BC470-D933-C712-A1FD-E153856A9525}"/>
                  </a:ext>
                </a:extLst>
              </p:cNvPr>
              <p:cNvSpPr/>
              <p:nvPr/>
            </p:nvSpPr>
            <p:spPr>
              <a:xfrm rot="18323451">
                <a:off x="4899433" y="5409826"/>
                <a:ext cx="153940" cy="139920"/>
              </a:xfrm>
              <a:custGeom>
                <a:avLst/>
                <a:gdLst>
                  <a:gd name="connsiteX0" fmla="*/ 11937 w 164549"/>
                  <a:gd name="connsiteY0" fmla="*/ 148779 h 149562"/>
                  <a:gd name="connsiteX1" fmla="*/ 64505 w 164549"/>
                  <a:gd name="connsiteY1" fmla="*/ 134224 h 149562"/>
                  <a:gd name="connsiteX2" fmla="*/ 152107 w 164549"/>
                  <a:gd name="connsiteY2" fmla="*/ 53224 h 149562"/>
                  <a:gd name="connsiteX3" fmla="*/ 145039 w 164549"/>
                  <a:gd name="connsiteY3" fmla="*/ 27 h 149562"/>
                  <a:gd name="connsiteX4" fmla="*/ 81317 w 164549"/>
                  <a:gd name="connsiteY4" fmla="*/ 29954 h 149562"/>
                  <a:gd name="connsiteX5" fmla="*/ 4374 w 164549"/>
                  <a:gd name="connsiteY5" fmla="*/ 121223 h 149562"/>
                  <a:gd name="connsiteX6" fmla="*/ 11937 w 164549"/>
                  <a:gd name="connsiteY6" fmla="*/ 148779 h 14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549" h="149562">
                    <a:moveTo>
                      <a:pt x="11937" y="148779"/>
                    </a:moveTo>
                    <a:cubicBezTo>
                      <a:pt x="27796" y="152379"/>
                      <a:pt x="48789" y="142892"/>
                      <a:pt x="64505" y="134224"/>
                    </a:cubicBezTo>
                    <a:cubicBezTo>
                      <a:pt x="98062" y="115717"/>
                      <a:pt x="132457" y="85980"/>
                      <a:pt x="152107" y="53224"/>
                    </a:cubicBezTo>
                    <a:cubicBezTo>
                      <a:pt x="164194" y="33078"/>
                      <a:pt x="175453" y="1122"/>
                      <a:pt x="145039" y="27"/>
                    </a:cubicBezTo>
                    <a:cubicBezTo>
                      <a:pt x="123627" y="-745"/>
                      <a:pt x="98815" y="15438"/>
                      <a:pt x="81317" y="29954"/>
                    </a:cubicBezTo>
                    <a:cubicBezTo>
                      <a:pt x="50323" y="55653"/>
                      <a:pt x="23558" y="87523"/>
                      <a:pt x="4374" y="121223"/>
                    </a:cubicBezTo>
                    <a:cubicBezTo>
                      <a:pt x="-2636" y="133529"/>
                      <a:pt x="-1979" y="145616"/>
                      <a:pt x="11937" y="148779"/>
                    </a:cubicBezTo>
                    <a:close/>
                  </a:path>
                </a:pathLst>
              </a:custGeom>
              <a:solidFill>
                <a:srgbClr val="FFFFFF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5E9D6EC-E921-58F4-504F-DC7E4674048B}"/>
                  </a:ext>
                </a:extLst>
              </p:cNvPr>
              <p:cNvSpPr/>
              <p:nvPr/>
            </p:nvSpPr>
            <p:spPr>
              <a:xfrm rot="18323451">
                <a:off x="4984948" y="5611914"/>
                <a:ext cx="41766" cy="41508"/>
              </a:xfrm>
              <a:custGeom>
                <a:avLst/>
                <a:gdLst>
                  <a:gd name="connsiteX0" fmla="*/ 4477 w 44644"/>
                  <a:gd name="connsiteY0" fmla="*/ 43941 h 44369"/>
                  <a:gd name="connsiteX1" fmla="*/ 19888 w 44644"/>
                  <a:gd name="connsiteY1" fmla="*/ 40474 h 44369"/>
                  <a:gd name="connsiteX2" fmla="*/ 42538 w 44644"/>
                  <a:gd name="connsiteY2" fmla="*/ 16900 h 44369"/>
                  <a:gd name="connsiteX3" fmla="*/ 37528 w 44644"/>
                  <a:gd name="connsiteY3" fmla="*/ 69 h 44369"/>
                  <a:gd name="connsiteX4" fmla="*/ 19507 w 44644"/>
                  <a:gd name="connsiteY4" fmla="*/ 8127 h 44369"/>
                  <a:gd name="connsiteX5" fmla="*/ 686 w 44644"/>
                  <a:gd name="connsiteY5" fmla="*/ 35149 h 44369"/>
                  <a:gd name="connsiteX6" fmla="*/ 4477 w 44644"/>
                  <a:gd name="connsiteY6" fmla="*/ 43941 h 4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44" h="44369">
                    <a:moveTo>
                      <a:pt x="4477" y="43941"/>
                    </a:moveTo>
                    <a:cubicBezTo>
                      <a:pt x="9553" y="45398"/>
                      <a:pt x="15507" y="42865"/>
                      <a:pt x="19888" y="40474"/>
                    </a:cubicBezTo>
                    <a:cubicBezTo>
                      <a:pt x="29232" y="35368"/>
                      <a:pt x="38233" y="26758"/>
                      <a:pt x="42538" y="16900"/>
                    </a:cubicBezTo>
                    <a:cubicBezTo>
                      <a:pt x="45186" y="10832"/>
                      <a:pt x="46949" y="1050"/>
                      <a:pt x="37528" y="69"/>
                    </a:cubicBezTo>
                    <a:cubicBezTo>
                      <a:pt x="30899" y="-617"/>
                      <a:pt x="24117" y="3946"/>
                      <a:pt x="19507" y="8127"/>
                    </a:cubicBezTo>
                    <a:cubicBezTo>
                      <a:pt x="11335" y="15547"/>
                      <a:pt x="4791" y="24977"/>
                      <a:pt x="686" y="35149"/>
                    </a:cubicBezTo>
                    <a:cubicBezTo>
                      <a:pt x="-819" y="38855"/>
                      <a:pt x="28" y="42655"/>
                      <a:pt x="4477" y="43941"/>
                    </a:cubicBezTo>
                    <a:close/>
                  </a:path>
                </a:pathLst>
              </a:custGeom>
              <a:solidFill>
                <a:srgbClr val="FFFFFF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3BF5A4E3-CB2A-00F9-BA9B-5CBEAF14F177}"/>
                  </a:ext>
                </a:extLst>
              </p:cNvPr>
              <p:cNvSpPr/>
              <p:nvPr/>
            </p:nvSpPr>
            <p:spPr>
              <a:xfrm rot="18323451">
                <a:off x="5978653" y="4869426"/>
                <a:ext cx="818642" cy="865718"/>
              </a:xfrm>
              <a:custGeom>
                <a:avLst/>
                <a:gdLst>
                  <a:gd name="connsiteX0" fmla="*/ 875059 w 875058"/>
                  <a:gd name="connsiteY0" fmla="*/ 0 h 925378"/>
                  <a:gd name="connsiteX1" fmla="*/ 518805 w 875058"/>
                  <a:gd name="connsiteY1" fmla="*/ 770068 h 925378"/>
                  <a:gd name="connsiteX2" fmla="*/ 10798 w 875058"/>
                  <a:gd name="connsiteY2" fmla="*/ 919667 h 925378"/>
                  <a:gd name="connsiteX3" fmla="*/ 288052 w 875058"/>
                  <a:gd name="connsiteY3" fmla="*/ 534257 h 925378"/>
                  <a:gd name="connsiteX4" fmla="*/ 319694 w 875058"/>
                  <a:gd name="connsiteY4" fmla="*/ 217399 h 925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5058" h="925378">
                    <a:moveTo>
                      <a:pt x="875059" y="0"/>
                    </a:moveTo>
                    <a:cubicBezTo>
                      <a:pt x="852294" y="192919"/>
                      <a:pt x="827377" y="603409"/>
                      <a:pt x="518805" y="770068"/>
                    </a:cubicBezTo>
                    <a:cubicBezTo>
                      <a:pt x="374634" y="847935"/>
                      <a:pt x="82855" y="950824"/>
                      <a:pt x="10798" y="919667"/>
                    </a:cubicBezTo>
                    <a:cubicBezTo>
                      <a:pt x="-61258" y="888511"/>
                      <a:pt x="249466" y="631384"/>
                      <a:pt x="288052" y="534257"/>
                    </a:cubicBezTo>
                    <a:cubicBezTo>
                      <a:pt x="326638" y="437121"/>
                      <a:pt x="319694" y="217399"/>
                      <a:pt x="319694" y="217399"/>
                    </a:cubicBezTo>
                  </a:path>
                </a:pathLst>
              </a:custGeom>
              <a:solidFill>
                <a:schemeClr val="accent1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64F0337-613F-78D1-8AC1-E4311A5F64CD}"/>
                  </a:ext>
                </a:extLst>
              </p:cNvPr>
              <p:cNvSpPr/>
              <p:nvPr/>
            </p:nvSpPr>
            <p:spPr>
              <a:xfrm rot="18323451">
                <a:off x="4944614" y="4862186"/>
                <a:ext cx="591969" cy="473035"/>
              </a:xfrm>
              <a:custGeom>
                <a:avLst/>
                <a:gdLst>
                  <a:gd name="connsiteX0" fmla="*/ 632765 w 632764"/>
                  <a:gd name="connsiteY0" fmla="*/ 36386 h 505634"/>
                  <a:gd name="connsiteX1" fmla="*/ 409327 w 632764"/>
                  <a:gd name="connsiteY1" fmla="*/ 0 h 505634"/>
                  <a:gd name="connsiteX2" fmla="*/ 137141 w 632764"/>
                  <a:gd name="connsiteY2" fmla="*/ 341195 h 505634"/>
                  <a:gd name="connsiteX3" fmla="*/ 0 w 632764"/>
                  <a:gd name="connsiteY3" fmla="*/ 445122 h 505634"/>
                  <a:gd name="connsiteX4" fmla="*/ 264681 w 632764"/>
                  <a:gd name="connsiteY4" fmla="*/ 505635 h 505634"/>
                  <a:gd name="connsiteX5" fmla="*/ 632765 w 632764"/>
                  <a:gd name="connsiteY5" fmla="*/ 36386 h 50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764" h="505634">
                    <a:moveTo>
                      <a:pt x="632765" y="36386"/>
                    </a:moveTo>
                    <a:cubicBezTo>
                      <a:pt x="574348" y="26080"/>
                      <a:pt x="496434" y="10144"/>
                      <a:pt x="409327" y="0"/>
                    </a:cubicBezTo>
                    <a:cubicBezTo>
                      <a:pt x="314106" y="110014"/>
                      <a:pt x="244554" y="241430"/>
                      <a:pt x="137141" y="341195"/>
                    </a:cubicBezTo>
                    <a:cubicBezTo>
                      <a:pt x="94736" y="380571"/>
                      <a:pt x="48339" y="414233"/>
                      <a:pt x="0" y="445122"/>
                    </a:cubicBezTo>
                    <a:cubicBezTo>
                      <a:pt x="109461" y="453600"/>
                      <a:pt x="264681" y="505635"/>
                      <a:pt x="264681" y="505635"/>
                    </a:cubicBezTo>
                    <a:lnTo>
                      <a:pt x="632765" y="36386"/>
                    </a:lnTo>
                    <a:close/>
                  </a:path>
                </a:pathLst>
              </a:custGeom>
              <a:solidFill>
                <a:srgbClr val="4D4F6B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2F26701-8718-30AA-E260-AFF929F58B88}"/>
                  </a:ext>
                </a:extLst>
              </p:cNvPr>
              <p:cNvSpPr/>
              <p:nvPr/>
            </p:nvSpPr>
            <p:spPr>
              <a:xfrm rot="18323451">
                <a:off x="6035299" y="4840183"/>
                <a:ext cx="537194" cy="459500"/>
              </a:xfrm>
              <a:custGeom>
                <a:avLst/>
                <a:gdLst>
                  <a:gd name="connsiteX0" fmla="*/ 137893 w 574214"/>
                  <a:gd name="connsiteY0" fmla="*/ 392058 h 491166"/>
                  <a:gd name="connsiteX1" fmla="*/ 549831 w 574214"/>
                  <a:gd name="connsiteY1" fmla="*/ 194320 h 491166"/>
                  <a:gd name="connsiteX2" fmla="*/ 574215 w 574214"/>
                  <a:gd name="connsiteY2" fmla="*/ 0 h 491166"/>
                  <a:gd name="connsiteX3" fmla="*/ 18859 w 574214"/>
                  <a:gd name="connsiteY3" fmla="*/ 217408 h 491166"/>
                  <a:gd name="connsiteX4" fmla="*/ 0 w 574214"/>
                  <a:gd name="connsiteY4" fmla="*/ 491166 h 491166"/>
                  <a:gd name="connsiteX5" fmla="*/ 137893 w 574214"/>
                  <a:gd name="connsiteY5" fmla="*/ 392058 h 49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4214" h="491166">
                    <a:moveTo>
                      <a:pt x="137893" y="392058"/>
                    </a:moveTo>
                    <a:cubicBezTo>
                      <a:pt x="262452" y="311058"/>
                      <a:pt x="404422" y="232372"/>
                      <a:pt x="549831" y="194320"/>
                    </a:cubicBezTo>
                    <a:cubicBezTo>
                      <a:pt x="561784" y="119767"/>
                      <a:pt x="568081" y="51978"/>
                      <a:pt x="574215" y="0"/>
                    </a:cubicBezTo>
                    <a:lnTo>
                      <a:pt x="18859" y="217408"/>
                    </a:lnTo>
                    <a:cubicBezTo>
                      <a:pt x="18859" y="217408"/>
                      <a:pt x="24108" y="383972"/>
                      <a:pt x="0" y="491166"/>
                    </a:cubicBezTo>
                    <a:cubicBezTo>
                      <a:pt x="44882" y="456638"/>
                      <a:pt x="90383" y="422958"/>
                      <a:pt x="137893" y="392058"/>
                    </a:cubicBezTo>
                    <a:close/>
                  </a:path>
                </a:pathLst>
              </a:custGeom>
              <a:solidFill>
                <a:srgbClr val="4D4F6B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4733DA58-F245-34E2-1F02-079E76BF0F10}"/>
                  </a:ext>
                </a:extLst>
              </p:cNvPr>
              <p:cNvSpPr/>
              <p:nvPr/>
            </p:nvSpPr>
            <p:spPr>
              <a:xfrm rot="18323451">
                <a:off x="5238976" y="4706685"/>
                <a:ext cx="1033814" cy="1041997"/>
              </a:xfrm>
              <a:custGeom>
                <a:avLst/>
                <a:gdLst>
                  <a:gd name="connsiteX0" fmla="*/ 1061904 w 1105058"/>
                  <a:gd name="connsiteY0" fmla="*/ 704021 h 1113805"/>
                  <a:gd name="connsiteX1" fmla="*/ 792775 w 1105058"/>
                  <a:gd name="connsiteY1" fmla="*/ 501244 h 1113805"/>
                  <a:gd name="connsiteX2" fmla="*/ 771411 w 1105058"/>
                  <a:gd name="connsiteY2" fmla="*/ 359826 h 1113805"/>
                  <a:gd name="connsiteX3" fmla="*/ 691944 w 1105058"/>
                  <a:gd name="connsiteY3" fmla="*/ 159039 h 1113805"/>
                  <a:gd name="connsiteX4" fmla="*/ 500139 w 1105058"/>
                  <a:gd name="connsiteY4" fmla="*/ 49549 h 1113805"/>
                  <a:gd name="connsiteX5" fmla="*/ 397850 w 1105058"/>
                  <a:gd name="connsiteY5" fmla="*/ 0 h 1113805"/>
                  <a:gd name="connsiteX6" fmla="*/ 0 w 1105058"/>
                  <a:gd name="connsiteY6" fmla="*/ 652948 h 1113805"/>
                  <a:gd name="connsiteX7" fmla="*/ 342690 w 1105058"/>
                  <a:gd name="connsiteY7" fmla="*/ 1113806 h 1113805"/>
                  <a:gd name="connsiteX8" fmla="*/ 1103786 w 1105058"/>
                  <a:gd name="connsiteY8" fmla="*/ 912085 h 1113805"/>
                  <a:gd name="connsiteX9" fmla="*/ 1061904 w 1105058"/>
                  <a:gd name="connsiteY9" fmla="*/ 704021 h 111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5058" h="1113805">
                    <a:moveTo>
                      <a:pt x="1061904" y="704021"/>
                    </a:moveTo>
                    <a:cubicBezTo>
                      <a:pt x="998706" y="600990"/>
                      <a:pt x="852269" y="603514"/>
                      <a:pt x="792775" y="501244"/>
                    </a:cubicBezTo>
                    <a:cubicBezTo>
                      <a:pt x="767896" y="458476"/>
                      <a:pt x="769210" y="407642"/>
                      <a:pt x="771411" y="359826"/>
                    </a:cubicBezTo>
                    <a:cubicBezTo>
                      <a:pt x="775154" y="278454"/>
                      <a:pt x="756704" y="213474"/>
                      <a:pt x="691944" y="159039"/>
                    </a:cubicBezTo>
                    <a:cubicBezTo>
                      <a:pt x="635479" y="111576"/>
                      <a:pt x="568462" y="76372"/>
                      <a:pt x="500139" y="49549"/>
                    </a:cubicBezTo>
                    <a:cubicBezTo>
                      <a:pt x="464734" y="35652"/>
                      <a:pt x="431425" y="17488"/>
                      <a:pt x="397850" y="0"/>
                    </a:cubicBezTo>
                    <a:cubicBezTo>
                      <a:pt x="130292" y="334385"/>
                      <a:pt x="0" y="652948"/>
                      <a:pt x="0" y="652948"/>
                    </a:cubicBezTo>
                    <a:lnTo>
                      <a:pt x="342690" y="1113806"/>
                    </a:lnTo>
                    <a:cubicBezTo>
                      <a:pt x="342690" y="1113806"/>
                      <a:pt x="697582" y="1079507"/>
                      <a:pt x="1103786" y="912085"/>
                    </a:cubicBezTo>
                    <a:cubicBezTo>
                      <a:pt x="1108853" y="838714"/>
                      <a:pt x="1099556" y="765401"/>
                      <a:pt x="1061904" y="70402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C247D5C-0C4B-5697-4497-AD3612A44B7A}"/>
                  </a:ext>
                </a:extLst>
              </p:cNvPr>
              <p:cNvSpPr/>
              <p:nvPr/>
            </p:nvSpPr>
            <p:spPr>
              <a:xfrm rot="18323451">
                <a:off x="5374033" y="4636975"/>
                <a:ext cx="811437" cy="942606"/>
              </a:xfrm>
              <a:custGeom>
                <a:avLst/>
                <a:gdLst>
                  <a:gd name="connsiteX0" fmla="*/ 192615 w 867356"/>
                  <a:gd name="connsiteY0" fmla="*/ 354787 h 1007564"/>
                  <a:gd name="connsiteX1" fmla="*/ 228095 w 867356"/>
                  <a:gd name="connsiteY1" fmla="*/ 493166 h 1007564"/>
                  <a:gd name="connsiteX2" fmla="*/ 328889 w 867356"/>
                  <a:gd name="connsiteY2" fmla="*/ 683305 h 1007564"/>
                  <a:gd name="connsiteX3" fmla="*/ 583740 w 867356"/>
                  <a:gd name="connsiteY3" fmla="*/ 893235 h 1007564"/>
                  <a:gd name="connsiteX4" fmla="*/ 597865 w 867356"/>
                  <a:gd name="connsiteY4" fmla="*/ 1007564 h 1007564"/>
                  <a:gd name="connsiteX5" fmla="*/ 866080 w 867356"/>
                  <a:gd name="connsiteY5" fmla="*/ 912085 h 1007564"/>
                  <a:gd name="connsiteX6" fmla="*/ 824217 w 867356"/>
                  <a:gd name="connsiteY6" fmla="*/ 704021 h 1007564"/>
                  <a:gd name="connsiteX7" fmla="*/ 555088 w 867356"/>
                  <a:gd name="connsiteY7" fmla="*/ 501244 h 1007564"/>
                  <a:gd name="connsiteX8" fmla="*/ 533724 w 867356"/>
                  <a:gd name="connsiteY8" fmla="*/ 359826 h 1007564"/>
                  <a:gd name="connsiteX9" fmla="*/ 454257 w 867356"/>
                  <a:gd name="connsiteY9" fmla="*/ 159039 h 1007564"/>
                  <a:gd name="connsiteX10" fmla="*/ 262452 w 867356"/>
                  <a:gd name="connsiteY10" fmla="*/ 49549 h 1007564"/>
                  <a:gd name="connsiteX11" fmla="*/ 160163 w 867356"/>
                  <a:gd name="connsiteY11" fmla="*/ 0 h 1007564"/>
                  <a:gd name="connsiteX12" fmla="*/ 0 w 867356"/>
                  <a:gd name="connsiteY12" fmla="*/ 220418 h 1007564"/>
                  <a:gd name="connsiteX13" fmla="*/ 192615 w 867356"/>
                  <a:gd name="connsiteY13" fmla="*/ 354787 h 100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7356" h="1007564">
                    <a:moveTo>
                      <a:pt x="192615" y="354787"/>
                    </a:moveTo>
                    <a:cubicBezTo>
                      <a:pt x="216589" y="397202"/>
                      <a:pt x="219970" y="446142"/>
                      <a:pt x="228095" y="493166"/>
                    </a:cubicBezTo>
                    <a:cubicBezTo>
                      <a:pt x="240840" y="566928"/>
                      <a:pt x="271805" y="633470"/>
                      <a:pt x="328889" y="683305"/>
                    </a:cubicBezTo>
                    <a:cubicBezTo>
                      <a:pt x="411251" y="755209"/>
                      <a:pt x="538563" y="785117"/>
                      <a:pt x="583740" y="893235"/>
                    </a:cubicBezTo>
                    <a:cubicBezTo>
                      <a:pt x="599284" y="930440"/>
                      <a:pt x="602590" y="969255"/>
                      <a:pt x="597865" y="1007564"/>
                    </a:cubicBezTo>
                    <a:cubicBezTo>
                      <a:pt x="682123" y="981951"/>
                      <a:pt x="772706" y="950566"/>
                      <a:pt x="866080" y="912085"/>
                    </a:cubicBezTo>
                    <a:cubicBezTo>
                      <a:pt x="871156" y="838705"/>
                      <a:pt x="861860" y="765391"/>
                      <a:pt x="824217" y="704021"/>
                    </a:cubicBezTo>
                    <a:cubicBezTo>
                      <a:pt x="761019" y="600990"/>
                      <a:pt x="614582" y="603514"/>
                      <a:pt x="555088" y="501244"/>
                    </a:cubicBezTo>
                    <a:cubicBezTo>
                      <a:pt x="530209" y="458476"/>
                      <a:pt x="531524" y="407642"/>
                      <a:pt x="533724" y="359826"/>
                    </a:cubicBezTo>
                    <a:cubicBezTo>
                      <a:pt x="537467" y="278454"/>
                      <a:pt x="519017" y="213474"/>
                      <a:pt x="454257" y="159039"/>
                    </a:cubicBezTo>
                    <a:cubicBezTo>
                      <a:pt x="397793" y="111576"/>
                      <a:pt x="330775" y="76372"/>
                      <a:pt x="262452" y="49549"/>
                    </a:cubicBezTo>
                    <a:cubicBezTo>
                      <a:pt x="227047" y="35652"/>
                      <a:pt x="193738" y="17488"/>
                      <a:pt x="160163" y="0"/>
                    </a:cubicBezTo>
                    <a:cubicBezTo>
                      <a:pt x="99793" y="75457"/>
                      <a:pt x="46472" y="150057"/>
                      <a:pt x="0" y="220418"/>
                    </a:cubicBezTo>
                    <a:cubicBezTo>
                      <a:pt x="78581" y="247098"/>
                      <a:pt x="155381" y="288903"/>
                      <a:pt x="192615" y="35478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CF78DD42-3745-99C6-64E4-8BD1221D18AF}"/>
                  </a:ext>
                </a:extLst>
              </p:cNvPr>
              <p:cNvSpPr/>
              <p:nvPr/>
            </p:nvSpPr>
            <p:spPr>
              <a:xfrm rot="18323451">
                <a:off x="5511398" y="3259645"/>
                <a:ext cx="629801" cy="775316"/>
              </a:xfrm>
              <a:custGeom>
                <a:avLst/>
                <a:gdLst>
                  <a:gd name="connsiteX0" fmla="*/ 327041 w 673203"/>
                  <a:gd name="connsiteY0" fmla="*/ 469807 h 828746"/>
                  <a:gd name="connsiteX1" fmla="*/ 469364 w 673203"/>
                  <a:gd name="connsiteY1" fmla="*/ 828747 h 828746"/>
                  <a:gd name="connsiteX2" fmla="*/ 646100 w 673203"/>
                  <a:gd name="connsiteY2" fmla="*/ 87826 h 828746"/>
                  <a:gd name="connsiteX3" fmla="*/ 0 w 673203"/>
                  <a:gd name="connsiteY3" fmla="*/ 23522 h 828746"/>
                  <a:gd name="connsiteX4" fmla="*/ 327041 w 673203"/>
                  <a:gd name="connsiteY4" fmla="*/ 469807 h 82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203" h="828746">
                    <a:moveTo>
                      <a:pt x="327041" y="469807"/>
                    </a:moveTo>
                    <a:cubicBezTo>
                      <a:pt x="388411" y="583840"/>
                      <a:pt x="434197" y="704674"/>
                      <a:pt x="469364" y="828747"/>
                    </a:cubicBezTo>
                    <a:cubicBezTo>
                      <a:pt x="611029" y="555541"/>
                      <a:pt x="728082" y="198077"/>
                      <a:pt x="646100" y="87826"/>
                    </a:cubicBezTo>
                    <a:cubicBezTo>
                      <a:pt x="571481" y="-12520"/>
                      <a:pt x="274425" y="-16092"/>
                      <a:pt x="0" y="23522"/>
                    </a:cubicBezTo>
                    <a:cubicBezTo>
                      <a:pt x="142580" y="139489"/>
                      <a:pt x="241383" y="310634"/>
                      <a:pt x="327041" y="4698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FDA9721-1CA9-0819-9904-EC1DBBC90A2E}"/>
                  </a:ext>
                </a:extLst>
              </p:cNvPr>
              <p:cNvSpPr/>
              <p:nvPr/>
            </p:nvSpPr>
            <p:spPr>
              <a:xfrm rot="18323451">
                <a:off x="5516148" y="3257195"/>
                <a:ext cx="569823" cy="670781"/>
              </a:xfrm>
              <a:custGeom>
                <a:avLst/>
                <a:gdLst>
                  <a:gd name="connsiteX0" fmla="*/ 125416 w 609091"/>
                  <a:gd name="connsiteY0" fmla="*/ 142478 h 717007"/>
                  <a:gd name="connsiteX1" fmla="*/ 359740 w 609091"/>
                  <a:gd name="connsiteY1" fmla="*/ 488922 h 717007"/>
                  <a:gd name="connsiteX2" fmla="*/ 459629 w 609091"/>
                  <a:gd name="connsiteY2" fmla="*/ 717007 h 717007"/>
                  <a:gd name="connsiteX3" fmla="*/ 581987 w 609091"/>
                  <a:gd name="connsiteY3" fmla="*/ 87824 h 717007"/>
                  <a:gd name="connsiteX4" fmla="*/ 0 w 609091"/>
                  <a:gd name="connsiteY4" fmla="*/ 15110 h 717007"/>
                  <a:gd name="connsiteX5" fmla="*/ 125416 w 609091"/>
                  <a:gd name="connsiteY5" fmla="*/ 142478 h 71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091" h="717007">
                    <a:moveTo>
                      <a:pt x="125416" y="142478"/>
                    </a:moveTo>
                    <a:cubicBezTo>
                      <a:pt x="214922" y="249092"/>
                      <a:pt x="295399" y="365430"/>
                      <a:pt x="359740" y="488922"/>
                    </a:cubicBezTo>
                    <a:cubicBezTo>
                      <a:pt x="398269" y="562874"/>
                      <a:pt x="431016" y="639179"/>
                      <a:pt x="459629" y="717007"/>
                    </a:cubicBezTo>
                    <a:cubicBezTo>
                      <a:pt x="574329" y="465547"/>
                      <a:pt x="653158" y="183531"/>
                      <a:pt x="581987" y="87824"/>
                    </a:cubicBezTo>
                    <a:cubicBezTo>
                      <a:pt x="513150" y="-4750"/>
                      <a:pt x="255022" y="-14951"/>
                      <a:pt x="0" y="15110"/>
                    </a:cubicBezTo>
                    <a:cubicBezTo>
                      <a:pt x="45882" y="53172"/>
                      <a:pt x="87154" y="96901"/>
                      <a:pt x="125416" y="1424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665EAE0-0C9E-9D55-1F29-3D3802B60924}"/>
                  </a:ext>
                </a:extLst>
              </p:cNvPr>
              <p:cNvSpPr/>
              <p:nvPr/>
            </p:nvSpPr>
            <p:spPr>
              <a:xfrm rot="18323451">
                <a:off x="5471195" y="3965561"/>
                <a:ext cx="592071" cy="592067"/>
              </a:xfrm>
              <a:custGeom>
                <a:avLst/>
                <a:gdLst>
                  <a:gd name="connsiteX0" fmla="*/ 62414 w 632873"/>
                  <a:gd name="connsiteY0" fmla="*/ 505322 h 632868"/>
                  <a:gd name="connsiteX1" fmla="*/ 127546 w 632873"/>
                  <a:gd name="connsiteY1" fmla="*/ 62410 h 632868"/>
                  <a:gd name="connsiteX2" fmla="*/ 570459 w 632873"/>
                  <a:gd name="connsiteY2" fmla="*/ 127551 h 632868"/>
                  <a:gd name="connsiteX3" fmla="*/ 505327 w 632873"/>
                  <a:gd name="connsiteY3" fmla="*/ 570454 h 632868"/>
                  <a:gd name="connsiteX4" fmla="*/ 62414 w 632873"/>
                  <a:gd name="connsiteY4" fmla="*/ 505322 h 632868"/>
                  <a:gd name="connsiteX5" fmla="*/ 484591 w 632873"/>
                  <a:gd name="connsiteY5" fmla="*/ 191397 h 632868"/>
                  <a:gd name="connsiteX6" fmla="*/ 191402 w 632873"/>
                  <a:gd name="connsiteY6" fmla="*/ 148278 h 632868"/>
                  <a:gd name="connsiteX7" fmla="*/ 148282 w 632873"/>
                  <a:gd name="connsiteY7" fmla="*/ 441467 h 632868"/>
                  <a:gd name="connsiteX8" fmla="*/ 441471 w 632873"/>
                  <a:gd name="connsiteY8" fmla="*/ 484586 h 632868"/>
                  <a:gd name="connsiteX9" fmla="*/ 484591 w 632873"/>
                  <a:gd name="connsiteY9" fmla="*/ 191397 h 632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2873" h="632868">
                    <a:moveTo>
                      <a:pt x="62414" y="505322"/>
                    </a:moveTo>
                    <a:cubicBezTo>
                      <a:pt x="-41741" y="365257"/>
                      <a:pt x="-12519" y="166566"/>
                      <a:pt x="127546" y="62410"/>
                    </a:cubicBezTo>
                    <a:cubicBezTo>
                      <a:pt x="267611" y="-41737"/>
                      <a:pt x="466303" y="-12523"/>
                      <a:pt x="570459" y="127551"/>
                    </a:cubicBezTo>
                    <a:cubicBezTo>
                      <a:pt x="674615" y="267626"/>
                      <a:pt x="645392" y="466308"/>
                      <a:pt x="505327" y="570454"/>
                    </a:cubicBezTo>
                    <a:cubicBezTo>
                      <a:pt x="365262" y="674610"/>
                      <a:pt x="166570" y="645387"/>
                      <a:pt x="62414" y="505322"/>
                    </a:cubicBezTo>
                    <a:close/>
                    <a:moveTo>
                      <a:pt x="484591" y="191397"/>
                    </a:moveTo>
                    <a:cubicBezTo>
                      <a:pt x="415649" y="98681"/>
                      <a:pt x="284118" y="79336"/>
                      <a:pt x="191402" y="148278"/>
                    </a:cubicBezTo>
                    <a:cubicBezTo>
                      <a:pt x="98676" y="217219"/>
                      <a:pt x="79340" y="348750"/>
                      <a:pt x="148282" y="441467"/>
                    </a:cubicBezTo>
                    <a:cubicBezTo>
                      <a:pt x="217224" y="534183"/>
                      <a:pt x="348755" y="553528"/>
                      <a:pt x="441471" y="484586"/>
                    </a:cubicBezTo>
                    <a:cubicBezTo>
                      <a:pt x="534197" y="415644"/>
                      <a:pt x="553542" y="284114"/>
                      <a:pt x="484591" y="19139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0AD5763-F5F1-32B6-3CC2-528C1ACF939A}"/>
                  </a:ext>
                </a:extLst>
              </p:cNvPr>
              <p:cNvSpPr/>
              <p:nvPr/>
            </p:nvSpPr>
            <p:spPr>
              <a:xfrm rot="18323451">
                <a:off x="5223573" y="4835107"/>
                <a:ext cx="479538" cy="607857"/>
              </a:xfrm>
              <a:custGeom>
                <a:avLst/>
                <a:gdLst>
                  <a:gd name="connsiteX0" fmla="*/ 51648 w 512585"/>
                  <a:gd name="connsiteY0" fmla="*/ 508357 h 649747"/>
                  <a:gd name="connsiteX1" fmla="*/ 298 w 512585"/>
                  <a:gd name="connsiteY1" fmla="*/ 596035 h 649747"/>
                  <a:gd name="connsiteX2" fmla="*/ 11690 w 512585"/>
                  <a:gd name="connsiteY2" fmla="*/ 637421 h 649747"/>
                  <a:gd name="connsiteX3" fmla="*/ 82204 w 512585"/>
                  <a:gd name="connsiteY3" fmla="*/ 615980 h 649747"/>
                  <a:gd name="connsiteX4" fmla="*/ 176149 w 512585"/>
                  <a:gd name="connsiteY4" fmla="*/ 465675 h 649747"/>
                  <a:gd name="connsiteX5" fmla="*/ 411740 w 512585"/>
                  <a:gd name="connsiteY5" fmla="*/ 149941 h 649747"/>
                  <a:gd name="connsiteX6" fmla="*/ 475453 w 512585"/>
                  <a:gd name="connsiteY6" fmla="*/ 78951 h 649747"/>
                  <a:gd name="connsiteX7" fmla="*/ 506686 w 512585"/>
                  <a:gd name="connsiteY7" fmla="*/ 32983 h 649747"/>
                  <a:gd name="connsiteX8" fmla="*/ 511972 w 512585"/>
                  <a:gd name="connsiteY8" fmla="*/ 11133 h 649747"/>
                  <a:gd name="connsiteX9" fmla="*/ 492522 w 512585"/>
                  <a:gd name="connsiteY9" fmla="*/ 2474 h 649747"/>
                  <a:gd name="connsiteX10" fmla="*/ 341798 w 512585"/>
                  <a:gd name="connsiteY10" fmla="*/ 84113 h 649747"/>
                  <a:gd name="connsiteX11" fmla="*/ 117294 w 512585"/>
                  <a:gd name="connsiteY11" fmla="*/ 399210 h 649747"/>
                  <a:gd name="connsiteX12" fmla="*/ 51648 w 512585"/>
                  <a:gd name="connsiteY12" fmla="*/ 508357 h 64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2585" h="649747">
                    <a:moveTo>
                      <a:pt x="51648" y="508357"/>
                    </a:moveTo>
                    <a:cubicBezTo>
                      <a:pt x="38617" y="527178"/>
                      <a:pt x="7652" y="564583"/>
                      <a:pt x="298" y="596035"/>
                    </a:cubicBezTo>
                    <a:cubicBezTo>
                      <a:pt x="-959" y="611027"/>
                      <a:pt x="1556" y="625543"/>
                      <a:pt x="11690" y="637421"/>
                    </a:cubicBezTo>
                    <a:cubicBezTo>
                      <a:pt x="36617" y="666672"/>
                      <a:pt x="65183" y="637449"/>
                      <a:pt x="82204" y="615980"/>
                    </a:cubicBezTo>
                    <a:cubicBezTo>
                      <a:pt x="118504" y="570212"/>
                      <a:pt x="144907" y="514939"/>
                      <a:pt x="176149" y="465675"/>
                    </a:cubicBezTo>
                    <a:cubicBezTo>
                      <a:pt x="246443" y="354842"/>
                      <a:pt x="321329" y="245448"/>
                      <a:pt x="411740" y="149941"/>
                    </a:cubicBezTo>
                    <a:cubicBezTo>
                      <a:pt x="433591" y="126862"/>
                      <a:pt x="455765" y="103944"/>
                      <a:pt x="475453" y="78951"/>
                    </a:cubicBezTo>
                    <a:cubicBezTo>
                      <a:pt x="486454" y="64997"/>
                      <a:pt x="499666" y="49347"/>
                      <a:pt x="506686" y="32983"/>
                    </a:cubicBezTo>
                    <a:cubicBezTo>
                      <a:pt x="510572" y="23934"/>
                      <a:pt x="514029" y="22191"/>
                      <a:pt x="511972" y="11133"/>
                    </a:cubicBezTo>
                    <a:cubicBezTo>
                      <a:pt x="509124" y="-4145"/>
                      <a:pt x="507019" y="-78"/>
                      <a:pt x="492522" y="2474"/>
                    </a:cubicBezTo>
                    <a:cubicBezTo>
                      <a:pt x="435839" y="12447"/>
                      <a:pt x="384346" y="46947"/>
                      <a:pt x="341798" y="84113"/>
                    </a:cubicBezTo>
                    <a:cubicBezTo>
                      <a:pt x="243262" y="170181"/>
                      <a:pt x="180845" y="286920"/>
                      <a:pt x="117294" y="399210"/>
                    </a:cubicBezTo>
                    <a:cubicBezTo>
                      <a:pt x="95987" y="436891"/>
                      <a:pt x="76241" y="472829"/>
                      <a:pt x="51648" y="508357"/>
                    </a:cubicBezTo>
                    <a:close/>
                  </a:path>
                </a:pathLst>
              </a:custGeom>
              <a:solidFill>
                <a:srgbClr val="FFFFFF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7514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2702D5C-0D0B-FA0B-81EA-7E440CFE5C9F}"/>
              </a:ext>
            </a:extLst>
          </p:cNvPr>
          <p:cNvGrpSpPr/>
          <p:nvPr/>
        </p:nvGrpSpPr>
        <p:grpSpPr>
          <a:xfrm>
            <a:off x="1519377" y="1356864"/>
            <a:ext cx="10316653" cy="5103468"/>
            <a:chOff x="3843499" y="3719582"/>
            <a:chExt cx="16665619" cy="8244192"/>
          </a:xfrm>
          <a:solidFill>
            <a:schemeClr val="bg1">
              <a:lumMod val="95000"/>
            </a:schemeClr>
          </a:solidFill>
        </p:grpSpPr>
        <p:sp>
          <p:nvSpPr>
            <p:cNvPr id="3" name="Freeform 781">
              <a:extLst>
                <a:ext uri="{FF2B5EF4-FFF2-40B4-BE49-F238E27FC236}">
                  <a16:creationId xmlns:a16="http://schemas.microsoft.com/office/drawing/2014/main" id="{BEE237AF-DB82-75F4-8D63-DEFE45DDF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8027" y="3757809"/>
              <a:ext cx="85988" cy="38227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" name="Freeform 403">
              <a:extLst>
                <a:ext uri="{FF2B5EF4-FFF2-40B4-BE49-F238E27FC236}">
                  <a16:creationId xmlns:a16="http://schemas.microsoft.com/office/drawing/2014/main" id="{AD32F059-169F-39E6-6D41-657231174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435" y="9558687"/>
              <a:ext cx="1904460" cy="1423937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 dirty="0"/>
            </a:p>
          </p:txBody>
        </p:sp>
        <p:sp>
          <p:nvSpPr>
            <p:cNvPr id="5" name="Freeform 404">
              <a:extLst>
                <a:ext uri="{FF2B5EF4-FFF2-40B4-BE49-F238E27FC236}">
                  <a16:creationId xmlns:a16="http://schemas.microsoft.com/office/drawing/2014/main" id="{E5EE57DD-512D-A476-BBEC-5DF7E4064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5927165"/>
              <a:ext cx="372610" cy="563840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" name="Freeform 405">
              <a:extLst>
                <a:ext uri="{FF2B5EF4-FFF2-40B4-BE49-F238E27FC236}">
                  <a16:creationId xmlns:a16="http://schemas.microsoft.com/office/drawing/2014/main" id="{3711EC23-3AC3-7894-EFE1-8A7F46BBD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434" y="5337841"/>
              <a:ext cx="503186" cy="245289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" name="Freeform 406">
              <a:extLst>
                <a:ext uri="{FF2B5EF4-FFF2-40B4-BE49-F238E27FC236}">
                  <a16:creationId xmlns:a16="http://schemas.microsoft.com/office/drawing/2014/main" id="{BF052F7D-8E7D-D18D-289E-1A9838942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5545" y="4439516"/>
              <a:ext cx="840765" cy="579771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" name="Freeform 407">
              <a:extLst>
                <a:ext uri="{FF2B5EF4-FFF2-40B4-BE49-F238E27FC236}">
                  <a16:creationId xmlns:a16="http://schemas.microsoft.com/office/drawing/2014/main" id="{41068C54-8E92-E869-3474-DF0601818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1600" y="4197415"/>
              <a:ext cx="299364" cy="149721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" name="Freeform 408">
              <a:extLst>
                <a:ext uri="{FF2B5EF4-FFF2-40B4-BE49-F238E27FC236}">
                  <a16:creationId xmlns:a16="http://schemas.microsoft.com/office/drawing/2014/main" id="{EADEA5CA-96B5-087A-2B4F-8EBD16364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99561" y="4111405"/>
              <a:ext cx="280256" cy="149721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" name="Freeform 409">
              <a:extLst>
                <a:ext uri="{FF2B5EF4-FFF2-40B4-BE49-F238E27FC236}">
                  <a16:creationId xmlns:a16="http://schemas.microsoft.com/office/drawing/2014/main" id="{8F26EEB1-81A9-8276-C1EE-9A9D0AEAC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6758" y="4120960"/>
              <a:ext cx="140127" cy="47785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" name="Freeform 410">
              <a:extLst>
                <a:ext uri="{FF2B5EF4-FFF2-40B4-BE49-F238E27FC236}">
                  <a16:creationId xmlns:a16="http://schemas.microsoft.com/office/drawing/2014/main" id="{CAB2BDB3-1730-ECCC-44E7-CBB27ED11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42235" y="3990355"/>
              <a:ext cx="235667" cy="149721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" name="Freeform 411">
              <a:extLst>
                <a:ext uri="{FF2B5EF4-FFF2-40B4-BE49-F238E27FC236}">
                  <a16:creationId xmlns:a16="http://schemas.microsoft.com/office/drawing/2014/main" id="{BBDE4F31-7F38-4B4D-69E1-E15257D6B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26316" y="4579679"/>
              <a:ext cx="235667" cy="76452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" name="Freeform 412">
              <a:extLst>
                <a:ext uri="{FF2B5EF4-FFF2-40B4-BE49-F238E27FC236}">
                  <a16:creationId xmlns:a16="http://schemas.microsoft.com/office/drawing/2014/main" id="{5DE79634-ACB4-A2F9-52FB-647FF992C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26952" y="4729398"/>
              <a:ext cx="197453" cy="76452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" name="Freeform 413">
              <a:extLst>
                <a:ext uri="{FF2B5EF4-FFF2-40B4-BE49-F238E27FC236}">
                  <a16:creationId xmlns:a16="http://schemas.microsoft.com/office/drawing/2014/main" id="{345B4D68-FFC1-D521-E8A3-2DAD39188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6507" y="4694361"/>
              <a:ext cx="76432" cy="44598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" name="Freeform 414">
              <a:extLst>
                <a:ext uri="{FF2B5EF4-FFF2-40B4-BE49-F238E27FC236}">
                  <a16:creationId xmlns:a16="http://schemas.microsoft.com/office/drawing/2014/main" id="{9EBA394E-C75F-6BC9-A91A-14F5367C0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32683" y="4560566"/>
              <a:ext cx="28662" cy="47785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" name="Freeform 415">
              <a:extLst>
                <a:ext uri="{FF2B5EF4-FFF2-40B4-BE49-F238E27FC236}">
                  <a16:creationId xmlns:a16="http://schemas.microsoft.com/office/drawing/2014/main" id="{1B361442-2ADF-F2DD-80D3-7D13D85FB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32683" y="4700729"/>
              <a:ext cx="38217" cy="47785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" name="Freeform 416">
              <a:extLst>
                <a:ext uri="{FF2B5EF4-FFF2-40B4-BE49-F238E27FC236}">
                  <a16:creationId xmlns:a16="http://schemas.microsoft.com/office/drawing/2014/main" id="{0335C091-DBDC-2E3E-8DD5-1704DA694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378" y="4525526"/>
              <a:ext cx="394905" cy="149721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" name="Freeform 417">
              <a:extLst>
                <a:ext uri="{FF2B5EF4-FFF2-40B4-BE49-F238E27FC236}">
                  <a16:creationId xmlns:a16="http://schemas.microsoft.com/office/drawing/2014/main" id="{EDB7A7A4-9389-0F5D-BC5C-980E8EC8D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2495" y="4570124"/>
              <a:ext cx="73248" cy="76452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" name="Freeform 418">
              <a:extLst>
                <a:ext uri="{FF2B5EF4-FFF2-40B4-BE49-F238E27FC236}">
                  <a16:creationId xmlns:a16="http://schemas.microsoft.com/office/drawing/2014/main" id="{1C851E85-D1D5-98CE-166C-93B485D0F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5425" y="5076623"/>
              <a:ext cx="101909" cy="57338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" name="Freeform 419">
              <a:extLst>
                <a:ext uri="{FF2B5EF4-FFF2-40B4-BE49-F238E27FC236}">
                  <a16:creationId xmlns:a16="http://schemas.microsoft.com/office/drawing/2014/main" id="{AD877C5A-776C-B235-5B33-0996AC1DC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7970" y="5898496"/>
              <a:ext cx="57323" cy="47785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" name="Freeform 420">
              <a:extLst>
                <a:ext uri="{FF2B5EF4-FFF2-40B4-BE49-F238E27FC236}">
                  <a16:creationId xmlns:a16="http://schemas.microsoft.com/office/drawing/2014/main" id="{692B8026-43DA-0D49-05F7-AB16B3E89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5931" y="6172454"/>
              <a:ext cx="47770" cy="25484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" name="Freeform 421">
              <a:extLst>
                <a:ext uri="{FF2B5EF4-FFF2-40B4-BE49-F238E27FC236}">
                  <a16:creationId xmlns:a16="http://schemas.microsoft.com/office/drawing/2014/main" id="{4039E814-DE6F-E0DC-102B-8332FA247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6696" y="6452780"/>
              <a:ext cx="47770" cy="44598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" name="Freeform 422">
              <a:extLst>
                <a:ext uri="{FF2B5EF4-FFF2-40B4-BE49-F238E27FC236}">
                  <a16:creationId xmlns:a16="http://schemas.microsoft.com/office/drawing/2014/main" id="{04AB1E30-4CC6-8EB4-E10F-3831CEA93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8035" y="6526047"/>
              <a:ext cx="19109" cy="9556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" name="Freeform 423">
              <a:extLst>
                <a:ext uri="{FF2B5EF4-FFF2-40B4-BE49-F238E27FC236}">
                  <a16:creationId xmlns:a16="http://schemas.microsoft.com/office/drawing/2014/main" id="{ED1C45B4-78A5-7E15-5E28-0C071A771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7463" y="6675768"/>
              <a:ext cx="28662" cy="9556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" name="Freeform 424">
              <a:extLst>
                <a:ext uri="{FF2B5EF4-FFF2-40B4-BE49-F238E27FC236}">
                  <a16:creationId xmlns:a16="http://schemas.microsoft.com/office/drawing/2014/main" id="{2C45C8B8-C6D7-259F-D637-79F3A9766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5996" y="6723551"/>
              <a:ext cx="66879" cy="38227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" name="Freeform 425">
              <a:extLst>
                <a:ext uri="{FF2B5EF4-FFF2-40B4-BE49-F238E27FC236}">
                  <a16:creationId xmlns:a16="http://schemas.microsoft.com/office/drawing/2014/main" id="{005982D6-E88A-E69D-DD39-3B4B13014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02748" y="6761778"/>
              <a:ext cx="54139" cy="35042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" name="Freeform 426">
              <a:extLst>
                <a:ext uri="{FF2B5EF4-FFF2-40B4-BE49-F238E27FC236}">
                  <a16:creationId xmlns:a16="http://schemas.microsoft.com/office/drawing/2014/main" id="{088AE7C3-D628-C1CF-0559-1EA25C3C3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4978" y="6790447"/>
              <a:ext cx="47770" cy="4459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" name="Freeform 427">
              <a:extLst>
                <a:ext uri="{FF2B5EF4-FFF2-40B4-BE49-F238E27FC236}">
                  <a16:creationId xmlns:a16="http://schemas.microsoft.com/office/drawing/2014/main" id="{EA05F412-E11B-C377-7383-94B125A5A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5422" y="6854158"/>
              <a:ext cx="9553" cy="9556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" name="Freeform 428">
              <a:extLst>
                <a:ext uri="{FF2B5EF4-FFF2-40B4-BE49-F238E27FC236}">
                  <a16:creationId xmlns:a16="http://schemas.microsoft.com/office/drawing/2014/main" id="{FE706681-7E33-B854-59E5-C7B756A36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7652" y="6815931"/>
              <a:ext cx="47770" cy="38227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" name="Freeform 429">
              <a:extLst>
                <a:ext uri="{FF2B5EF4-FFF2-40B4-BE49-F238E27FC236}">
                  <a16:creationId xmlns:a16="http://schemas.microsoft.com/office/drawing/2014/main" id="{5BBEB154-E1A9-000B-DF3B-9A15A780D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53701" y="7163156"/>
              <a:ext cx="19109" cy="28669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4FB3EE4-ACC0-9FD2-01FF-EFEC30BD98EB}"/>
                </a:ext>
              </a:extLst>
            </p:cNvPr>
            <p:cNvGrpSpPr/>
            <p:nvPr/>
          </p:nvGrpSpPr>
          <p:grpSpPr>
            <a:xfrm>
              <a:off x="17709756" y="6761778"/>
              <a:ext cx="697449" cy="662593"/>
              <a:chOff x="5961121" y="2686387"/>
              <a:chExt cx="288233" cy="273757"/>
            </a:xfrm>
            <a:grpFill/>
          </p:grpSpPr>
          <p:sp>
            <p:nvSpPr>
              <p:cNvPr id="396" name="Freeform 430">
                <a:extLst>
                  <a:ext uri="{FF2B5EF4-FFF2-40B4-BE49-F238E27FC236}">
                    <a16:creationId xmlns:a16="http://schemas.microsoft.com/office/drawing/2014/main" id="{A7CE8592-F129-01B8-5F0C-DB749BB7E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000"/>
              </a:p>
            </p:txBody>
          </p:sp>
          <p:sp>
            <p:nvSpPr>
              <p:cNvPr id="397" name="Freeform 431">
                <a:extLst>
                  <a:ext uri="{FF2B5EF4-FFF2-40B4-BE49-F238E27FC236}">
                    <a16:creationId xmlns:a16="http://schemas.microsoft.com/office/drawing/2014/main" id="{6C08277F-4E12-0765-4B6B-95EDFDC15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000"/>
              </a:p>
            </p:txBody>
          </p:sp>
        </p:grp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1C41E902-46C4-8C5F-BBF1-F78986258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84911" y="7370216"/>
              <a:ext cx="19109" cy="25484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A2E25073-AC9E-4811-0380-214509988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73446" y="7370216"/>
              <a:ext cx="121018" cy="92380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3DC072BD-A0A4-3C28-E4D1-A495AB39D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2427" y="7405258"/>
              <a:ext cx="101909" cy="149721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10BE347-A77C-941A-7C27-431327D7A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0518" y="7771599"/>
              <a:ext cx="35033" cy="28669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A5C6CE63-1E2D-943D-7245-F6F006952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3319" y="7679216"/>
              <a:ext cx="19109" cy="1592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D2AEAD4A-8DCC-3A65-3E96-FF69D9F20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1727" y="7873535"/>
              <a:ext cx="19109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" name="Freeform 438">
              <a:extLst>
                <a:ext uri="{FF2B5EF4-FFF2-40B4-BE49-F238E27FC236}">
                  <a16:creationId xmlns:a16="http://schemas.microsoft.com/office/drawing/2014/main" id="{44DA895F-BDB1-C560-8B93-DCFF26CFA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3386" y="7838493"/>
              <a:ext cx="111465" cy="156092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9" name="Freeform 439">
              <a:extLst>
                <a:ext uri="{FF2B5EF4-FFF2-40B4-BE49-F238E27FC236}">
                  <a16:creationId xmlns:a16="http://schemas.microsoft.com/office/drawing/2014/main" id="{DB0A0536-A71B-7B9E-C7BA-54C9926C3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2429" y="8099708"/>
              <a:ext cx="130574" cy="92380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0" name="Freeform 440">
              <a:extLst>
                <a:ext uri="{FF2B5EF4-FFF2-40B4-BE49-F238E27FC236}">
                  <a16:creationId xmlns:a16="http://schemas.microsoft.com/office/drawing/2014/main" id="{46568D39-81B8-760F-0DB0-6B900BE9D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277" y="8163419"/>
              <a:ext cx="187897" cy="264400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1" name="Freeform 441">
              <a:extLst>
                <a:ext uri="{FF2B5EF4-FFF2-40B4-BE49-F238E27FC236}">
                  <a16:creationId xmlns:a16="http://schemas.microsoft.com/office/drawing/2014/main" id="{2E7AB5B5-D3C4-B5A5-9966-A7A67001F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3512" y="8389592"/>
              <a:ext cx="57323" cy="73269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2" name="Freeform 442">
              <a:extLst>
                <a:ext uri="{FF2B5EF4-FFF2-40B4-BE49-F238E27FC236}">
                  <a16:creationId xmlns:a16="http://schemas.microsoft.com/office/drawing/2014/main" id="{E87E4770-C5DF-CCE0-53C6-749892C5D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1727" y="8453303"/>
              <a:ext cx="92356" cy="124237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3" name="Freeform 443">
              <a:extLst>
                <a:ext uri="{FF2B5EF4-FFF2-40B4-BE49-F238E27FC236}">
                  <a16:creationId xmlns:a16="http://schemas.microsoft.com/office/drawing/2014/main" id="{7F37581C-5650-B2D7-3AA6-BD41A6D33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12936" y="8399150"/>
              <a:ext cx="57323" cy="73269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4" name="Freeform 444">
              <a:extLst>
                <a:ext uri="{FF2B5EF4-FFF2-40B4-BE49-F238E27FC236}">
                  <a16:creationId xmlns:a16="http://schemas.microsoft.com/office/drawing/2014/main" id="{49488C7C-9F44-6714-B21E-84341C04C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79818" y="8472417"/>
              <a:ext cx="82803" cy="95566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5" name="Freeform 445">
              <a:extLst>
                <a:ext uri="{FF2B5EF4-FFF2-40B4-BE49-F238E27FC236}">
                  <a16:creationId xmlns:a16="http://schemas.microsoft.com/office/drawing/2014/main" id="{26081ECC-C97E-D166-AE1A-9FF8DA495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98926" y="8529755"/>
              <a:ext cx="63695" cy="101936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6" name="Freeform 446">
              <a:extLst>
                <a:ext uri="{FF2B5EF4-FFF2-40B4-BE49-F238E27FC236}">
                  <a16:creationId xmlns:a16="http://schemas.microsoft.com/office/drawing/2014/main" id="{71294066-7088-F888-594C-4E75BFE99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3063" y="8520200"/>
              <a:ext cx="38217" cy="73269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7" name="Freeform 447">
              <a:extLst>
                <a:ext uri="{FF2B5EF4-FFF2-40B4-BE49-F238E27FC236}">
                  <a16:creationId xmlns:a16="http://schemas.microsoft.com/office/drawing/2014/main" id="{97E4B1B8-82A6-FCFE-0BBC-48CD576CC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2174" y="8567983"/>
              <a:ext cx="57323" cy="35042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8" name="Freeform 448">
              <a:extLst>
                <a:ext uri="{FF2B5EF4-FFF2-40B4-BE49-F238E27FC236}">
                  <a16:creationId xmlns:a16="http://schemas.microsoft.com/office/drawing/2014/main" id="{6F190C07-77FB-6B8A-F3F7-35CA46F44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2174" y="8593469"/>
              <a:ext cx="130574" cy="197506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49" name="Freeform 449">
              <a:extLst>
                <a:ext uri="{FF2B5EF4-FFF2-40B4-BE49-F238E27FC236}">
                  <a16:creationId xmlns:a16="http://schemas.microsoft.com/office/drawing/2014/main" id="{272CE3E9-78F4-CF00-09BE-FCDB584A0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9371" y="8631694"/>
              <a:ext cx="111465" cy="95566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0" name="Freeform 450">
              <a:extLst>
                <a:ext uri="{FF2B5EF4-FFF2-40B4-BE49-F238E27FC236}">
                  <a16:creationId xmlns:a16="http://schemas.microsoft.com/office/drawing/2014/main" id="{4D8FE66E-EE42-6E8B-6CBC-0C9297926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3256" y="8539313"/>
              <a:ext cx="111465" cy="111494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1" name="Freeform 451">
              <a:extLst>
                <a:ext uri="{FF2B5EF4-FFF2-40B4-BE49-F238E27FC236}">
                  <a16:creationId xmlns:a16="http://schemas.microsoft.com/office/drawing/2014/main" id="{01A05761-2796-AEE0-F4D8-CBBC253A5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91283" y="8399150"/>
              <a:ext cx="19109" cy="9556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2" name="Freeform 452">
              <a:extLst>
                <a:ext uri="{FF2B5EF4-FFF2-40B4-BE49-F238E27FC236}">
                  <a16:creationId xmlns:a16="http://schemas.microsoft.com/office/drawing/2014/main" id="{254BEC24-6305-54A3-2D2A-A314A004D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7776" y="8781415"/>
              <a:ext cx="522294" cy="54472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3" name="Freeform 453">
              <a:extLst>
                <a:ext uri="{FF2B5EF4-FFF2-40B4-BE49-F238E27FC236}">
                  <a16:creationId xmlns:a16="http://schemas.microsoft.com/office/drawing/2014/main" id="{FD015BE3-225E-5408-3816-9209DF4D5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0132" y="8978921"/>
              <a:ext cx="47770" cy="47785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4" name="Freeform 454">
              <a:extLst>
                <a:ext uri="{FF2B5EF4-FFF2-40B4-BE49-F238E27FC236}">
                  <a16:creationId xmlns:a16="http://schemas.microsoft.com/office/drawing/2014/main" id="{8AF78F98-D3F7-8E51-4780-A9C962962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7014" y="9090415"/>
              <a:ext cx="44586" cy="47785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5" name="Freeform 455">
              <a:extLst>
                <a:ext uri="{FF2B5EF4-FFF2-40B4-BE49-F238E27FC236}">
                  <a16:creationId xmlns:a16="http://schemas.microsoft.com/office/drawing/2014/main" id="{8ACEE12F-AFA4-789C-F3C7-B7250AAB3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2300" y="9119082"/>
              <a:ext cx="66879" cy="66896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6" name="Freeform 456">
              <a:extLst>
                <a:ext uri="{FF2B5EF4-FFF2-40B4-BE49-F238E27FC236}">
                  <a16:creationId xmlns:a16="http://schemas.microsoft.com/office/drawing/2014/main" id="{58CA8D00-83CF-9D01-1245-41646F1AC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7396" y="9166867"/>
              <a:ext cx="35033" cy="35042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7" name="Freeform 457">
              <a:extLst>
                <a:ext uri="{FF2B5EF4-FFF2-40B4-BE49-F238E27FC236}">
                  <a16:creationId xmlns:a16="http://schemas.microsoft.com/office/drawing/2014/main" id="{2F7558EA-5B50-58DB-CDC5-55897D7B6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1853" y="9326144"/>
              <a:ext cx="429938" cy="140163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8" name="Freeform 458">
              <a:extLst>
                <a:ext uri="{FF2B5EF4-FFF2-40B4-BE49-F238E27FC236}">
                  <a16:creationId xmlns:a16="http://schemas.microsoft.com/office/drawing/2014/main" id="{8A5359A8-48B9-453E-AC8A-57BAFF323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40326" y="9361183"/>
              <a:ext cx="73248" cy="28669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59" name="Freeform 459">
              <a:extLst>
                <a:ext uri="{FF2B5EF4-FFF2-40B4-BE49-F238E27FC236}">
                  <a16:creationId xmlns:a16="http://schemas.microsoft.com/office/drawing/2014/main" id="{ECF4EE8E-1FD9-9444-6A0A-F9C498E4B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2236" y="9428080"/>
              <a:ext cx="57323" cy="38227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0" name="Freeform 460">
              <a:extLst>
                <a:ext uri="{FF2B5EF4-FFF2-40B4-BE49-F238E27FC236}">
                  <a16:creationId xmlns:a16="http://schemas.microsoft.com/office/drawing/2014/main" id="{68592227-463D-0AE0-5A96-4120A18DC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99562" y="9437635"/>
              <a:ext cx="44586" cy="28669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1" name="Freeform 461">
              <a:extLst>
                <a:ext uri="{FF2B5EF4-FFF2-40B4-BE49-F238E27FC236}">
                  <a16:creationId xmlns:a16="http://schemas.microsoft.com/office/drawing/2014/main" id="{B91829B3-BB77-6722-C19D-A42BD5713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34592" y="9437635"/>
              <a:ext cx="66879" cy="38227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2" name="Freeform 462">
              <a:extLst>
                <a:ext uri="{FF2B5EF4-FFF2-40B4-BE49-F238E27FC236}">
                  <a16:creationId xmlns:a16="http://schemas.microsoft.com/office/drawing/2014/main" id="{B8B1D2E3-C7FF-F388-65A4-6E2DFEDED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2363" y="9428080"/>
              <a:ext cx="76432" cy="47785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3" name="Freeform 463">
              <a:extLst>
                <a:ext uri="{FF2B5EF4-FFF2-40B4-BE49-F238E27FC236}">
                  <a16:creationId xmlns:a16="http://schemas.microsoft.com/office/drawing/2014/main" id="{1466A52D-782F-E0FC-0393-CDD73BAED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277" y="9437635"/>
              <a:ext cx="114649" cy="38227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4" name="Freeform 464">
              <a:extLst>
                <a:ext uri="{FF2B5EF4-FFF2-40B4-BE49-F238E27FC236}">
                  <a16:creationId xmlns:a16="http://schemas.microsoft.com/office/drawing/2014/main" id="{5304CF8E-57FC-64C7-9254-E8297C7B0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9244" y="9491791"/>
              <a:ext cx="101909" cy="57338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5" name="Freeform 465">
              <a:extLst>
                <a:ext uri="{FF2B5EF4-FFF2-40B4-BE49-F238E27FC236}">
                  <a16:creationId xmlns:a16="http://schemas.microsoft.com/office/drawing/2014/main" id="{7397CEAE-73EE-16D2-B7B3-25C56DF1C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4083" y="9192351"/>
              <a:ext cx="57323" cy="38227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6" name="Freeform 466">
              <a:extLst>
                <a:ext uri="{FF2B5EF4-FFF2-40B4-BE49-F238E27FC236}">
                  <a16:creationId xmlns:a16="http://schemas.microsoft.com/office/drawing/2014/main" id="{85EECDD8-4F17-3AD7-061E-2F2313CFA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69627" y="9185981"/>
              <a:ext cx="140127" cy="44598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7" name="Freeform 467">
              <a:extLst>
                <a:ext uri="{FF2B5EF4-FFF2-40B4-BE49-F238E27FC236}">
                  <a16:creationId xmlns:a16="http://schemas.microsoft.com/office/drawing/2014/main" id="{32532876-9941-7311-9D96-EEF696314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9689" y="8969361"/>
              <a:ext cx="299364" cy="337667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8" name="Freeform 468">
              <a:extLst>
                <a:ext uri="{FF2B5EF4-FFF2-40B4-BE49-F238E27FC236}">
                  <a16:creationId xmlns:a16="http://schemas.microsoft.com/office/drawing/2014/main" id="{2EA8F821-E28B-A39C-0821-0CCD76775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0962" y="8950247"/>
              <a:ext cx="73248" cy="140163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69" name="Freeform 469">
              <a:extLst>
                <a:ext uri="{FF2B5EF4-FFF2-40B4-BE49-F238E27FC236}">
                  <a16:creationId xmlns:a16="http://schemas.microsoft.com/office/drawing/2014/main" id="{927EB45F-0006-C121-2DDD-59F30E7AE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9182" y="8931136"/>
              <a:ext cx="25477" cy="19114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0" name="Freeform 470">
              <a:extLst>
                <a:ext uri="{FF2B5EF4-FFF2-40B4-BE49-F238E27FC236}">
                  <a16:creationId xmlns:a16="http://schemas.microsoft.com/office/drawing/2014/main" id="{16377F75-7FFD-891A-9E97-89B1439A2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092" y="9052186"/>
              <a:ext cx="44586" cy="19114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1" name="Freeform 471">
              <a:extLst>
                <a:ext uri="{FF2B5EF4-FFF2-40B4-BE49-F238E27FC236}">
                  <a16:creationId xmlns:a16="http://schemas.microsoft.com/office/drawing/2014/main" id="{75C876DB-C008-2C9E-B6CE-9154BDA6A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0647" y="9061741"/>
              <a:ext cx="175160" cy="105124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2" name="Freeform 472">
              <a:extLst>
                <a:ext uri="{FF2B5EF4-FFF2-40B4-BE49-F238E27FC236}">
                  <a16:creationId xmlns:a16="http://schemas.microsoft.com/office/drawing/2014/main" id="{5F2EAACB-80C7-95DB-846F-3602C7C49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1857" y="9240134"/>
              <a:ext cx="194268" cy="111494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3" name="Freeform 473">
              <a:extLst>
                <a:ext uri="{FF2B5EF4-FFF2-40B4-BE49-F238E27FC236}">
                  <a16:creationId xmlns:a16="http://schemas.microsoft.com/office/drawing/2014/main" id="{8616E7CF-E0F2-7939-FB21-6B323E2DC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2113" y="9297472"/>
              <a:ext cx="82803" cy="101936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4" name="Freeform 474">
              <a:extLst>
                <a:ext uri="{FF2B5EF4-FFF2-40B4-BE49-F238E27FC236}">
                  <a16:creationId xmlns:a16="http://schemas.microsoft.com/office/drawing/2014/main" id="{1E2DDABA-CACC-BADE-C8F0-13EDBC4E9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4149" y="9485423"/>
              <a:ext cx="54139" cy="54153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5" name="Freeform 475">
              <a:extLst>
                <a:ext uri="{FF2B5EF4-FFF2-40B4-BE49-F238E27FC236}">
                  <a16:creationId xmlns:a16="http://schemas.microsoft.com/office/drawing/2014/main" id="{809286A4-81D0-70F1-4DFB-AEE2186AB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825" y="9399411"/>
              <a:ext cx="85988" cy="573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6" name="Freeform 476">
              <a:extLst>
                <a:ext uri="{FF2B5EF4-FFF2-40B4-BE49-F238E27FC236}">
                  <a16:creationId xmlns:a16="http://schemas.microsoft.com/office/drawing/2014/main" id="{FC375348-3226-264E-EE19-9C59B134D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4022" y="9361183"/>
              <a:ext cx="38217" cy="47785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7" name="Freeform 477">
              <a:extLst>
                <a:ext uri="{FF2B5EF4-FFF2-40B4-BE49-F238E27FC236}">
                  <a16:creationId xmlns:a16="http://schemas.microsoft.com/office/drawing/2014/main" id="{48EB1128-DD9D-13E6-81B8-A37D6F333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7970" y="10017406"/>
              <a:ext cx="149680" cy="111494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8" name="Freeform 478">
              <a:extLst>
                <a:ext uri="{FF2B5EF4-FFF2-40B4-BE49-F238E27FC236}">
                  <a16:creationId xmlns:a16="http://schemas.microsoft.com/office/drawing/2014/main" id="{238D89E8-6268-15A9-F48D-052AC82D7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9244" y="10727782"/>
              <a:ext cx="105096" cy="13060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79" name="Freeform 479">
              <a:extLst>
                <a:ext uri="{FF2B5EF4-FFF2-40B4-BE49-F238E27FC236}">
                  <a16:creationId xmlns:a16="http://schemas.microsoft.com/office/drawing/2014/main" id="{CB936789-2B99-B3C9-2C11-E7CAE9E1D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7908" y="10848834"/>
              <a:ext cx="242036" cy="283514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0" name="Freeform 480">
              <a:extLst>
                <a:ext uri="{FF2B5EF4-FFF2-40B4-BE49-F238E27FC236}">
                  <a16:creationId xmlns:a16="http://schemas.microsoft.com/office/drawing/2014/main" id="{CDA81DD4-844F-FAF1-8EE5-96895315E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9438" y="11055894"/>
              <a:ext cx="366243" cy="356781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1" name="Freeform 481">
              <a:extLst>
                <a:ext uri="{FF2B5EF4-FFF2-40B4-BE49-F238E27FC236}">
                  <a16:creationId xmlns:a16="http://schemas.microsoft.com/office/drawing/2014/main" id="{5E8380AF-D9A0-DF29-A1D6-B5A3E2098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6761" y="11412677"/>
              <a:ext cx="19109" cy="19114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2" name="Freeform 482">
              <a:extLst>
                <a:ext uri="{FF2B5EF4-FFF2-40B4-BE49-F238E27FC236}">
                  <a16:creationId xmlns:a16="http://schemas.microsoft.com/office/drawing/2014/main" id="{5DEE014E-416E-66CF-8EAF-4AB17B3DB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3513" y="11065452"/>
              <a:ext cx="178346" cy="168835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3" name="Freeform 483">
              <a:extLst>
                <a:ext uri="{FF2B5EF4-FFF2-40B4-BE49-F238E27FC236}">
                  <a16:creationId xmlns:a16="http://schemas.microsoft.com/office/drawing/2014/main" id="{3A28330B-94F4-40EA-15A2-429A5BC68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3640" y="11017669"/>
              <a:ext cx="28662" cy="4778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4" name="Freeform 484">
              <a:extLst>
                <a:ext uri="{FF2B5EF4-FFF2-40B4-BE49-F238E27FC236}">
                  <a16:creationId xmlns:a16="http://schemas.microsoft.com/office/drawing/2014/main" id="{B6F7DA5B-48AC-1DEE-DF2E-C69D8BBF1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95742" y="11017669"/>
              <a:ext cx="19109" cy="1911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5" name="Freeform 485">
              <a:extLst>
                <a:ext uri="{FF2B5EF4-FFF2-40B4-BE49-F238E27FC236}">
                  <a16:creationId xmlns:a16="http://schemas.microsoft.com/office/drawing/2014/main" id="{EE9D56B2-BCFA-E9C4-23BA-DBD473ACB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84910" y="8593469"/>
              <a:ext cx="101909" cy="168835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6" name="Freeform 486">
              <a:extLst>
                <a:ext uri="{FF2B5EF4-FFF2-40B4-BE49-F238E27FC236}">
                  <a16:creationId xmlns:a16="http://schemas.microsoft.com/office/drawing/2014/main" id="{9847781C-0789-DD45-3A7A-3D1E9FAA7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65165" y="9606473"/>
              <a:ext cx="337579" cy="653035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7" name="Freeform 487">
              <a:extLst>
                <a:ext uri="{FF2B5EF4-FFF2-40B4-BE49-F238E27FC236}">
                  <a16:creationId xmlns:a16="http://schemas.microsoft.com/office/drawing/2014/main" id="{BDB7BC50-7C26-691D-CAFF-5E6C5CC18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3572" y="5028840"/>
              <a:ext cx="101909" cy="76452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8" name="Freeform 488">
              <a:extLst>
                <a:ext uri="{FF2B5EF4-FFF2-40B4-BE49-F238E27FC236}">
                  <a16:creationId xmlns:a16="http://schemas.microsoft.com/office/drawing/2014/main" id="{DAD4A2AF-45B5-B06B-1696-F8CD8CA3A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6310" y="5086181"/>
              <a:ext cx="101909" cy="92380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89" name="Freeform 489">
              <a:extLst>
                <a:ext uri="{FF2B5EF4-FFF2-40B4-BE49-F238E27FC236}">
                  <a16:creationId xmlns:a16="http://schemas.microsoft.com/office/drawing/2014/main" id="{6DE69770-6B06-A6FA-E87C-D6A5B8058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5419" y="4767625"/>
              <a:ext cx="82803" cy="47785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0" name="Freeform 490">
              <a:extLst>
                <a:ext uri="{FF2B5EF4-FFF2-40B4-BE49-F238E27FC236}">
                  <a16:creationId xmlns:a16="http://schemas.microsoft.com/office/drawing/2014/main" id="{D0F111CA-A14D-2AB5-530C-8953D9C92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1662" y="4675245"/>
              <a:ext cx="92356" cy="44598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1" name="Freeform 491">
              <a:extLst>
                <a:ext uri="{FF2B5EF4-FFF2-40B4-BE49-F238E27FC236}">
                  <a16:creationId xmlns:a16="http://schemas.microsoft.com/office/drawing/2014/main" id="{76AC97B8-FA20-69DE-00DB-8C3403C34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68988" y="3999911"/>
              <a:ext cx="57323" cy="19114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2" name="Freeform 492">
              <a:extLst>
                <a:ext uri="{FF2B5EF4-FFF2-40B4-BE49-F238E27FC236}">
                  <a16:creationId xmlns:a16="http://schemas.microsoft.com/office/drawing/2014/main" id="{9FECFC7A-A6BB-64F6-04B6-7729B7D0B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46696" y="4805855"/>
              <a:ext cx="54139" cy="38227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3" name="Freeform 493">
              <a:extLst>
                <a:ext uri="{FF2B5EF4-FFF2-40B4-BE49-F238E27FC236}">
                  <a16:creationId xmlns:a16="http://schemas.microsoft.com/office/drawing/2014/main" id="{125E45B2-4C33-9351-D872-FF900B0BC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8282" y="6892386"/>
              <a:ext cx="54139" cy="101936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4" name="Freeform 494">
              <a:extLst>
                <a:ext uri="{FF2B5EF4-FFF2-40B4-BE49-F238E27FC236}">
                  <a16:creationId xmlns:a16="http://schemas.microsoft.com/office/drawing/2014/main" id="{1E66E097-F7A2-8AFA-2D76-09499F945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79173" y="6984768"/>
              <a:ext cx="82803" cy="140163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5" name="Freeform 495">
              <a:extLst>
                <a:ext uri="{FF2B5EF4-FFF2-40B4-BE49-F238E27FC236}">
                  <a16:creationId xmlns:a16="http://schemas.microsoft.com/office/drawing/2014/main" id="{69076316-6A6D-55B3-CBDF-F5A581DD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3444" y="7153601"/>
              <a:ext cx="149680" cy="92380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6" name="Freeform 496">
              <a:extLst>
                <a:ext uri="{FF2B5EF4-FFF2-40B4-BE49-F238E27FC236}">
                  <a16:creationId xmlns:a16="http://schemas.microsoft.com/office/drawing/2014/main" id="{77880D14-7091-919A-B846-58C0C8949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1977" y="7284208"/>
              <a:ext cx="121018" cy="66896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7" name="Freeform 497">
              <a:extLst>
                <a:ext uri="{FF2B5EF4-FFF2-40B4-BE49-F238E27FC236}">
                  <a16:creationId xmlns:a16="http://schemas.microsoft.com/office/drawing/2014/main" id="{38B4221F-F1D4-071C-8566-40ADF6268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0705" y="7293764"/>
              <a:ext cx="140127" cy="38227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8" name="Freeform 498">
              <a:extLst>
                <a:ext uri="{FF2B5EF4-FFF2-40B4-BE49-F238E27FC236}">
                  <a16:creationId xmlns:a16="http://schemas.microsoft.com/office/drawing/2014/main" id="{843A96FA-FB0F-A3B1-83DA-948CA685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93826" y="5917609"/>
              <a:ext cx="66879" cy="66896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99" name="Freeform 499">
              <a:extLst>
                <a:ext uri="{FF2B5EF4-FFF2-40B4-BE49-F238E27FC236}">
                  <a16:creationId xmlns:a16="http://schemas.microsoft.com/office/drawing/2014/main" id="{C02FE0E5-BECD-4423-D45E-393B9E8CB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3380" y="5892125"/>
              <a:ext cx="47770" cy="25484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0" name="Freeform 500">
              <a:extLst>
                <a:ext uri="{FF2B5EF4-FFF2-40B4-BE49-F238E27FC236}">
                  <a16:creationId xmlns:a16="http://schemas.microsoft.com/office/drawing/2014/main" id="{4C3E794D-BD19-FFF1-C51B-DBA2D2BAB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09111" y="5955834"/>
              <a:ext cx="54139" cy="92380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1" name="Freeform 501">
              <a:extLst>
                <a:ext uri="{FF2B5EF4-FFF2-40B4-BE49-F238E27FC236}">
                  <a16:creationId xmlns:a16="http://schemas.microsoft.com/office/drawing/2014/main" id="{31BF7236-5F69-FAB1-BF16-2F9DDFFE5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1917" y="5796557"/>
              <a:ext cx="38217" cy="38227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2" name="Freeform 502">
              <a:extLst>
                <a:ext uri="{FF2B5EF4-FFF2-40B4-BE49-F238E27FC236}">
                  <a16:creationId xmlns:a16="http://schemas.microsoft.com/office/drawing/2014/main" id="{5975A06B-AA30-F22F-EBB2-9A001E7BB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9302" y="6086441"/>
              <a:ext cx="54139" cy="86010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3" name="Freeform 503">
              <a:extLst>
                <a:ext uri="{FF2B5EF4-FFF2-40B4-BE49-F238E27FC236}">
                  <a16:creationId xmlns:a16="http://schemas.microsoft.com/office/drawing/2014/main" id="{A6490454-8518-0970-8717-569369DB2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2426" y="6105555"/>
              <a:ext cx="76432" cy="76452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4" name="Freeform 504">
              <a:extLst>
                <a:ext uri="{FF2B5EF4-FFF2-40B4-BE49-F238E27FC236}">
                  <a16:creationId xmlns:a16="http://schemas.microsoft.com/office/drawing/2014/main" id="{848F277D-4DBC-74BF-951F-E628B04E0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18028" y="7070776"/>
              <a:ext cx="44586" cy="35042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5" name="Freeform 505">
              <a:extLst>
                <a:ext uri="{FF2B5EF4-FFF2-40B4-BE49-F238E27FC236}">
                  <a16:creationId xmlns:a16="http://schemas.microsoft.com/office/drawing/2014/main" id="{17B707F2-857F-D800-053F-C176B24DF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426" y="5927165"/>
              <a:ext cx="57323" cy="57338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6" name="Freeform 506">
              <a:extLst>
                <a:ext uri="{FF2B5EF4-FFF2-40B4-BE49-F238E27FC236}">
                  <a16:creationId xmlns:a16="http://schemas.microsoft.com/office/drawing/2014/main" id="{D9FE5385-26E6-C7AC-3473-FE664032F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8093" y="5994061"/>
              <a:ext cx="28662" cy="2866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7" name="Freeform 507">
              <a:extLst>
                <a:ext uri="{FF2B5EF4-FFF2-40B4-BE49-F238E27FC236}">
                  <a16:creationId xmlns:a16="http://schemas.microsoft.com/office/drawing/2014/main" id="{6A7B1D98-1265-1A87-E70F-5ACFE6AF3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6022733"/>
              <a:ext cx="15924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8" name="Freeform 508">
              <a:extLst>
                <a:ext uri="{FF2B5EF4-FFF2-40B4-BE49-F238E27FC236}">
                  <a16:creationId xmlns:a16="http://schemas.microsoft.com/office/drawing/2014/main" id="{F3F2AD3D-A943-17B3-1D5C-83C357ADD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6048217"/>
              <a:ext cx="9553" cy="1911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09" name="Freeform 509">
              <a:extLst>
                <a:ext uri="{FF2B5EF4-FFF2-40B4-BE49-F238E27FC236}">
                  <a16:creationId xmlns:a16="http://schemas.microsoft.com/office/drawing/2014/main" id="{0D0EEBA9-CB0B-CE84-0894-12EBFE637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6067328"/>
              <a:ext cx="15924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0" name="Freeform 510">
              <a:extLst>
                <a:ext uri="{FF2B5EF4-FFF2-40B4-BE49-F238E27FC236}">
                  <a16:creationId xmlns:a16="http://schemas.microsoft.com/office/drawing/2014/main" id="{252B0D03-8F3F-F542-70A9-A00759508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0002" y="6207491"/>
              <a:ext cx="9553" cy="1911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1" name="Freeform 511">
              <a:extLst>
                <a:ext uri="{FF2B5EF4-FFF2-40B4-BE49-F238E27FC236}">
                  <a16:creationId xmlns:a16="http://schemas.microsoft.com/office/drawing/2014/main" id="{F22DB0E9-EB6B-D288-EB6D-824781B1A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0131" y="5787002"/>
              <a:ext cx="19109" cy="38227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2" name="Freeform 512">
              <a:extLst>
                <a:ext uri="{FF2B5EF4-FFF2-40B4-BE49-F238E27FC236}">
                  <a16:creationId xmlns:a16="http://schemas.microsoft.com/office/drawing/2014/main" id="{C6C4441A-9F7B-774D-FFC3-2110CFF6B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699" y="11747159"/>
              <a:ext cx="111465" cy="57338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3" name="Freeform 513">
              <a:extLst>
                <a:ext uri="{FF2B5EF4-FFF2-40B4-BE49-F238E27FC236}">
                  <a16:creationId xmlns:a16="http://schemas.microsoft.com/office/drawing/2014/main" id="{89893503-4B48-4731-8DAA-FC00AD719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1144" y="11804497"/>
              <a:ext cx="82803" cy="57338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4" name="Freeform 514">
              <a:extLst>
                <a:ext uri="{FF2B5EF4-FFF2-40B4-BE49-F238E27FC236}">
                  <a16:creationId xmlns:a16="http://schemas.microsoft.com/office/drawing/2014/main" id="{55AC9C27-F0B0-FED9-094B-AA1162532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1593" y="11731231"/>
              <a:ext cx="73248" cy="44598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5" name="Freeform 515">
              <a:extLst>
                <a:ext uri="{FF2B5EF4-FFF2-40B4-BE49-F238E27FC236}">
                  <a16:creationId xmlns:a16="http://schemas.microsoft.com/office/drawing/2014/main" id="{D93014E9-34FA-D2E8-3645-9EF28AA4D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3376" y="11766272"/>
              <a:ext cx="76432" cy="47785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6" name="Freeform 516">
              <a:extLst>
                <a:ext uri="{FF2B5EF4-FFF2-40B4-BE49-F238E27FC236}">
                  <a16:creationId xmlns:a16="http://schemas.microsoft.com/office/drawing/2014/main" id="{1C8980BE-C550-F6B2-DCE9-54506474B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267" y="11702559"/>
              <a:ext cx="28662" cy="28669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7" name="Freeform 517">
              <a:extLst>
                <a:ext uri="{FF2B5EF4-FFF2-40B4-BE49-F238E27FC236}">
                  <a16:creationId xmlns:a16="http://schemas.microsoft.com/office/drawing/2014/main" id="{F95967CD-22A7-0384-7DF1-419C235E3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267" y="11626107"/>
              <a:ext cx="66879" cy="66896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8" name="Freeform 518">
              <a:extLst>
                <a:ext uri="{FF2B5EF4-FFF2-40B4-BE49-F238E27FC236}">
                  <a16:creationId xmlns:a16="http://schemas.microsoft.com/office/drawing/2014/main" id="{68F28EC0-64E8-5152-19B4-0CE28797F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4712" y="11505057"/>
              <a:ext cx="47770" cy="101936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19" name="Freeform 519">
              <a:extLst>
                <a:ext uri="{FF2B5EF4-FFF2-40B4-BE49-F238E27FC236}">
                  <a16:creationId xmlns:a16="http://schemas.microsoft.com/office/drawing/2014/main" id="{050BB159-1FA0-1625-F185-EBFF90A6F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5159" y="11587880"/>
              <a:ext cx="28662" cy="57338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0" name="Freeform 520">
              <a:extLst>
                <a:ext uri="{FF2B5EF4-FFF2-40B4-BE49-F238E27FC236}">
                  <a16:creationId xmlns:a16="http://schemas.microsoft.com/office/drawing/2014/main" id="{D91249E7-9E4C-6277-3B6C-271F82466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5159" y="11466830"/>
              <a:ext cx="47770" cy="66896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1" name="Freeform 521">
              <a:extLst>
                <a:ext uri="{FF2B5EF4-FFF2-40B4-BE49-F238E27FC236}">
                  <a16:creationId xmlns:a16="http://schemas.microsoft.com/office/drawing/2014/main" id="{4C8C550E-0296-EC1F-9984-EA1A0F9D9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2931" y="11282067"/>
              <a:ext cx="47770" cy="44598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2" name="Freeform 522">
              <a:extLst>
                <a:ext uri="{FF2B5EF4-FFF2-40B4-BE49-F238E27FC236}">
                  <a16:creationId xmlns:a16="http://schemas.microsoft.com/office/drawing/2014/main" id="{7DA58E14-7D1E-9C11-9D5A-7CE40DEFF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2485" y="11113235"/>
              <a:ext cx="57323" cy="101936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3" name="Freeform 523">
              <a:extLst>
                <a:ext uri="{FF2B5EF4-FFF2-40B4-BE49-F238E27FC236}">
                  <a16:creationId xmlns:a16="http://schemas.microsoft.com/office/drawing/2014/main" id="{C16E466C-17D0-FE5C-9585-CBDDD50A6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382" y="8462859"/>
              <a:ext cx="44586" cy="38227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4" name="Freeform 524">
              <a:extLst>
                <a:ext uri="{FF2B5EF4-FFF2-40B4-BE49-F238E27FC236}">
                  <a16:creationId xmlns:a16="http://schemas.microsoft.com/office/drawing/2014/main" id="{C84351FA-69A5-6388-6F96-8D097CBDC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1656" y="8520200"/>
              <a:ext cx="54139" cy="73269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5" name="Freeform 525">
              <a:extLst>
                <a:ext uri="{FF2B5EF4-FFF2-40B4-BE49-F238E27FC236}">
                  <a16:creationId xmlns:a16="http://schemas.microsoft.com/office/drawing/2014/main" id="{19A2EEBF-CC01-55D8-7B23-ADB22B986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397" y="9026702"/>
              <a:ext cx="130574" cy="121050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6" name="Freeform 526">
              <a:extLst>
                <a:ext uri="{FF2B5EF4-FFF2-40B4-BE49-F238E27FC236}">
                  <a16:creationId xmlns:a16="http://schemas.microsoft.com/office/drawing/2014/main" id="{CD0E761B-00AE-2CBF-41B8-C2EB95C2B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064" y="8163419"/>
              <a:ext cx="92356" cy="38227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7" name="Freeform 527">
              <a:extLst>
                <a:ext uri="{FF2B5EF4-FFF2-40B4-BE49-F238E27FC236}">
                  <a16:creationId xmlns:a16="http://schemas.microsoft.com/office/drawing/2014/main" id="{814E34A9-D03B-E963-31BA-E4943FB89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4585" y="8153861"/>
              <a:ext cx="105096" cy="47785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8" name="Freeform 528">
              <a:extLst>
                <a:ext uri="{FF2B5EF4-FFF2-40B4-BE49-F238E27FC236}">
                  <a16:creationId xmlns:a16="http://schemas.microsoft.com/office/drawing/2014/main" id="{4A0B1C5F-3455-817C-C492-935CFA160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963" y="7940431"/>
              <a:ext cx="484077" cy="168835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29" name="Freeform 529">
              <a:extLst>
                <a:ext uri="{FF2B5EF4-FFF2-40B4-BE49-F238E27FC236}">
                  <a16:creationId xmlns:a16="http://schemas.microsoft.com/office/drawing/2014/main" id="{64634BA0-3931-616D-7A7F-D92445C2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4585" y="7838493"/>
              <a:ext cx="38217" cy="35042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0" name="Freeform 530">
              <a:extLst>
                <a:ext uri="{FF2B5EF4-FFF2-40B4-BE49-F238E27FC236}">
                  <a16:creationId xmlns:a16="http://schemas.microsoft.com/office/drawing/2014/main" id="{677EFE4F-E59A-D736-07A8-2E564BC54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255" y="8032812"/>
              <a:ext cx="19109" cy="1911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1" name="Freeform 531">
              <a:extLst>
                <a:ext uri="{FF2B5EF4-FFF2-40B4-BE49-F238E27FC236}">
                  <a16:creationId xmlns:a16="http://schemas.microsoft.com/office/drawing/2014/main" id="{8D289E3E-9EB4-A925-B9B9-F72B66DCC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0764" y="6656657"/>
              <a:ext cx="54139" cy="95566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2" name="Freeform 532">
              <a:extLst>
                <a:ext uri="{FF2B5EF4-FFF2-40B4-BE49-F238E27FC236}">
                  <a16:creationId xmlns:a16="http://schemas.microsoft.com/office/drawing/2014/main" id="{58607600-7924-1C2F-4BA5-F80CD81CB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6242" y="6704440"/>
              <a:ext cx="66879" cy="38227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3" name="Freeform 533">
              <a:extLst>
                <a:ext uri="{FF2B5EF4-FFF2-40B4-BE49-F238E27FC236}">
                  <a16:creationId xmlns:a16="http://schemas.microsoft.com/office/drawing/2014/main" id="{F8216186-5476-CCB3-293D-FBE827F0E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1526" y="6666212"/>
              <a:ext cx="140127" cy="66896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4" name="Freeform 534">
              <a:extLst>
                <a:ext uri="{FF2B5EF4-FFF2-40B4-BE49-F238E27FC236}">
                  <a16:creationId xmlns:a16="http://schemas.microsoft.com/office/drawing/2014/main" id="{3CAF6DCC-0F62-7A87-2A18-BC56ACD78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0193" y="6481449"/>
              <a:ext cx="146495" cy="73269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5" name="Freeform 535">
              <a:extLst>
                <a:ext uri="{FF2B5EF4-FFF2-40B4-BE49-F238E27FC236}">
                  <a16:creationId xmlns:a16="http://schemas.microsoft.com/office/drawing/2014/main" id="{716D502D-19FF-5497-A409-F5AC5F820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2676" y="6385884"/>
              <a:ext cx="299364" cy="289884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6" name="Freeform 536">
              <a:extLst>
                <a:ext uri="{FF2B5EF4-FFF2-40B4-BE49-F238E27FC236}">
                  <a16:creationId xmlns:a16="http://schemas.microsoft.com/office/drawing/2014/main" id="{FBE3094D-CAF0-E64B-99D3-854D37126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4715" y="6592943"/>
              <a:ext cx="76432" cy="92380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7" name="Freeform 537">
              <a:extLst>
                <a:ext uri="{FF2B5EF4-FFF2-40B4-BE49-F238E27FC236}">
                  <a16:creationId xmlns:a16="http://schemas.microsoft.com/office/drawing/2014/main" id="{27DF5149-2C77-B25A-D47E-1161FD70E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2423" y="5694619"/>
              <a:ext cx="28662" cy="54153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8" name="Freeform 538">
              <a:extLst>
                <a:ext uri="{FF2B5EF4-FFF2-40B4-BE49-F238E27FC236}">
                  <a16:creationId xmlns:a16="http://schemas.microsoft.com/office/drawing/2014/main" id="{69DCC796-8EDB-3FCF-536D-A0F767A3D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2296" y="5787002"/>
              <a:ext cx="28662" cy="28669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39" name="Freeform 539">
              <a:extLst>
                <a:ext uri="{FF2B5EF4-FFF2-40B4-BE49-F238E27FC236}">
                  <a16:creationId xmlns:a16="http://schemas.microsoft.com/office/drawing/2014/main" id="{7B111A38-67AA-E603-BC7C-63C42EA6A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8981" y="6283948"/>
              <a:ext cx="63695" cy="38227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0" name="Freeform 540">
              <a:extLst>
                <a:ext uri="{FF2B5EF4-FFF2-40B4-BE49-F238E27FC236}">
                  <a16:creationId xmlns:a16="http://schemas.microsoft.com/office/drawing/2014/main" id="{CCD2194A-D76F-00F3-1AFC-3F4A8F49F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890" y="6057775"/>
              <a:ext cx="57323" cy="57338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1" name="Freeform 541">
              <a:extLst>
                <a:ext uri="{FF2B5EF4-FFF2-40B4-BE49-F238E27FC236}">
                  <a16:creationId xmlns:a16="http://schemas.microsoft.com/office/drawing/2014/main" id="{889AAC10-D5A5-39A0-5DDA-DF0425068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2229" y="5656392"/>
              <a:ext cx="57323" cy="66896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2" name="Freeform 542">
              <a:extLst>
                <a:ext uri="{FF2B5EF4-FFF2-40B4-BE49-F238E27FC236}">
                  <a16:creationId xmlns:a16="http://schemas.microsoft.com/office/drawing/2014/main" id="{C8B40022-1E66-5B55-0A5F-46387F609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2993" y="5618167"/>
              <a:ext cx="111465" cy="57338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3" name="Freeform 543">
              <a:extLst>
                <a:ext uri="{FF2B5EF4-FFF2-40B4-BE49-F238E27FC236}">
                  <a16:creationId xmlns:a16="http://schemas.microsoft.com/office/drawing/2014/main" id="{4E30908A-3602-21F5-CF37-AF691B232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8661" y="5583125"/>
              <a:ext cx="63695" cy="25484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4" name="Freeform 544">
              <a:extLst>
                <a:ext uri="{FF2B5EF4-FFF2-40B4-BE49-F238E27FC236}">
                  <a16:creationId xmlns:a16="http://schemas.microsoft.com/office/drawing/2014/main" id="{38BBB3A2-8D7C-D7C4-194F-2F768E63A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756" y="5395179"/>
              <a:ext cx="318473" cy="222990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5" name="Freeform 545">
              <a:extLst>
                <a:ext uri="{FF2B5EF4-FFF2-40B4-BE49-F238E27FC236}">
                  <a16:creationId xmlns:a16="http://schemas.microsoft.com/office/drawing/2014/main" id="{5A7D6529-46D7-C702-14A0-DD3D18BCA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963" y="5376063"/>
              <a:ext cx="63695" cy="47785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6" name="Freeform 546">
              <a:extLst>
                <a:ext uri="{FF2B5EF4-FFF2-40B4-BE49-F238E27FC236}">
                  <a16:creationId xmlns:a16="http://schemas.microsoft.com/office/drawing/2014/main" id="{8BB97EC7-3EA3-430E-051B-3CDC1F35E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852" y="5385621"/>
              <a:ext cx="35033" cy="47785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7" name="Freeform 547">
              <a:extLst>
                <a:ext uri="{FF2B5EF4-FFF2-40B4-BE49-F238E27FC236}">
                  <a16:creationId xmlns:a16="http://schemas.microsoft.com/office/drawing/2014/main" id="{3D57750D-8E5B-A2FC-AF70-4872BBA5C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864" y="5207233"/>
              <a:ext cx="28662" cy="57338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8" name="Freeform 548">
              <a:extLst>
                <a:ext uri="{FF2B5EF4-FFF2-40B4-BE49-F238E27FC236}">
                  <a16:creationId xmlns:a16="http://schemas.microsoft.com/office/drawing/2014/main" id="{4811BED6-DCF0-6E97-105E-6B375FC40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737" y="4719845"/>
              <a:ext cx="1343951" cy="984332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49" name="Freeform 549">
              <a:extLst>
                <a:ext uri="{FF2B5EF4-FFF2-40B4-BE49-F238E27FC236}">
                  <a16:creationId xmlns:a16="http://schemas.microsoft.com/office/drawing/2014/main" id="{4FB1F167-08EC-3725-5DD6-3E92DC651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164" y="5637283"/>
              <a:ext cx="57323" cy="19114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0" name="Freeform 550">
              <a:extLst>
                <a:ext uri="{FF2B5EF4-FFF2-40B4-BE49-F238E27FC236}">
                  <a16:creationId xmlns:a16="http://schemas.microsoft.com/office/drawing/2014/main" id="{44414D67-4467-7776-7343-1D153E933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3376" y="5226347"/>
              <a:ext cx="76432" cy="19114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1" name="Freeform 551">
              <a:extLst>
                <a:ext uri="{FF2B5EF4-FFF2-40B4-BE49-F238E27FC236}">
                  <a16:creationId xmlns:a16="http://schemas.microsoft.com/office/drawing/2014/main" id="{9E12349C-E2CD-EE5D-71D4-D0D1678C5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1911" y="5207233"/>
              <a:ext cx="111465" cy="92380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2" name="Freeform 552">
              <a:extLst>
                <a:ext uri="{FF2B5EF4-FFF2-40B4-BE49-F238E27FC236}">
                  <a16:creationId xmlns:a16="http://schemas.microsoft.com/office/drawing/2014/main" id="{48CFF045-77E2-E2AF-831D-299F15BCB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999" y="5124408"/>
              <a:ext cx="63695" cy="35042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3" name="Freeform 553">
              <a:extLst>
                <a:ext uri="{FF2B5EF4-FFF2-40B4-BE49-F238E27FC236}">
                  <a16:creationId xmlns:a16="http://schemas.microsoft.com/office/drawing/2014/main" id="{E6625163-0328-CCE7-3178-FD0620090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2358" y="5114850"/>
              <a:ext cx="57323" cy="28669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4" name="Freeform 554">
              <a:extLst>
                <a:ext uri="{FF2B5EF4-FFF2-40B4-BE49-F238E27FC236}">
                  <a16:creationId xmlns:a16="http://schemas.microsoft.com/office/drawing/2014/main" id="{2199F906-7C93-3603-AE4A-CA50F2912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216" y="5095739"/>
              <a:ext cx="44586" cy="19114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5" name="Freeform 555">
              <a:extLst>
                <a:ext uri="{FF2B5EF4-FFF2-40B4-BE49-F238E27FC236}">
                  <a16:creationId xmlns:a16="http://schemas.microsoft.com/office/drawing/2014/main" id="{E90860F9-8BFF-6FE0-3A8A-1103B86AF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567" y="4738956"/>
              <a:ext cx="245223" cy="105124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6" name="Freeform 556">
              <a:extLst>
                <a:ext uri="{FF2B5EF4-FFF2-40B4-BE49-F238E27FC236}">
                  <a16:creationId xmlns:a16="http://schemas.microsoft.com/office/drawing/2014/main" id="{FB238C16-33A3-7870-88DA-88C10C2D4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9742" y="6433669"/>
              <a:ext cx="270700" cy="178393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7" name="Freeform 557">
              <a:extLst>
                <a:ext uri="{FF2B5EF4-FFF2-40B4-BE49-F238E27FC236}">
                  <a16:creationId xmlns:a16="http://schemas.microsoft.com/office/drawing/2014/main" id="{6429A94F-0B11-1DC7-49D1-527614948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368" y="6226607"/>
              <a:ext cx="121018" cy="13060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8" name="Freeform 558">
              <a:extLst>
                <a:ext uri="{FF2B5EF4-FFF2-40B4-BE49-F238E27FC236}">
                  <a16:creationId xmlns:a16="http://schemas.microsoft.com/office/drawing/2014/main" id="{1A2CCCA0-C0CE-B7B1-CDA2-98EE1F05A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923" y="6076886"/>
              <a:ext cx="38217" cy="38227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59" name="Freeform 559">
              <a:extLst>
                <a:ext uri="{FF2B5EF4-FFF2-40B4-BE49-F238E27FC236}">
                  <a16:creationId xmlns:a16="http://schemas.microsoft.com/office/drawing/2014/main" id="{B9CD672B-AB97-7277-2262-C308DDDB1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8150" y="6032291"/>
              <a:ext cx="57323" cy="54153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0" name="Freeform 560">
              <a:extLst>
                <a:ext uri="{FF2B5EF4-FFF2-40B4-BE49-F238E27FC236}">
                  <a16:creationId xmlns:a16="http://schemas.microsoft.com/office/drawing/2014/main" id="{0AF75FF2-DCED-3645-7BF3-B857FF38E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673" y="6048217"/>
              <a:ext cx="35033" cy="57338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1" name="Freeform 561">
              <a:extLst>
                <a:ext uri="{FF2B5EF4-FFF2-40B4-BE49-F238E27FC236}">
                  <a16:creationId xmlns:a16="http://schemas.microsoft.com/office/drawing/2014/main" id="{771BA17C-7892-8A3F-88C6-30473DEB2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5347" y="5994061"/>
              <a:ext cx="47770" cy="101936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2" name="Freeform 562">
              <a:extLst>
                <a:ext uri="{FF2B5EF4-FFF2-40B4-BE49-F238E27FC236}">
                  <a16:creationId xmlns:a16="http://schemas.microsoft.com/office/drawing/2014/main" id="{CDBC78A6-2864-E00D-F9AD-A68DACAE9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130" y="5955834"/>
              <a:ext cx="66879" cy="66896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3" name="Freeform 563">
              <a:extLst>
                <a:ext uri="{FF2B5EF4-FFF2-40B4-BE49-F238E27FC236}">
                  <a16:creationId xmlns:a16="http://schemas.microsoft.com/office/drawing/2014/main" id="{3BE60527-576B-5CA6-6FB0-58676DCDF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009" y="5955834"/>
              <a:ext cx="63695" cy="86010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4" name="Freeform 564">
              <a:extLst>
                <a:ext uri="{FF2B5EF4-FFF2-40B4-BE49-F238E27FC236}">
                  <a16:creationId xmlns:a16="http://schemas.microsoft.com/office/drawing/2014/main" id="{249A5D36-DD24-77F9-BC10-51ECD7F6B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900" y="5974948"/>
              <a:ext cx="28662" cy="9556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5" name="Freeform 565">
              <a:extLst>
                <a:ext uri="{FF2B5EF4-FFF2-40B4-BE49-F238E27FC236}">
                  <a16:creationId xmlns:a16="http://schemas.microsoft.com/office/drawing/2014/main" id="{2AFA18AD-EAB4-B36D-887F-581B784EB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812" y="5984506"/>
              <a:ext cx="124202" cy="63711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6" name="Freeform 566">
              <a:extLst>
                <a:ext uri="{FF2B5EF4-FFF2-40B4-BE49-F238E27FC236}">
                  <a16:creationId xmlns:a16="http://schemas.microsoft.com/office/drawing/2014/main" id="{77AB3117-0C5E-2469-DE4E-C3CDD9361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582" y="5927165"/>
              <a:ext cx="76432" cy="66896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7" name="Freeform 567">
              <a:extLst>
                <a:ext uri="{FF2B5EF4-FFF2-40B4-BE49-F238E27FC236}">
                  <a16:creationId xmlns:a16="http://schemas.microsoft.com/office/drawing/2014/main" id="{7955C89A-C559-DF3C-5B78-0A0C255C1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734" y="6182007"/>
              <a:ext cx="92356" cy="35042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8" name="Freeform 568">
              <a:extLst>
                <a:ext uri="{FF2B5EF4-FFF2-40B4-BE49-F238E27FC236}">
                  <a16:creationId xmlns:a16="http://schemas.microsoft.com/office/drawing/2014/main" id="{B0BC349E-9A7E-725E-6225-5DC9A8FEA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269" y="6236163"/>
              <a:ext cx="54139" cy="47785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69" name="Freeform 569">
              <a:extLst>
                <a:ext uri="{FF2B5EF4-FFF2-40B4-BE49-F238E27FC236}">
                  <a16:creationId xmlns:a16="http://schemas.microsoft.com/office/drawing/2014/main" id="{BB143F18-375F-4E47-DDFC-573976BB4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6431" y="5076623"/>
              <a:ext cx="194268" cy="121050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0" name="Freeform 570">
              <a:extLst>
                <a:ext uri="{FF2B5EF4-FFF2-40B4-BE49-F238E27FC236}">
                  <a16:creationId xmlns:a16="http://schemas.microsoft.com/office/drawing/2014/main" id="{9A3BCD72-865C-8D37-E2DD-B5924BA95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554" y="5133964"/>
              <a:ext cx="47770" cy="35042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1" name="Freeform 571">
              <a:extLst>
                <a:ext uri="{FF2B5EF4-FFF2-40B4-BE49-F238E27FC236}">
                  <a16:creationId xmlns:a16="http://schemas.microsoft.com/office/drawing/2014/main" id="{FADB0F31-1395-7AD1-DF09-5628C6F2F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228" y="5169003"/>
              <a:ext cx="19109" cy="1911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2" name="Freeform 572">
              <a:extLst>
                <a:ext uri="{FF2B5EF4-FFF2-40B4-BE49-F238E27FC236}">
                  <a16:creationId xmlns:a16="http://schemas.microsoft.com/office/drawing/2014/main" id="{D1DE81DB-823C-DB3F-D404-FA51F428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9678" y="4777183"/>
              <a:ext cx="859874" cy="420492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3" name="Freeform 573">
              <a:extLst>
                <a:ext uri="{FF2B5EF4-FFF2-40B4-BE49-F238E27FC236}">
                  <a16:creationId xmlns:a16="http://schemas.microsoft.com/office/drawing/2014/main" id="{D0133F0F-B04C-2547-599F-BBBF7DEA1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9745" y="4738956"/>
              <a:ext cx="130574" cy="86010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4" name="Freeform 574">
              <a:extLst>
                <a:ext uri="{FF2B5EF4-FFF2-40B4-BE49-F238E27FC236}">
                  <a16:creationId xmlns:a16="http://schemas.microsoft.com/office/drawing/2014/main" id="{467DFE20-9326-F6A9-3EAD-9455DD700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751" y="4700729"/>
              <a:ext cx="296178" cy="273958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5" name="Freeform 575">
              <a:extLst>
                <a:ext uri="{FF2B5EF4-FFF2-40B4-BE49-F238E27FC236}">
                  <a16:creationId xmlns:a16="http://schemas.microsoft.com/office/drawing/2014/main" id="{BA6F2048-D64E-41B6-0B09-C340750F2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2037" y="4700729"/>
              <a:ext cx="261145" cy="207060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6" name="Freeform 576">
              <a:extLst>
                <a:ext uri="{FF2B5EF4-FFF2-40B4-BE49-F238E27FC236}">
                  <a16:creationId xmlns:a16="http://schemas.microsoft.com/office/drawing/2014/main" id="{05AEABFB-0E35-6F74-843C-8943BA1A4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3947" y="4675245"/>
              <a:ext cx="503186" cy="30899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7" name="Freeform 577">
              <a:extLst>
                <a:ext uri="{FF2B5EF4-FFF2-40B4-BE49-F238E27FC236}">
                  <a16:creationId xmlns:a16="http://schemas.microsoft.com/office/drawing/2014/main" id="{95811D8A-8375-6447-DDA6-B91A3DFE2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655" y="4589235"/>
              <a:ext cx="66879" cy="38227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8" name="Freeform 578">
              <a:extLst>
                <a:ext uri="{FF2B5EF4-FFF2-40B4-BE49-F238E27FC236}">
                  <a16:creationId xmlns:a16="http://schemas.microsoft.com/office/drawing/2014/main" id="{0AE2452A-D85E-E531-708F-378F37BDB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221" y="4420403"/>
              <a:ext cx="560509" cy="264400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79" name="Freeform 579">
              <a:extLst>
                <a:ext uri="{FF2B5EF4-FFF2-40B4-BE49-F238E27FC236}">
                  <a16:creationId xmlns:a16="http://schemas.microsoft.com/office/drawing/2014/main" id="{8E5B0334-4F9E-D228-2996-757F09270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9678" y="4525526"/>
              <a:ext cx="95541" cy="63711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0" name="Freeform 580">
              <a:extLst>
                <a:ext uri="{FF2B5EF4-FFF2-40B4-BE49-F238E27FC236}">
                  <a16:creationId xmlns:a16="http://schemas.microsoft.com/office/drawing/2014/main" id="{5257B5BD-0C77-0E54-572D-5D4612C70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4074" y="4385363"/>
              <a:ext cx="343950" cy="159279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1" name="Freeform 581">
              <a:extLst>
                <a:ext uri="{FF2B5EF4-FFF2-40B4-BE49-F238E27FC236}">
                  <a16:creationId xmlns:a16="http://schemas.microsoft.com/office/drawing/2014/main" id="{5110B0C9-4315-98DF-CA0B-EDB57413A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686" y="4449069"/>
              <a:ext cx="73248" cy="19114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2" name="Freeform 582">
              <a:extLst>
                <a:ext uri="{FF2B5EF4-FFF2-40B4-BE49-F238E27FC236}">
                  <a16:creationId xmlns:a16="http://schemas.microsoft.com/office/drawing/2014/main" id="{349F5BC5-C468-DDF8-000F-313919A84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81" y="4318467"/>
              <a:ext cx="197453" cy="92380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3" name="Freeform 583">
              <a:extLst>
                <a:ext uri="{FF2B5EF4-FFF2-40B4-BE49-F238E27FC236}">
                  <a16:creationId xmlns:a16="http://schemas.microsoft.com/office/drawing/2014/main" id="{3AF68C44-B98F-16A6-FF7F-89402C425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77" y="4337578"/>
              <a:ext cx="73248" cy="38227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4" name="Freeform 584">
              <a:extLst>
                <a:ext uri="{FF2B5EF4-FFF2-40B4-BE49-F238E27FC236}">
                  <a16:creationId xmlns:a16="http://schemas.microsoft.com/office/drawing/2014/main" id="{873D83BD-7B98-0BDA-A80F-6A078096A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489" y="4251568"/>
              <a:ext cx="197453" cy="66896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5" name="Freeform 585">
              <a:extLst>
                <a:ext uri="{FF2B5EF4-FFF2-40B4-BE49-F238E27FC236}">
                  <a16:creationId xmlns:a16="http://schemas.microsoft.com/office/drawing/2014/main" id="{591C558F-C9E7-CB72-AB90-E8E099F19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195" y="4449069"/>
              <a:ext cx="261145" cy="178393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6" name="Freeform 586">
              <a:extLst>
                <a:ext uri="{FF2B5EF4-FFF2-40B4-BE49-F238E27FC236}">
                  <a16:creationId xmlns:a16="http://schemas.microsoft.com/office/drawing/2014/main" id="{EEAEAAE5-1AB6-0259-1E5C-BA7B34F99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534" y="4535082"/>
              <a:ext cx="82803" cy="25484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7" name="Freeform 587">
              <a:extLst>
                <a:ext uri="{FF2B5EF4-FFF2-40B4-BE49-F238E27FC236}">
                  <a16:creationId xmlns:a16="http://schemas.microsoft.com/office/drawing/2014/main" id="{2E3D7A92-5641-8D1F-C8DD-926A90A44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425" y="4525526"/>
              <a:ext cx="76432" cy="19114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8" name="Freeform 588">
              <a:extLst>
                <a:ext uri="{FF2B5EF4-FFF2-40B4-BE49-F238E27FC236}">
                  <a16:creationId xmlns:a16="http://schemas.microsoft.com/office/drawing/2014/main" id="{9D916ED0-882B-68F8-8AFC-E2683FD03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1208" y="4496854"/>
              <a:ext cx="95541" cy="47785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89" name="Freeform 589">
              <a:extLst>
                <a:ext uri="{FF2B5EF4-FFF2-40B4-BE49-F238E27FC236}">
                  <a16:creationId xmlns:a16="http://schemas.microsoft.com/office/drawing/2014/main" id="{B63D477D-112A-D7FA-13DA-2ED7B6B5E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0763" y="4458630"/>
              <a:ext cx="66879" cy="47785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0" name="Freeform 590">
              <a:extLst>
                <a:ext uri="{FF2B5EF4-FFF2-40B4-BE49-F238E27FC236}">
                  <a16:creationId xmlns:a16="http://schemas.microsoft.com/office/drawing/2014/main" id="{AF0ED80A-57EE-7765-6F18-6EDF98FE7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407" y="4347133"/>
              <a:ext cx="111465" cy="8282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1" name="Freeform 591">
              <a:extLst>
                <a:ext uri="{FF2B5EF4-FFF2-40B4-BE49-F238E27FC236}">
                  <a16:creationId xmlns:a16="http://schemas.microsoft.com/office/drawing/2014/main" id="{B683749F-2AC5-F6AD-709F-584537E29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751" y="4337578"/>
              <a:ext cx="82803" cy="28669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2" name="Freeform 592">
              <a:extLst>
                <a:ext uri="{FF2B5EF4-FFF2-40B4-BE49-F238E27FC236}">
                  <a16:creationId xmlns:a16="http://schemas.microsoft.com/office/drawing/2014/main" id="{844D0ADB-83A3-F0B0-5EF4-AEDCADA7D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7513" y="4187857"/>
              <a:ext cx="334395" cy="178393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3" name="Freeform 593">
              <a:extLst>
                <a:ext uri="{FF2B5EF4-FFF2-40B4-BE49-F238E27FC236}">
                  <a16:creationId xmlns:a16="http://schemas.microsoft.com/office/drawing/2014/main" id="{DF4985F1-C4F9-CCF8-83E9-4D7EE5332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660" y="4101847"/>
              <a:ext cx="101909" cy="47785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4" name="Freeform 594">
              <a:extLst>
                <a:ext uri="{FF2B5EF4-FFF2-40B4-BE49-F238E27FC236}">
                  <a16:creationId xmlns:a16="http://schemas.microsoft.com/office/drawing/2014/main" id="{C01A2D9B-10BF-7083-62E8-D660BE16F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1463" y="4251568"/>
              <a:ext cx="187897" cy="105124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5" name="Freeform 595">
              <a:extLst>
                <a:ext uri="{FF2B5EF4-FFF2-40B4-BE49-F238E27FC236}">
                  <a16:creationId xmlns:a16="http://schemas.microsoft.com/office/drawing/2014/main" id="{690C5662-2A6C-7F41-36C4-2F46D6CA6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6560" y="4347133"/>
              <a:ext cx="165604" cy="47785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6" name="Freeform 596">
              <a:extLst>
                <a:ext uri="{FF2B5EF4-FFF2-40B4-BE49-F238E27FC236}">
                  <a16:creationId xmlns:a16="http://schemas.microsoft.com/office/drawing/2014/main" id="{068034C0-12E8-58A7-A54D-C8EDA0A8F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007" y="4560566"/>
              <a:ext cx="156051" cy="105124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7" name="Freeform 597">
              <a:extLst>
                <a:ext uri="{FF2B5EF4-FFF2-40B4-BE49-F238E27FC236}">
                  <a16:creationId xmlns:a16="http://schemas.microsoft.com/office/drawing/2014/main" id="{A87B0A9F-BE98-619A-5650-49AEFA568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254" y="4535082"/>
              <a:ext cx="38217" cy="25484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8" name="Freeform 598">
              <a:extLst>
                <a:ext uri="{FF2B5EF4-FFF2-40B4-BE49-F238E27FC236}">
                  <a16:creationId xmlns:a16="http://schemas.microsoft.com/office/drawing/2014/main" id="{1C45150E-DA13-11C9-15D4-91214E561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43" y="4366247"/>
              <a:ext cx="82803" cy="54153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199" name="Freeform 599">
              <a:extLst>
                <a:ext uri="{FF2B5EF4-FFF2-40B4-BE49-F238E27FC236}">
                  <a16:creationId xmlns:a16="http://schemas.microsoft.com/office/drawing/2014/main" id="{7B0918D2-010B-404D-8252-A3F7DF801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3629" y="4449069"/>
              <a:ext cx="28662" cy="38227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0" name="Freeform 600">
              <a:extLst>
                <a:ext uri="{FF2B5EF4-FFF2-40B4-BE49-F238E27FC236}">
                  <a16:creationId xmlns:a16="http://schemas.microsoft.com/office/drawing/2014/main" id="{D9A81F84-2EAC-5233-0C3D-F9725E8E0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896" y="4420403"/>
              <a:ext cx="831212" cy="254845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1" name="Freeform 601">
              <a:extLst>
                <a:ext uri="{FF2B5EF4-FFF2-40B4-BE49-F238E27FC236}">
                  <a16:creationId xmlns:a16="http://schemas.microsoft.com/office/drawing/2014/main" id="{0B65ACD8-902C-F00D-CAF4-75E411092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007" y="3980797"/>
              <a:ext cx="550956" cy="347225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2" name="Freeform 602">
              <a:extLst>
                <a:ext uri="{FF2B5EF4-FFF2-40B4-BE49-F238E27FC236}">
                  <a16:creationId xmlns:a16="http://schemas.microsoft.com/office/drawing/2014/main" id="{9EDAC5C1-3FB4-9D67-6EAA-7054CEA9F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34" y="3767367"/>
              <a:ext cx="1455416" cy="758159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3" name="Freeform 604">
              <a:extLst>
                <a:ext uri="{FF2B5EF4-FFF2-40B4-BE49-F238E27FC236}">
                  <a16:creationId xmlns:a16="http://schemas.microsoft.com/office/drawing/2014/main" id="{87D8813B-3828-2E6E-11B4-50D744D62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466" y="4187857"/>
              <a:ext cx="130574" cy="47785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4" name="Freeform 605">
              <a:extLst>
                <a:ext uri="{FF2B5EF4-FFF2-40B4-BE49-F238E27FC236}">
                  <a16:creationId xmlns:a16="http://schemas.microsoft.com/office/drawing/2014/main" id="{DAEE97FB-9855-81E6-4C78-02E5C60AB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407" y="4226081"/>
              <a:ext cx="54142" cy="19114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5" name="Freeform 606">
              <a:extLst>
                <a:ext uri="{FF2B5EF4-FFF2-40B4-BE49-F238E27FC236}">
                  <a16:creationId xmlns:a16="http://schemas.microsoft.com/office/drawing/2014/main" id="{F60BC450-6647-117E-066E-2A8C7BF52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0446" y="4515968"/>
              <a:ext cx="54142" cy="28672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6" name="Freeform 607">
              <a:extLst>
                <a:ext uri="{FF2B5EF4-FFF2-40B4-BE49-F238E27FC236}">
                  <a16:creationId xmlns:a16="http://schemas.microsoft.com/office/drawing/2014/main" id="{95F81FAC-B28A-AA8E-5FCC-F6131A657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282" y="5815671"/>
              <a:ext cx="47770" cy="38227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7" name="Freeform 608">
              <a:extLst>
                <a:ext uri="{FF2B5EF4-FFF2-40B4-BE49-F238E27FC236}">
                  <a16:creationId xmlns:a16="http://schemas.microsoft.com/office/drawing/2014/main" id="{58FDE257-28E6-3E8A-CB93-566A03C73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164" y="5806113"/>
              <a:ext cx="9556" cy="955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8" name="Freeform 609">
              <a:extLst>
                <a:ext uri="{FF2B5EF4-FFF2-40B4-BE49-F238E27FC236}">
                  <a16:creationId xmlns:a16="http://schemas.microsoft.com/office/drawing/2014/main" id="{5F230EE9-E81E-42A5-A079-ADD9A58DD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931" y="5815671"/>
              <a:ext cx="63695" cy="57338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09" name="Freeform 610">
              <a:extLst>
                <a:ext uri="{FF2B5EF4-FFF2-40B4-BE49-F238E27FC236}">
                  <a16:creationId xmlns:a16="http://schemas.microsoft.com/office/drawing/2014/main" id="{D95A0F63-5983-B412-6A8D-30C4BCA39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1981" y="9138193"/>
              <a:ext cx="19109" cy="955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0" name="Freeform 611">
              <a:extLst>
                <a:ext uri="{FF2B5EF4-FFF2-40B4-BE49-F238E27FC236}">
                  <a16:creationId xmlns:a16="http://schemas.microsoft.com/office/drawing/2014/main" id="{33A7855F-1737-9A6F-E744-EDC52850E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0962" y="9119079"/>
              <a:ext cx="19109" cy="1911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1" name="Freeform 612">
              <a:extLst>
                <a:ext uri="{FF2B5EF4-FFF2-40B4-BE49-F238E27FC236}">
                  <a16:creationId xmlns:a16="http://schemas.microsoft.com/office/drawing/2014/main" id="{8025B70E-2300-9950-628B-503341C0F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1345" y="10785121"/>
              <a:ext cx="63695" cy="47785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2" name="Rectangle 613">
              <a:extLst>
                <a:ext uri="{FF2B5EF4-FFF2-40B4-BE49-F238E27FC236}">
                  <a16:creationId xmlns:a16="http://schemas.microsoft.com/office/drawing/2014/main" id="{FA392ACC-AB3D-7663-93E3-179B4D8BB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51788" y="5197675"/>
              <a:ext cx="3187" cy="3188"/>
            </a:xfrm>
            <a:prstGeom prst="rect">
              <a:avLst/>
            </a:pr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3" name="Freeform 614">
              <a:extLst>
                <a:ext uri="{FF2B5EF4-FFF2-40B4-BE49-F238E27FC236}">
                  <a16:creationId xmlns:a16="http://schemas.microsoft.com/office/drawing/2014/main" id="{4865B9F8-F642-F49F-56E5-00EB70AD1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7516" y="10504795"/>
              <a:ext cx="95541" cy="8282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4" name="Freeform 615">
              <a:extLst>
                <a:ext uri="{FF2B5EF4-FFF2-40B4-BE49-F238E27FC236}">
                  <a16:creationId xmlns:a16="http://schemas.microsoft.com/office/drawing/2014/main" id="{2FF0D588-60A5-31B3-B662-8D18EA75B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211" y="6733109"/>
              <a:ext cx="66879" cy="28672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5" name="Freeform 616">
              <a:extLst>
                <a:ext uri="{FF2B5EF4-FFF2-40B4-BE49-F238E27FC236}">
                  <a16:creationId xmlns:a16="http://schemas.microsoft.com/office/drawing/2014/main" id="{75892792-2C1E-1D2E-5666-B9344035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3629" y="11766268"/>
              <a:ext cx="168791" cy="149721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6" name="Freeform 617">
              <a:extLst>
                <a:ext uri="{FF2B5EF4-FFF2-40B4-BE49-F238E27FC236}">
                  <a16:creationId xmlns:a16="http://schemas.microsoft.com/office/drawing/2014/main" id="{45D3E5B0-37CE-0E24-6D93-3A7AAD476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288" y="11747159"/>
              <a:ext cx="280256" cy="216615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7" name="Freeform 618">
              <a:extLst>
                <a:ext uri="{FF2B5EF4-FFF2-40B4-BE49-F238E27FC236}">
                  <a16:creationId xmlns:a16="http://schemas.microsoft.com/office/drawing/2014/main" id="{FAC40A3C-041C-E5B9-B2DE-B7F402C6C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699" y="8501084"/>
              <a:ext cx="710194" cy="516057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8" name="Freeform 619">
              <a:extLst>
                <a:ext uri="{FF2B5EF4-FFF2-40B4-BE49-F238E27FC236}">
                  <a16:creationId xmlns:a16="http://schemas.microsoft.com/office/drawing/2014/main" id="{E4F4876F-EAA2-7688-173F-2CE07AFB5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0764" y="8641249"/>
              <a:ext cx="242036" cy="356781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19" name="Freeform 620">
              <a:extLst>
                <a:ext uri="{FF2B5EF4-FFF2-40B4-BE49-F238E27FC236}">
                  <a16:creationId xmlns:a16="http://schemas.microsoft.com/office/drawing/2014/main" id="{E82F3608-FF7E-B8DE-0FA1-11D9FE006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815" y="8752743"/>
              <a:ext cx="207006" cy="216615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0" name="Freeform 621">
              <a:extLst>
                <a:ext uri="{FF2B5EF4-FFF2-40B4-BE49-F238E27FC236}">
                  <a16:creationId xmlns:a16="http://schemas.microsoft.com/office/drawing/2014/main" id="{BCC2F92C-EBA3-5145-3507-1790C9D13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06" y="8771859"/>
              <a:ext cx="149682" cy="168837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1" name="Freeform 622">
              <a:extLst>
                <a:ext uri="{FF2B5EF4-FFF2-40B4-BE49-F238E27FC236}">
                  <a16:creationId xmlns:a16="http://schemas.microsoft.com/office/drawing/2014/main" id="{5851FFE2-A191-A796-6FBB-1DBE5B85E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211" y="8453303"/>
              <a:ext cx="754780" cy="786831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2" name="Freeform 623">
              <a:extLst>
                <a:ext uri="{FF2B5EF4-FFF2-40B4-BE49-F238E27FC236}">
                  <a16:creationId xmlns:a16="http://schemas.microsoft.com/office/drawing/2014/main" id="{622B61DF-AB34-C996-2C34-8DB32F260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120" y="8978916"/>
              <a:ext cx="261145" cy="309000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3" name="Freeform 624">
              <a:extLst>
                <a:ext uri="{FF2B5EF4-FFF2-40B4-BE49-F238E27FC236}">
                  <a16:creationId xmlns:a16="http://schemas.microsoft.com/office/drawing/2014/main" id="{91C49617-5C1F-F812-1215-018FDE8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458" y="9036257"/>
              <a:ext cx="598727" cy="888769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4" name="Freeform 625">
              <a:extLst>
                <a:ext uri="{FF2B5EF4-FFF2-40B4-BE49-F238E27FC236}">
                  <a16:creationId xmlns:a16="http://schemas.microsoft.com/office/drawing/2014/main" id="{80BCFDAD-8426-32CD-2512-27D22B3BE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790" y="9867685"/>
              <a:ext cx="407643" cy="1984597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5" name="Freeform 626">
              <a:extLst>
                <a:ext uri="{FF2B5EF4-FFF2-40B4-BE49-F238E27FC236}">
                  <a16:creationId xmlns:a16="http://schemas.microsoft.com/office/drawing/2014/main" id="{9E68B00A-4F1A-079D-A1A9-322F237FB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859" y="9485418"/>
              <a:ext cx="598727" cy="653038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6" name="Freeform 627">
              <a:extLst>
                <a:ext uri="{FF2B5EF4-FFF2-40B4-BE49-F238E27FC236}">
                  <a16:creationId xmlns:a16="http://schemas.microsoft.com/office/drawing/2014/main" id="{351E4C34-AE9F-DC87-CDE4-9D07B9D3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3441" y="9950508"/>
              <a:ext cx="420383" cy="414121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7" name="Freeform 628">
              <a:extLst>
                <a:ext uri="{FF2B5EF4-FFF2-40B4-BE49-F238E27FC236}">
                  <a16:creationId xmlns:a16="http://schemas.microsoft.com/office/drawing/2014/main" id="{AD2344F9-4004-2A35-28DC-B9AAAEDBF5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1593" y="8800526"/>
              <a:ext cx="1856688" cy="1882659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 dirty="0"/>
            </a:p>
          </p:txBody>
        </p:sp>
        <p:sp>
          <p:nvSpPr>
            <p:cNvPr id="228" name="Freeform 629">
              <a:extLst>
                <a:ext uri="{FF2B5EF4-FFF2-40B4-BE49-F238E27FC236}">
                  <a16:creationId xmlns:a16="http://schemas.microsoft.com/office/drawing/2014/main" id="{1364A845-732C-5D19-3267-784CD0FB4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338" y="10485681"/>
              <a:ext cx="251592" cy="261215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29" name="Freeform 630">
              <a:extLst>
                <a:ext uri="{FF2B5EF4-FFF2-40B4-BE49-F238E27FC236}">
                  <a16:creationId xmlns:a16="http://schemas.microsoft.com/office/drawing/2014/main" id="{A1E71F30-03C6-834A-FB06-4DCDB24B6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1593" y="10074745"/>
              <a:ext cx="961783" cy="1672412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0" name="Freeform 631">
              <a:extLst>
                <a:ext uri="{FF2B5EF4-FFF2-40B4-BE49-F238E27FC236}">
                  <a16:creationId xmlns:a16="http://schemas.microsoft.com/office/drawing/2014/main" id="{A3553CAD-CB30-623E-09F8-837DCACA6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7387" y="8313140"/>
              <a:ext cx="203824" cy="226173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1" name="Freeform 632">
              <a:extLst>
                <a:ext uri="{FF2B5EF4-FFF2-40B4-BE49-F238E27FC236}">
                  <a16:creationId xmlns:a16="http://schemas.microsoft.com/office/drawing/2014/main" id="{A270CE4F-4589-7971-EA55-AE409808F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084" y="8520197"/>
              <a:ext cx="159235" cy="140163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2" name="Freeform 633">
              <a:extLst>
                <a:ext uri="{FF2B5EF4-FFF2-40B4-BE49-F238E27FC236}">
                  <a16:creationId xmlns:a16="http://schemas.microsoft.com/office/drawing/2014/main" id="{F4A3E38C-8527-1301-65EA-512FB0DA4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737" y="8360921"/>
              <a:ext cx="105096" cy="8282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3" name="Freeform 634">
              <a:extLst>
                <a:ext uri="{FF2B5EF4-FFF2-40B4-BE49-F238E27FC236}">
                  <a16:creationId xmlns:a16="http://schemas.microsoft.com/office/drawing/2014/main" id="{BC0B8EEA-0C04-C9EC-E22A-C73484829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272" y="8192091"/>
              <a:ext cx="187902" cy="216615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4" name="Freeform 635">
              <a:extLst>
                <a:ext uri="{FF2B5EF4-FFF2-40B4-BE49-F238E27FC236}">
                  <a16:creationId xmlns:a16="http://schemas.microsoft.com/office/drawing/2014/main" id="{5D97587A-EE5B-3D9F-5BF1-3ACA0A8E4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30" y="7453043"/>
              <a:ext cx="1398093" cy="898324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5" name="Freeform 636">
              <a:extLst>
                <a:ext uri="{FF2B5EF4-FFF2-40B4-BE49-F238E27FC236}">
                  <a16:creationId xmlns:a16="http://schemas.microsoft.com/office/drawing/2014/main" id="{6CB504E5-7CF3-0974-A3A7-43DA8D963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1402" y="8287656"/>
              <a:ext cx="280256" cy="149721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6" name="Freeform 637">
              <a:extLst>
                <a:ext uri="{FF2B5EF4-FFF2-40B4-BE49-F238E27FC236}">
                  <a16:creationId xmlns:a16="http://schemas.microsoft.com/office/drawing/2014/main" id="{31237B2C-3D1C-A4F0-C99B-686BC958C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1402" y="8163419"/>
              <a:ext cx="66879" cy="140163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7" name="Freeform 638">
              <a:extLst>
                <a:ext uri="{FF2B5EF4-FFF2-40B4-BE49-F238E27FC236}">
                  <a16:creationId xmlns:a16="http://schemas.microsoft.com/office/drawing/2014/main" id="{E820BD02-2B8C-876F-5137-03AE6216E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5" y="8080592"/>
              <a:ext cx="121018" cy="101936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8" name="Freeform 639">
              <a:extLst>
                <a:ext uri="{FF2B5EF4-FFF2-40B4-BE49-F238E27FC236}">
                  <a16:creationId xmlns:a16="http://schemas.microsoft.com/office/drawing/2014/main" id="{8419153A-0394-B155-ACE9-D87452C79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3503" y="8080592"/>
              <a:ext cx="168791" cy="140163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39" name="Freeform 640">
              <a:extLst>
                <a:ext uri="{FF2B5EF4-FFF2-40B4-BE49-F238E27FC236}">
                  <a16:creationId xmlns:a16="http://schemas.microsoft.com/office/drawing/2014/main" id="{C49067E6-179D-F5CC-D013-1C61AEE3B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499" y="4965129"/>
              <a:ext cx="1812106" cy="1216878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0" name="Freeform 641">
              <a:extLst>
                <a:ext uri="{FF2B5EF4-FFF2-40B4-BE49-F238E27FC236}">
                  <a16:creationId xmlns:a16="http://schemas.microsoft.com/office/drawing/2014/main" id="{223106CC-AEEC-D4E7-46FB-49EDE8FC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8086" y="6516489"/>
              <a:ext cx="2697455" cy="1337930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 dirty="0"/>
            </a:p>
          </p:txBody>
        </p:sp>
        <p:sp>
          <p:nvSpPr>
            <p:cNvPr id="241" name="Freeform 642">
              <a:extLst>
                <a:ext uri="{FF2B5EF4-FFF2-40B4-BE49-F238E27FC236}">
                  <a16:creationId xmlns:a16="http://schemas.microsoft.com/office/drawing/2014/main" id="{8E951B2A-1DCB-C6E8-6C91-A12814DEC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309" y="4907791"/>
              <a:ext cx="3984080" cy="2048308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 dirty="0"/>
            </a:p>
          </p:txBody>
        </p:sp>
        <p:sp>
          <p:nvSpPr>
            <p:cNvPr id="242" name="Freeform 643">
              <a:extLst>
                <a:ext uri="{FF2B5EF4-FFF2-40B4-BE49-F238E27FC236}">
                  <a16:creationId xmlns:a16="http://schemas.microsoft.com/office/drawing/2014/main" id="{224A6CFA-DBD3-CC15-E9A1-E2AE5C572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3512" y="9466307"/>
              <a:ext cx="95541" cy="8282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3" name="Freeform 644">
              <a:extLst>
                <a:ext uri="{FF2B5EF4-FFF2-40B4-BE49-F238E27FC236}">
                  <a16:creationId xmlns:a16="http://schemas.microsoft.com/office/drawing/2014/main" id="{FBE7F759-6048-06B6-2630-3E085115A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9944" y="9447193"/>
              <a:ext cx="121018" cy="44598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4" name="Freeform 645">
              <a:extLst>
                <a:ext uri="{FF2B5EF4-FFF2-40B4-BE49-F238E27FC236}">
                  <a16:creationId xmlns:a16="http://schemas.microsoft.com/office/drawing/2014/main" id="{FCD275FB-758E-30BD-C86A-F6B0D8DF6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3444" y="6414553"/>
              <a:ext cx="289811" cy="159279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5" name="Freeform 646">
              <a:extLst>
                <a:ext uri="{FF2B5EF4-FFF2-40B4-BE49-F238E27FC236}">
                  <a16:creationId xmlns:a16="http://schemas.microsoft.com/office/drawing/2014/main" id="{73AEA1E9-5C2C-AA9B-1EE9-D7BF20EE3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2870" y="6545160"/>
              <a:ext cx="347132" cy="149721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6" name="Freeform 647">
              <a:extLst>
                <a:ext uri="{FF2B5EF4-FFF2-40B4-BE49-F238E27FC236}">
                  <a16:creationId xmlns:a16="http://schemas.microsoft.com/office/drawing/2014/main" id="{A89167FD-30CA-BF1A-622F-BF60BADD7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1850" y="6656654"/>
              <a:ext cx="531848" cy="516057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7" name="Freeform 648">
              <a:extLst>
                <a:ext uri="{FF2B5EF4-FFF2-40B4-BE49-F238E27FC236}">
                  <a16:creationId xmlns:a16="http://schemas.microsoft.com/office/drawing/2014/main" id="{8B6BE84B-9242-DB95-523D-78773AF74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0767" y="6685324"/>
              <a:ext cx="251592" cy="23573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8" name="Freeform 649">
              <a:extLst>
                <a:ext uri="{FF2B5EF4-FFF2-40B4-BE49-F238E27FC236}">
                  <a16:creationId xmlns:a16="http://schemas.microsoft.com/office/drawing/2014/main" id="{8ADB9112-2FA0-20B7-3420-15B93BDAA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0893" y="6414553"/>
              <a:ext cx="617835" cy="531986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49" name="Freeform 650">
              <a:extLst>
                <a:ext uri="{FF2B5EF4-FFF2-40B4-BE49-F238E27FC236}">
                  <a16:creationId xmlns:a16="http://schemas.microsoft.com/office/drawing/2014/main" id="{7B26128A-5900-31C2-424B-76B8CF09D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3632" y="6621615"/>
              <a:ext cx="207006" cy="140163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0" name="Freeform 651">
              <a:extLst>
                <a:ext uri="{FF2B5EF4-FFF2-40B4-BE49-F238E27FC236}">
                  <a16:creationId xmlns:a16="http://schemas.microsoft.com/office/drawing/2014/main" id="{675D8761-5DB6-A9B7-3331-2599542DB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8475" y="6395439"/>
              <a:ext cx="194268" cy="121050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1" name="Freeform 652">
              <a:extLst>
                <a:ext uri="{FF2B5EF4-FFF2-40B4-BE49-F238E27FC236}">
                  <a16:creationId xmlns:a16="http://schemas.microsoft.com/office/drawing/2014/main" id="{F071B6A9-C6C4-64D6-CC57-39E19C319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67711" y="6481449"/>
              <a:ext cx="35033" cy="35042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2" name="Freeform 653">
              <a:extLst>
                <a:ext uri="{FF2B5EF4-FFF2-40B4-BE49-F238E27FC236}">
                  <a16:creationId xmlns:a16="http://schemas.microsoft.com/office/drawing/2014/main" id="{68B86992-6E19-73B5-1E25-C410CBDDF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3061" y="6264832"/>
              <a:ext cx="187902" cy="168837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3" name="Freeform 654">
              <a:extLst>
                <a:ext uri="{FF2B5EF4-FFF2-40B4-BE49-F238E27FC236}">
                  <a16:creationId xmlns:a16="http://schemas.microsoft.com/office/drawing/2014/main" id="{3B2FB69B-8CB5-77AF-68F4-DDC42CB92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79173" y="5984503"/>
              <a:ext cx="140127" cy="207060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4" name="Freeform 655">
              <a:extLst>
                <a:ext uri="{FF2B5EF4-FFF2-40B4-BE49-F238E27FC236}">
                  <a16:creationId xmlns:a16="http://schemas.microsoft.com/office/drawing/2014/main" id="{F7B47404-8045-0FD4-107E-5A6FCB97F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77264" y="6172454"/>
              <a:ext cx="417198" cy="484203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5" name="Freeform 656">
              <a:extLst>
                <a:ext uri="{FF2B5EF4-FFF2-40B4-BE49-F238E27FC236}">
                  <a16:creationId xmlns:a16="http://schemas.microsoft.com/office/drawing/2014/main" id="{E8487589-2541-C6BE-30C4-6E45F7121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2935" y="6322173"/>
              <a:ext cx="831212" cy="493761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6" name="Freeform 657">
              <a:extLst>
                <a:ext uri="{FF2B5EF4-FFF2-40B4-BE49-F238E27FC236}">
                  <a16:creationId xmlns:a16="http://schemas.microsoft.com/office/drawing/2014/main" id="{802BA867-D77E-3241-571B-F256AE52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51788" y="6506933"/>
              <a:ext cx="280256" cy="114679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7" name="Freeform 658">
              <a:extLst>
                <a:ext uri="{FF2B5EF4-FFF2-40B4-BE49-F238E27FC236}">
                  <a16:creationId xmlns:a16="http://schemas.microsoft.com/office/drawing/2014/main" id="{41B39D4E-1AF9-C35C-1D9B-E7C2E4DF5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0703" y="6086441"/>
              <a:ext cx="439491" cy="328114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8" name="Freeform 659">
              <a:extLst>
                <a:ext uri="{FF2B5EF4-FFF2-40B4-BE49-F238E27FC236}">
                  <a16:creationId xmlns:a16="http://schemas.microsoft.com/office/drawing/2014/main" id="{B9465779-BDE1-1511-136D-5F7013971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8794" y="6067328"/>
              <a:ext cx="270700" cy="178393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59" name="Freeform 660">
              <a:extLst>
                <a:ext uri="{FF2B5EF4-FFF2-40B4-BE49-F238E27FC236}">
                  <a16:creationId xmlns:a16="http://schemas.microsoft.com/office/drawing/2014/main" id="{2A5A5819-A1B4-BFC2-B755-573FBB928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8794" y="5955834"/>
              <a:ext cx="334397" cy="168837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0" name="Freeform 661">
              <a:extLst>
                <a:ext uri="{FF2B5EF4-FFF2-40B4-BE49-F238E27FC236}">
                  <a16:creationId xmlns:a16="http://schemas.microsoft.com/office/drawing/2014/main" id="{47C60E8F-E7B8-9A14-4DE3-B9FF38E27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0703" y="5853898"/>
              <a:ext cx="222932" cy="140163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1" name="Freeform 662">
              <a:extLst>
                <a:ext uri="{FF2B5EF4-FFF2-40B4-BE49-F238E27FC236}">
                  <a16:creationId xmlns:a16="http://schemas.microsoft.com/office/drawing/2014/main" id="{DF434C5E-1131-25B4-6FC7-F23A9C013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1917" y="6143782"/>
              <a:ext cx="149682" cy="73269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2" name="Freeform 663">
              <a:extLst>
                <a:ext uri="{FF2B5EF4-FFF2-40B4-BE49-F238E27FC236}">
                  <a16:creationId xmlns:a16="http://schemas.microsoft.com/office/drawing/2014/main" id="{71003826-66DD-1B59-9300-C9022AF5A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9429" y="6162893"/>
              <a:ext cx="445860" cy="391823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3" name="Freeform 664">
              <a:extLst>
                <a:ext uri="{FF2B5EF4-FFF2-40B4-BE49-F238E27FC236}">
                  <a16:creationId xmlns:a16="http://schemas.microsoft.com/office/drawing/2014/main" id="{45FB0B66-D5F8-2242-4006-740B819D8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30129" y="6573832"/>
              <a:ext cx="429938" cy="280329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4" name="Freeform 665">
              <a:extLst>
                <a:ext uri="{FF2B5EF4-FFF2-40B4-BE49-F238E27FC236}">
                  <a16:creationId xmlns:a16="http://schemas.microsoft.com/office/drawing/2014/main" id="{BF7CB3C2-6572-1906-882A-54967DED1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9494" y="6564274"/>
              <a:ext cx="156051" cy="187951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5" name="Freeform 666">
              <a:extLst>
                <a:ext uri="{FF2B5EF4-FFF2-40B4-BE49-F238E27FC236}">
                  <a16:creationId xmlns:a16="http://schemas.microsoft.com/office/drawing/2014/main" id="{A78E4BE9-2DB3-8F07-5DE0-8D458F082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93189" y="6666210"/>
              <a:ext cx="92356" cy="95566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6" name="Freeform 667">
              <a:extLst>
                <a:ext uri="{FF2B5EF4-FFF2-40B4-BE49-F238E27FC236}">
                  <a16:creationId xmlns:a16="http://schemas.microsoft.com/office/drawing/2014/main" id="{C30FCE0A-84B8-6DDF-BA54-9D7CA3985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2935" y="6815931"/>
              <a:ext cx="299364" cy="178393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7" name="Freeform 668">
              <a:extLst>
                <a:ext uri="{FF2B5EF4-FFF2-40B4-BE49-F238E27FC236}">
                  <a16:creationId xmlns:a16="http://schemas.microsoft.com/office/drawing/2014/main" id="{C656A369-9D7C-1FF7-F313-B4A8685FB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3124" y="6771334"/>
              <a:ext cx="168791" cy="140163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8" name="Freeform 669">
              <a:extLst>
                <a:ext uri="{FF2B5EF4-FFF2-40B4-BE49-F238E27FC236}">
                  <a16:creationId xmlns:a16="http://schemas.microsoft.com/office/drawing/2014/main" id="{8DF78F27-2751-431D-2E31-A9A404AF9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44142" y="6704437"/>
              <a:ext cx="207006" cy="25165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69" name="Freeform 670">
              <a:extLst>
                <a:ext uri="{FF2B5EF4-FFF2-40B4-BE49-F238E27FC236}">
                  <a16:creationId xmlns:a16="http://schemas.microsoft.com/office/drawing/2014/main" id="{7A5ABC4E-FEC6-AA55-EE52-806614820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2679" y="6554719"/>
              <a:ext cx="328029" cy="178393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0" name="Freeform 671">
              <a:extLst>
                <a:ext uri="{FF2B5EF4-FFF2-40B4-BE49-F238E27FC236}">
                  <a16:creationId xmlns:a16="http://schemas.microsoft.com/office/drawing/2014/main" id="{FDD83732-6882-B038-AE7C-91B5A81CC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0574" y="6956097"/>
              <a:ext cx="289811" cy="299442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1" name="Freeform 672">
              <a:extLst>
                <a:ext uri="{FF2B5EF4-FFF2-40B4-BE49-F238E27FC236}">
                  <a16:creationId xmlns:a16="http://schemas.microsoft.com/office/drawing/2014/main" id="{F83F5D29-4A86-FAA1-8485-B2450D85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1724" y="6940166"/>
              <a:ext cx="140127" cy="92380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2" name="Freeform 673">
              <a:extLst>
                <a:ext uri="{FF2B5EF4-FFF2-40B4-BE49-F238E27FC236}">
                  <a16:creationId xmlns:a16="http://schemas.microsoft.com/office/drawing/2014/main" id="{F6D76CCC-5CD4-74F0-20B2-C85E7B249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361" y="6911499"/>
              <a:ext cx="82803" cy="168837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3" name="Freeform 674">
              <a:extLst>
                <a:ext uri="{FF2B5EF4-FFF2-40B4-BE49-F238E27FC236}">
                  <a16:creationId xmlns:a16="http://schemas.microsoft.com/office/drawing/2014/main" id="{EBE154C9-DB25-A1A2-ED3E-F7D98E0B0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30129" y="6930613"/>
              <a:ext cx="121018" cy="8282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4" name="Freeform 675">
              <a:extLst>
                <a:ext uri="{FF2B5EF4-FFF2-40B4-BE49-F238E27FC236}">
                  <a16:creationId xmlns:a16="http://schemas.microsoft.com/office/drawing/2014/main" id="{55781D69-29E1-C4B4-7626-2946BA65C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5610" y="6984764"/>
              <a:ext cx="178346" cy="149721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5" name="Freeform 676">
              <a:extLst>
                <a:ext uri="{FF2B5EF4-FFF2-40B4-BE49-F238E27FC236}">
                  <a16:creationId xmlns:a16="http://schemas.microsoft.com/office/drawing/2014/main" id="{241901EB-D851-5007-7C4E-7456AF6D0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2489" y="7061218"/>
              <a:ext cx="923568" cy="783643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6" name="Freeform 677">
              <a:extLst>
                <a:ext uri="{FF2B5EF4-FFF2-40B4-BE49-F238E27FC236}">
                  <a16:creationId xmlns:a16="http://schemas.microsoft.com/office/drawing/2014/main" id="{9B700355-D024-4ABE-E9AA-A0ECDE00B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1597" y="7070776"/>
              <a:ext cx="73250" cy="54156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7" name="Freeform 678">
              <a:extLst>
                <a:ext uri="{FF2B5EF4-FFF2-40B4-BE49-F238E27FC236}">
                  <a16:creationId xmlns:a16="http://schemas.microsoft.com/office/drawing/2014/main" id="{F690FB08-2FBD-98A3-0DB8-F64C99042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5034" y="6844600"/>
              <a:ext cx="328029" cy="168837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8" name="Freeform 679">
              <a:extLst>
                <a:ext uri="{FF2B5EF4-FFF2-40B4-BE49-F238E27FC236}">
                  <a16:creationId xmlns:a16="http://schemas.microsoft.com/office/drawing/2014/main" id="{2610D706-00A3-33E3-C222-73BC12A5E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51153" y="6956097"/>
              <a:ext cx="251592" cy="197506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79" name="Freeform 680">
              <a:extLst>
                <a:ext uri="{FF2B5EF4-FFF2-40B4-BE49-F238E27FC236}">
                  <a16:creationId xmlns:a16="http://schemas.microsoft.com/office/drawing/2014/main" id="{C621B447-1E6B-3542-7ACD-DF6F57157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3954" y="7574093"/>
              <a:ext cx="82803" cy="95566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0" name="Freeform 681">
              <a:extLst>
                <a:ext uri="{FF2B5EF4-FFF2-40B4-BE49-F238E27FC236}">
                  <a16:creationId xmlns:a16="http://schemas.microsoft.com/office/drawing/2014/main" id="{A83AEEBD-0D30-80B0-8BAB-C14BCA175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1662" y="7220495"/>
              <a:ext cx="324842" cy="25165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1" name="Freeform 682">
              <a:extLst>
                <a:ext uri="{FF2B5EF4-FFF2-40B4-BE49-F238E27FC236}">
                  <a16:creationId xmlns:a16="http://schemas.microsoft.com/office/drawing/2014/main" id="{1AA999EE-5AF8-F715-B945-CAD8BB885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1341" y="7201383"/>
              <a:ext cx="464969" cy="439605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2" name="Freeform 683">
              <a:extLst>
                <a:ext uri="{FF2B5EF4-FFF2-40B4-BE49-F238E27FC236}">
                  <a16:creationId xmlns:a16="http://schemas.microsoft.com/office/drawing/2014/main" id="{3C40EF2E-B31F-6C1D-FE96-CBD982C09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2168" y="6946541"/>
              <a:ext cx="885351" cy="337667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3" name="Freeform 684">
              <a:extLst>
                <a:ext uri="{FF2B5EF4-FFF2-40B4-BE49-F238E27FC236}">
                  <a16:creationId xmlns:a16="http://schemas.microsoft.com/office/drawing/2014/main" id="{BE45FD1C-470A-1BE4-C79C-DCE4DD680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3442" y="7481712"/>
              <a:ext cx="980892" cy="786831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4" name="Freeform 685">
              <a:extLst>
                <a:ext uri="{FF2B5EF4-FFF2-40B4-BE49-F238E27FC236}">
                  <a16:creationId xmlns:a16="http://schemas.microsoft.com/office/drawing/2014/main" id="{C3FFA846-EF9F-8666-61D3-838CB3188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92551" y="7424369"/>
              <a:ext cx="194268" cy="207060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5" name="Freeform 686">
              <a:extLst>
                <a:ext uri="{FF2B5EF4-FFF2-40B4-BE49-F238E27FC236}">
                  <a16:creationId xmlns:a16="http://schemas.microsoft.com/office/drawing/2014/main" id="{C97FEFE7-ADC4-587C-B081-BDBD9C3E1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02106" y="7351105"/>
              <a:ext cx="73250" cy="8282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6" name="Freeform 687">
              <a:extLst>
                <a:ext uri="{FF2B5EF4-FFF2-40B4-BE49-F238E27FC236}">
                  <a16:creationId xmlns:a16="http://schemas.microsoft.com/office/drawing/2014/main" id="{A3FA5231-08AC-AE74-5788-42991668A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92551" y="7462599"/>
              <a:ext cx="28664" cy="66896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7" name="Freeform 688">
              <a:extLst>
                <a:ext uri="{FF2B5EF4-FFF2-40B4-BE49-F238E27FC236}">
                  <a16:creationId xmlns:a16="http://schemas.microsoft.com/office/drawing/2014/main" id="{559E8BEB-333F-3AEE-618C-BFE8DF49D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4336" y="7424369"/>
              <a:ext cx="76432" cy="245289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8" name="Freeform 689">
              <a:extLst>
                <a:ext uri="{FF2B5EF4-FFF2-40B4-BE49-F238E27FC236}">
                  <a16:creationId xmlns:a16="http://schemas.microsoft.com/office/drawing/2014/main" id="{A322B0B3-7D22-EBEC-4E7B-0B88E9ADF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28220" y="7790708"/>
              <a:ext cx="47770" cy="73269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89" name="Freeform 690">
              <a:extLst>
                <a:ext uri="{FF2B5EF4-FFF2-40B4-BE49-F238E27FC236}">
                  <a16:creationId xmlns:a16="http://schemas.microsoft.com/office/drawing/2014/main" id="{9D9317F5-F6C6-B940-816F-A193CBE10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6057" y="8137935"/>
              <a:ext cx="496815" cy="315371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0" name="Freeform 691">
              <a:extLst>
                <a:ext uri="{FF2B5EF4-FFF2-40B4-BE49-F238E27FC236}">
                  <a16:creationId xmlns:a16="http://schemas.microsoft.com/office/drawing/2014/main" id="{B5BF08FF-26BB-0E7D-3B6F-ABEED7812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5545" y="7790708"/>
              <a:ext cx="382165" cy="458719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1" name="Freeform 692">
              <a:extLst>
                <a:ext uri="{FF2B5EF4-FFF2-40B4-BE49-F238E27FC236}">
                  <a16:creationId xmlns:a16="http://schemas.microsoft.com/office/drawing/2014/main" id="{8EA3B290-8485-E562-5028-E6AD766D4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7646" y="6892386"/>
              <a:ext cx="512741" cy="222990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2" name="Freeform 693">
              <a:extLst>
                <a:ext uri="{FF2B5EF4-FFF2-40B4-BE49-F238E27FC236}">
                  <a16:creationId xmlns:a16="http://schemas.microsoft.com/office/drawing/2014/main" id="{6E9B735E-CCB7-7E6A-6CF7-51DC6EA24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3445" y="6752222"/>
              <a:ext cx="831212" cy="48738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3" name="Freeform 694">
              <a:extLst>
                <a:ext uri="{FF2B5EF4-FFF2-40B4-BE49-F238E27FC236}">
                  <a16:creationId xmlns:a16="http://schemas.microsoft.com/office/drawing/2014/main" id="{9BDCF93A-F165-1A8E-F8B1-54F25F154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25037" y="7293764"/>
              <a:ext cx="0" cy="955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4" name="Freeform 695">
              <a:extLst>
                <a:ext uri="{FF2B5EF4-FFF2-40B4-BE49-F238E27FC236}">
                  <a16:creationId xmlns:a16="http://schemas.microsoft.com/office/drawing/2014/main" id="{9618E9AE-2540-39B4-3434-37318D9C1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5099" y="6921055"/>
              <a:ext cx="681527" cy="401378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5" name="Freeform 696">
              <a:extLst>
                <a:ext uri="{FF2B5EF4-FFF2-40B4-BE49-F238E27FC236}">
                  <a16:creationId xmlns:a16="http://schemas.microsoft.com/office/drawing/2014/main" id="{BED0F52D-C0F7-ACAC-9862-074179ECB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4846" y="7013435"/>
              <a:ext cx="372610" cy="25165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6" name="Freeform 697">
              <a:extLst>
                <a:ext uri="{FF2B5EF4-FFF2-40B4-BE49-F238E27FC236}">
                  <a16:creationId xmlns:a16="http://schemas.microsoft.com/office/drawing/2014/main" id="{85C7D2E9-CA62-2E83-D353-7BB13CDBF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5484" y="7230053"/>
              <a:ext cx="773889" cy="691265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7" name="Freeform 698">
              <a:extLst>
                <a:ext uri="{FF2B5EF4-FFF2-40B4-BE49-F238E27FC236}">
                  <a16:creationId xmlns:a16="http://schemas.microsoft.com/office/drawing/2014/main" id="{525E3CA5-9DA0-0817-A97D-6A0F5E2CF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7266" y="7144043"/>
              <a:ext cx="700638" cy="496944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8" name="Freeform 699">
              <a:extLst>
                <a:ext uri="{FF2B5EF4-FFF2-40B4-BE49-F238E27FC236}">
                  <a16:creationId xmlns:a16="http://schemas.microsoft.com/office/drawing/2014/main" id="{3C1892CF-0BEF-8EE0-F531-485D650C1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3572" y="6742664"/>
              <a:ext cx="25477" cy="38227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299" name="Freeform 700">
              <a:extLst>
                <a:ext uri="{FF2B5EF4-FFF2-40B4-BE49-F238E27FC236}">
                  <a16:creationId xmlns:a16="http://schemas.microsoft.com/office/drawing/2014/main" id="{38383D64-4C2E-8B07-A237-86EEE0954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24398" y="6153340"/>
              <a:ext cx="1894907" cy="907882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0" name="Freeform 701">
              <a:extLst>
                <a:ext uri="{FF2B5EF4-FFF2-40B4-BE49-F238E27FC236}">
                  <a16:creationId xmlns:a16="http://schemas.microsoft.com/office/drawing/2014/main" id="{BFFCB600-E4CA-352C-BFD9-19A9DA4E4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9878" y="7284206"/>
              <a:ext cx="1308918" cy="1395268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1" name="Freeform 702">
              <a:extLst>
                <a:ext uri="{FF2B5EF4-FFF2-40B4-BE49-F238E27FC236}">
                  <a16:creationId xmlns:a16="http://schemas.microsoft.com/office/drawing/2014/main" id="{A579B9B8-3EF6-E528-F897-9062BF816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6311" y="7669658"/>
              <a:ext cx="382165" cy="917438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2" name="Freeform 703">
              <a:extLst>
                <a:ext uri="{FF2B5EF4-FFF2-40B4-BE49-F238E27FC236}">
                  <a16:creationId xmlns:a16="http://schemas.microsoft.com/office/drawing/2014/main" id="{8877E71E-881D-8A9B-73E6-443C8CFCD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7967" y="7781150"/>
              <a:ext cx="213379" cy="261215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3" name="Freeform 704">
              <a:extLst>
                <a:ext uri="{FF2B5EF4-FFF2-40B4-BE49-F238E27FC236}">
                  <a16:creationId xmlns:a16="http://schemas.microsoft.com/office/drawing/2014/main" id="{DFEB8D9A-DB21-5F8F-8FFF-F96684B5C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9241" y="8071036"/>
              <a:ext cx="391721" cy="719934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4" name="Freeform 705">
              <a:extLst>
                <a:ext uri="{FF2B5EF4-FFF2-40B4-BE49-F238E27FC236}">
                  <a16:creationId xmlns:a16="http://schemas.microsoft.com/office/drawing/2014/main" id="{D371836F-7A1A-FD32-9743-0DBC5BC1C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2618" y="7921315"/>
              <a:ext cx="356688" cy="729492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5" name="Freeform 706">
              <a:extLst>
                <a:ext uri="{FF2B5EF4-FFF2-40B4-BE49-F238E27FC236}">
                  <a16:creationId xmlns:a16="http://schemas.microsoft.com/office/drawing/2014/main" id="{ECEF1274-D43E-B018-A948-3B0F35B69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9815" y="7978656"/>
              <a:ext cx="343950" cy="420492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6" name="Freeform 707">
              <a:extLst>
                <a:ext uri="{FF2B5EF4-FFF2-40B4-BE49-F238E27FC236}">
                  <a16:creationId xmlns:a16="http://schemas.microsoft.com/office/drawing/2014/main" id="{06F627AC-481B-BA60-1C4D-C37BE98F8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4337" y="9119079"/>
              <a:ext cx="420383" cy="356781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7" name="Freeform 708">
              <a:extLst>
                <a:ext uri="{FF2B5EF4-FFF2-40B4-BE49-F238E27FC236}">
                  <a16:creationId xmlns:a16="http://schemas.microsoft.com/office/drawing/2014/main" id="{9928B642-C4F7-8565-DDC3-F4E08733D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5166" y="9176423"/>
              <a:ext cx="477708" cy="38226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8" name="Freeform 709">
              <a:extLst>
                <a:ext uri="{FF2B5EF4-FFF2-40B4-BE49-F238E27FC236}">
                  <a16:creationId xmlns:a16="http://schemas.microsoft.com/office/drawing/2014/main" id="{A26C48BB-B56D-4A37-A7AB-B67FCFDBE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1089" y="8829198"/>
              <a:ext cx="477708" cy="420492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09" name="Freeform 710">
              <a:extLst>
                <a:ext uri="{FF2B5EF4-FFF2-40B4-BE49-F238E27FC236}">
                  <a16:creationId xmlns:a16="http://schemas.microsoft.com/office/drawing/2014/main" id="{57EAF656-BE60-6559-E175-54D31B904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9750" y="8717701"/>
              <a:ext cx="458600" cy="299442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0" name="Freeform 711">
              <a:extLst>
                <a:ext uri="{FF2B5EF4-FFF2-40B4-BE49-F238E27FC236}">
                  <a16:creationId xmlns:a16="http://schemas.microsoft.com/office/drawing/2014/main" id="{52B5D85A-E947-CD15-6B6E-F27322A2C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6631" y="7679214"/>
              <a:ext cx="159235" cy="92380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1" name="Freeform 712">
              <a:extLst>
                <a:ext uri="{FF2B5EF4-FFF2-40B4-BE49-F238E27FC236}">
                  <a16:creationId xmlns:a16="http://schemas.microsoft.com/office/drawing/2014/main" id="{5302EAB6-86E9-E0E3-787C-9A442F92A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0388" y="7574093"/>
              <a:ext cx="347132" cy="216615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2" name="Freeform 713">
              <a:extLst>
                <a:ext uri="{FF2B5EF4-FFF2-40B4-BE49-F238E27FC236}">
                  <a16:creationId xmlns:a16="http://schemas.microsoft.com/office/drawing/2014/main" id="{6B6F6C09-4E05-F1E4-BB9C-A5DFFCDF5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2171" y="8360921"/>
              <a:ext cx="261145" cy="216615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3" name="Freeform 714">
              <a:extLst>
                <a:ext uri="{FF2B5EF4-FFF2-40B4-BE49-F238E27FC236}">
                  <a16:creationId xmlns:a16="http://schemas.microsoft.com/office/drawing/2014/main" id="{514B87FB-B26C-CA06-FFD5-01CE82E97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0259" y="8743185"/>
              <a:ext cx="207006" cy="245289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4" name="Freeform 715">
              <a:extLst>
                <a:ext uri="{FF2B5EF4-FFF2-40B4-BE49-F238E27FC236}">
                  <a16:creationId xmlns:a16="http://schemas.microsoft.com/office/drawing/2014/main" id="{E18DF4C9-E6CB-2436-65E9-E8B67C8E6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4655" y="6264832"/>
              <a:ext cx="2799367" cy="1825318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 dirty="0"/>
            </a:p>
          </p:txBody>
        </p:sp>
        <p:sp>
          <p:nvSpPr>
            <p:cNvPr id="315" name="Freeform 716">
              <a:extLst>
                <a:ext uri="{FF2B5EF4-FFF2-40B4-BE49-F238E27FC236}">
                  <a16:creationId xmlns:a16="http://schemas.microsoft.com/office/drawing/2014/main" id="{E4EC2B05-BA8E-3F42-C632-6092BD999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7967" y="6357215"/>
              <a:ext cx="1464969" cy="637107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6" name="Freeform 717">
              <a:extLst>
                <a:ext uri="{FF2B5EF4-FFF2-40B4-BE49-F238E27FC236}">
                  <a16:creationId xmlns:a16="http://schemas.microsoft.com/office/drawing/2014/main" id="{973E390A-8529-49B5-A5EE-B990FD0FD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9302" y="5133964"/>
              <a:ext cx="585987" cy="100982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7" name="Freeform 718">
              <a:extLst>
                <a:ext uri="{FF2B5EF4-FFF2-40B4-BE49-F238E27FC236}">
                  <a16:creationId xmlns:a16="http://schemas.microsoft.com/office/drawing/2014/main" id="{6F07E5B4-3F0E-6C01-57DA-D6C1C3A8A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49240" y="5057512"/>
              <a:ext cx="503186" cy="786831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18" name="Freeform 719">
              <a:extLst>
                <a:ext uri="{FF2B5EF4-FFF2-40B4-BE49-F238E27FC236}">
                  <a16:creationId xmlns:a16="http://schemas.microsoft.com/office/drawing/2014/main" id="{80EA5855-6D92-32D0-F811-95B1AB2AD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9493" y="4965129"/>
              <a:ext cx="1194269" cy="1000263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 dirty="0"/>
            </a:p>
          </p:txBody>
        </p:sp>
        <p:sp>
          <p:nvSpPr>
            <p:cNvPr id="319" name="Freeform 720">
              <a:extLst>
                <a:ext uri="{FF2B5EF4-FFF2-40B4-BE49-F238E27FC236}">
                  <a16:creationId xmlns:a16="http://schemas.microsoft.com/office/drawing/2014/main" id="{82416092-7E4C-C3E7-C4B0-18AE1D43F1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45416" y="4366247"/>
              <a:ext cx="7563702" cy="2637633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0" name="Freeform 721">
              <a:extLst>
                <a:ext uri="{FF2B5EF4-FFF2-40B4-BE49-F238E27FC236}">
                  <a16:creationId xmlns:a16="http://schemas.microsoft.com/office/drawing/2014/main" id="{C8C9B113-BEEC-0BB6-7478-09161149A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3828" y="6226607"/>
              <a:ext cx="140127" cy="299442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1" name="Freeform 722">
              <a:extLst>
                <a:ext uri="{FF2B5EF4-FFF2-40B4-BE49-F238E27FC236}">
                  <a16:creationId xmlns:a16="http://schemas.microsoft.com/office/drawing/2014/main" id="{13DCBF46-2F1C-2FBD-9859-22B1F8AAB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2490" y="6516489"/>
              <a:ext cx="140127" cy="216615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2" name="Freeform 723">
              <a:extLst>
                <a:ext uri="{FF2B5EF4-FFF2-40B4-BE49-F238E27FC236}">
                  <a16:creationId xmlns:a16="http://schemas.microsoft.com/office/drawing/2014/main" id="{F7256D52-974C-1C05-61FB-748A182BA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3637" y="7153601"/>
              <a:ext cx="197453" cy="23573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3" name="Freeform 724">
              <a:extLst>
                <a:ext uri="{FF2B5EF4-FFF2-40B4-BE49-F238E27FC236}">
                  <a16:creationId xmlns:a16="http://schemas.microsoft.com/office/drawing/2014/main" id="{44AA727C-2281-21CB-E264-B4A33DA2D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0836" y="6901941"/>
              <a:ext cx="299364" cy="289887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4" name="Freeform 725">
              <a:extLst>
                <a:ext uri="{FF2B5EF4-FFF2-40B4-BE49-F238E27FC236}">
                  <a16:creationId xmlns:a16="http://schemas.microsoft.com/office/drawing/2014/main" id="{4EDE9E17-DA24-02D9-052D-2A826F754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9749" y="6162893"/>
              <a:ext cx="222932" cy="232543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5" name="Freeform 726">
              <a:extLst>
                <a:ext uri="{FF2B5EF4-FFF2-40B4-BE49-F238E27FC236}">
                  <a16:creationId xmlns:a16="http://schemas.microsoft.com/office/drawing/2014/main" id="{0CF99C4A-7E72-4E83-034F-B84853C8C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1211" y="6153340"/>
              <a:ext cx="149682" cy="92380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6" name="Freeform 727">
              <a:extLst>
                <a:ext uri="{FF2B5EF4-FFF2-40B4-BE49-F238E27FC236}">
                  <a16:creationId xmlns:a16="http://schemas.microsoft.com/office/drawing/2014/main" id="{0405E139-EEB8-41BD-6A8C-6290254F5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7072" y="6854158"/>
              <a:ext cx="585987" cy="430050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7" name="Freeform 728">
              <a:extLst>
                <a:ext uri="{FF2B5EF4-FFF2-40B4-BE49-F238E27FC236}">
                  <a16:creationId xmlns:a16="http://schemas.microsoft.com/office/drawing/2014/main" id="{032E5FE6-1D05-4543-2FE4-47DAB8E29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7072" y="6946541"/>
              <a:ext cx="149682" cy="283516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8" name="Freeform 729">
              <a:extLst>
                <a:ext uri="{FF2B5EF4-FFF2-40B4-BE49-F238E27FC236}">
                  <a16:creationId xmlns:a16="http://schemas.microsoft.com/office/drawing/2014/main" id="{FEA67152-D6DD-9611-7E52-7FDEE418C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9621" y="9510902"/>
              <a:ext cx="493633" cy="825058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29" name="Freeform 730">
              <a:extLst>
                <a:ext uri="{FF2B5EF4-FFF2-40B4-BE49-F238E27FC236}">
                  <a16:creationId xmlns:a16="http://schemas.microsoft.com/office/drawing/2014/main" id="{48EE7AE9-A82B-A59C-9980-20416E7E0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81086" y="9485418"/>
              <a:ext cx="149682" cy="353598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0" name="Freeform 731">
              <a:extLst>
                <a:ext uri="{FF2B5EF4-FFF2-40B4-BE49-F238E27FC236}">
                  <a16:creationId xmlns:a16="http://schemas.microsoft.com/office/drawing/2014/main" id="{BE749DCB-FB75-E3C6-1E0B-98AFBDF3C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4715" y="9418522"/>
              <a:ext cx="560509" cy="468277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1" name="Freeform 732">
              <a:extLst>
                <a:ext uri="{FF2B5EF4-FFF2-40B4-BE49-F238E27FC236}">
                  <a16:creationId xmlns:a16="http://schemas.microsoft.com/office/drawing/2014/main" id="{409CF790-23E0-578B-0987-994624BCB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7966" y="9839014"/>
              <a:ext cx="595542" cy="589329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2" name="Freeform 733">
              <a:extLst>
                <a:ext uri="{FF2B5EF4-FFF2-40B4-BE49-F238E27FC236}">
                  <a16:creationId xmlns:a16="http://schemas.microsoft.com/office/drawing/2014/main" id="{5E1CDCA2-311D-6CF9-FB45-A5BF03F46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3888" y="8781415"/>
              <a:ext cx="850321" cy="888769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3" name="Freeform 734">
              <a:extLst>
                <a:ext uri="{FF2B5EF4-FFF2-40B4-BE49-F238E27FC236}">
                  <a16:creationId xmlns:a16="http://schemas.microsoft.com/office/drawing/2014/main" id="{1933757D-CDA0-F04A-BF66-CFFF5A310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4333" y="9307030"/>
              <a:ext cx="525479" cy="589329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4" name="Freeform 735">
              <a:extLst>
                <a:ext uri="{FF2B5EF4-FFF2-40B4-BE49-F238E27FC236}">
                  <a16:creationId xmlns:a16="http://schemas.microsoft.com/office/drawing/2014/main" id="{FCA7C85F-2574-0848-EA06-B535C5C65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1915" y="9867685"/>
              <a:ext cx="429938" cy="449163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5" name="Freeform 736">
              <a:extLst>
                <a:ext uri="{FF2B5EF4-FFF2-40B4-BE49-F238E27FC236}">
                  <a16:creationId xmlns:a16="http://schemas.microsoft.com/office/drawing/2014/main" id="{09EE7E1B-8C56-E7E1-CBC9-C9B68DD25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4398" y="9775302"/>
              <a:ext cx="366243" cy="324926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6" name="Freeform 737">
              <a:extLst>
                <a:ext uri="{FF2B5EF4-FFF2-40B4-BE49-F238E27FC236}">
                  <a16:creationId xmlns:a16="http://schemas.microsoft.com/office/drawing/2014/main" id="{48E7710F-898C-50CD-E44F-65C46EBB4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9621" y="10259505"/>
              <a:ext cx="92356" cy="105124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7" name="Freeform 738">
              <a:extLst>
                <a:ext uri="{FF2B5EF4-FFF2-40B4-BE49-F238E27FC236}">
                  <a16:creationId xmlns:a16="http://schemas.microsoft.com/office/drawing/2014/main" id="{89418026-71F3-FE3F-7D4A-BE02EFD5D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42232" y="10090673"/>
              <a:ext cx="738853" cy="646665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8" name="Freeform 739">
              <a:extLst>
                <a:ext uri="{FF2B5EF4-FFF2-40B4-BE49-F238E27FC236}">
                  <a16:creationId xmlns:a16="http://schemas.microsoft.com/office/drawing/2014/main" id="{922F6749-5A53-A0B6-F9BC-0F2C95EFA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9938" y="10399671"/>
              <a:ext cx="121018" cy="124237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39" name="Freeform 740">
              <a:extLst>
                <a:ext uri="{FF2B5EF4-FFF2-40B4-BE49-F238E27FC236}">
                  <a16:creationId xmlns:a16="http://schemas.microsoft.com/office/drawing/2014/main" id="{0D407224-85AF-C135-12B2-EE387D9EE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3888" y="9240129"/>
              <a:ext cx="47770" cy="76452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0" name="Freeform 741">
              <a:extLst>
                <a:ext uri="{FF2B5EF4-FFF2-40B4-BE49-F238E27FC236}">
                  <a16:creationId xmlns:a16="http://schemas.microsoft.com/office/drawing/2014/main" id="{54D3CA2B-AA84-353B-0AA2-7B7BC15CE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9300" y="8857867"/>
              <a:ext cx="324842" cy="420492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1" name="Freeform 742">
              <a:extLst>
                <a:ext uri="{FF2B5EF4-FFF2-40B4-BE49-F238E27FC236}">
                  <a16:creationId xmlns:a16="http://schemas.microsoft.com/office/drawing/2014/main" id="{99D57217-5F22-426A-9F82-B0F7772DB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9429" y="8520197"/>
              <a:ext cx="595542" cy="420492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2" name="Freeform 743">
              <a:extLst>
                <a:ext uri="{FF2B5EF4-FFF2-40B4-BE49-F238E27FC236}">
                  <a16:creationId xmlns:a16="http://schemas.microsoft.com/office/drawing/2014/main" id="{7467DDE5-713F-5493-BCF8-C903E82FD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7008" y="7921315"/>
              <a:ext cx="1092359" cy="767717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3" name="Freeform 744">
              <a:extLst>
                <a:ext uri="{FF2B5EF4-FFF2-40B4-BE49-F238E27FC236}">
                  <a16:creationId xmlns:a16="http://schemas.microsoft.com/office/drawing/2014/main" id="{7F150006-8126-0BF7-7401-EDB59C3D9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268" y="7940429"/>
              <a:ext cx="767517" cy="946107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4" name="Freeform 745">
              <a:extLst>
                <a:ext uri="{FF2B5EF4-FFF2-40B4-BE49-F238E27FC236}">
                  <a16:creationId xmlns:a16="http://schemas.microsoft.com/office/drawing/2014/main" id="{D78228AD-EDC5-35AE-313C-A670512D6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6248" y="8182530"/>
              <a:ext cx="299364" cy="270773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5" name="Freeform 746">
              <a:extLst>
                <a:ext uri="{FF2B5EF4-FFF2-40B4-BE49-F238E27FC236}">
                  <a16:creationId xmlns:a16="http://schemas.microsoft.com/office/drawing/2014/main" id="{7553C5D5-038E-900B-3BB6-58502E456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0194" y="8313140"/>
              <a:ext cx="691083" cy="573398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6" name="Freeform 747">
              <a:extLst>
                <a:ext uri="{FF2B5EF4-FFF2-40B4-BE49-F238E27FC236}">
                  <a16:creationId xmlns:a16="http://schemas.microsoft.com/office/drawing/2014/main" id="{7424F36E-112B-094C-30C2-0DBC8E71C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5227" y="8481973"/>
              <a:ext cx="812103" cy="777272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7" name="Freeform 748">
              <a:extLst>
                <a:ext uri="{FF2B5EF4-FFF2-40B4-BE49-F238E27FC236}">
                  <a16:creationId xmlns:a16="http://schemas.microsoft.com/office/drawing/2014/main" id="{B074C95C-9DFF-A130-34C1-9EE1C7AA5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1471" y="8437375"/>
              <a:ext cx="82803" cy="101936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8" name="Freeform 749">
              <a:extLst>
                <a:ext uri="{FF2B5EF4-FFF2-40B4-BE49-F238E27FC236}">
                  <a16:creationId xmlns:a16="http://schemas.microsoft.com/office/drawing/2014/main" id="{CC64709E-EC8A-F4D2-01F7-8A8F992F8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0961" y="8848311"/>
              <a:ext cx="242036" cy="261215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49" name="Freeform 750">
              <a:extLst>
                <a:ext uri="{FF2B5EF4-FFF2-40B4-BE49-F238E27FC236}">
                  <a16:creationId xmlns:a16="http://schemas.microsoft.com/office/drawing/2014/main" id="{7E0F88A9-95AC-32FC-6AA8-1E20264E1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2297" y="9147751"/>
              <a:ext cx="92356" cy="92380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0" name="Freeform 751">
              <a:extLst>
                <a:ext uri="{FF2B5EF4-FFF2-40B4-BE49-F238E27FC236}">
                  <a16:creationId xmlns:a16="http://schemas.microsoft.com/office/drawing/2014/main" id="{EF0F6DC1-CE94-C49C-5B0D-64782AC17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2297" y="9090413"/>
              <a:ext cx="101909" cy="86010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1" name="Freeform 752">
              <a:extLst>
                <a:ext uri="{FF2B5EF4-FFF2-40B4-BE49-F238E27FC236}">
                  <a16:creationId xmlns:a16="http://schemas.microsoft.com/office/drawing/2014/main" id="{C92CC4E4-031F-A02B-CEA0-FFA3BE5FF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1406" y="9061741"/>
              <a:ext cx="503186" cy="54472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2" name="Freeform 753">
              <a:extLst>
                <a:ext uri="{FF2B5EF4-FFF2-40B4-BE49-F238E27FC236}">
                  <a16:creationId xmlns:a16="http://schemas.microsoft.com/office/drawing/2014/main" id="{BFE03E08-8606-0532-FD7E-22BB388E6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7393" y="8931134"/>
              <a:ext cx="251592" cy="289887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3" name="Freeform 754">
              <a:extLst>
                <a:ext uri="{FF2B5EF4-FFF2-40B4-BE49-F238E27FC236}">
                  <a16:creationId xmlns:a16="http://schemas.microsoft.com/office/drawing/2014/main" id="{B75D7EE9-84CD-1FDC-F0F7-1E42E8E3C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3315" y="8931134"/>
              <a:ext cx="105096" cy="66896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4" name="Freeform 755">
              <a:extLst>
                <a:ext uri="{FF2B5EF4-FFF2-40B4-BE49-F238E27FC236}">
                  <a16:creationId xmlns:a16="http://schemas.microsoft.com/office/drawing/2014/main" id="{09EF7107-42F1-78CB-7DCF-4BD14303E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8282" y="8427819"/>
              <a:ext cx="343950" cy="531986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5" name="Freeform 756">
              <a:extLst>
                <a:ext uri="{FF2B5EF4-FFF2-40B4-BE49-F238E27FC236}">
                  <a16:creationId xmlns:a16="http://schemas.microsoft.com/office/drawing/2014/main" id="{D673EC74-2797-E432-DDD0-CE0908300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2043" y="8453303"/>
              <a:ext cx="140127" cy="289887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6" name="Freeform 757">
              <a:extLst>
                <a:ext uri="{FF2B5EF4-FFF2-40B4-BE49-F238E27FC236}">
                  <a16:creationId xmlns:a16="http://schemas.microsoft.com/office/drawing/2014/main" id="{5844654F-1F26-C9C0-2C94-A8B320DE1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7584" y="8380032"/>
              <a:ext cx="550956" cy="477833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7" name="Freeform 758">
              <a:extLst>
                <a:ext uri="{FF2B5EF4-FFF2-40B4-BE49-F238E27FC236}">
                  <a16:creationId xmlns:a16="http://schemas.microsoft.com/office/drawing/2014/main" id="{B980B6B8-0B05-6D8A-0CA1-BB1734C32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2679" y="8322691"/>
              <a:ext cx="394905" cy="280329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8" name="Freeform 759">
              <a:extLst>
                <a:ext uri="{FF2B5EF4-FFF2-40B4-BE49-F238E27FC236}">
                  <a16:creationId xmlns:a16="http://schemas.microsoft.com/office/drawing/2014/main" id="{3C4B2C94-1260-5602-72FE-91145AB75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7010" y="8529753"/>
              <a:ext cx="92356" cy="222990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59" name="Freeform 760">
              <a:extLst>
                <a:ext uri="{FF2B5EF4-FFF2-40B4-BE49-F238E27FC236}">
                  <a16:creationId xmlns:a16="http://schemas.microsoft.com/office/drawing/2014/main" id="{05A464D8-D8BF-3969-4940-BB36C2238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5734" y="8539311"/>
              <a:ext cx="296178" cy="289887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0" name="Freeform 761">
              <a:extLst>
                <a:ext uri="{FF2B5EF4-FFF2-40B4-BE49-F238E27FC236}">
                  <a16:creationId xmlns:a16="http://schemas.microsoft.com/office/drawing/2014/main" id="{919E14C2-932D-D1AA-F6EB-FA4D4DCED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7328" y="8529753"/>
              <a:ext cx="213379" cy="280329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1" name="Freeform 762">
              <a:extLst>
                <a:ext uri="{FF2B5EF4-FFF2-40B4-BE49-F238E27FC236}">
                  <a16:creationId xmlns:a16="http://schemas.microsoft.com/office/drawing/2014/main" id="{69AAE595-5F83-05CE-3262-3D9CD6DDD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9175" y="8558422"/>
              <a:ext cx="140127" cy="168835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2" name="Freeform 763">
              <a:extLst>
                <a:ext uri="{FF2B5EF4-FFF2-40B4-BE49-F238E27FC236}">
                  <a16:creationId xmlns:a16="http://schemas.microsoft.com/office/drawing/2014/main" id="{4FF50DC8-CF1D-10A2-E4D0-FEAD54B7B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1976" y="8631691"/>
              <a:ext cx="207006" cy="197506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3" name="Freeform 764">
              <a:extLst>
                <a:ext uri="{FF2B5EF4-FFF2-40B4-BE49-F238E27FC236}">
                  <a16:creationId xmlns:a16="http://schemas.microsoft.com/office/drawing/2014/main" id="{EB7B32DC-C2A6-73AD-55D9-3F90C083A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5478" y="8443745"/>
              <a:ext cx="324842" cy="273958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4" name="Freeform 765">
              <a:extLst>
                <a:ext uri="{FF2B5EF4-FFF2-40B4-BE49-F238E27FC236}">
                  <a16:creationId xmlns:a16="http://schemas.microsoft.com/office/drawing/2014/main" id="{F4C0BDA4-F2F8-DA17-C44E-BEED9DB64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9493" y="8453303"/>
              <a:ext cx="149682" cy="66896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5" name="Freeform 766">
              <a:extLst>
                <a:ext uri="{FF2B5EF4-FFF2-40B4-BE49-F238E27FC236}">
                  <a16:creationId xmlns:a16="http://schemas.microsoft.com/office/drawing/2014/main" id="{FAB939D0-51DE-B8E7-A45F-527B308ED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9937" y="8389590"/>
              <a:ext cx="140127" cy="38227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6" name="Freeform 767">
              <a:extLst>
                <a:ext uri="{FF2B5EF4-FFF2-40B4-BE49-F238E27FC236}">
                  <a16:creationId xmlns:a16="http://schemas.microsoft.com/office/drawing/2014/main" id="{F8E7AB80-9BAF-5DE4-5E69-6B48BA324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0829" y="7733369"/>
              <a:ext cx="560509" cy="637107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7" name="Freeform 768">
              <a:extLst>
                <a:ext uri="{FF2B5EF4-FFF2-40B4-BE49-F238E27FC236}">
                  <a16:creationId xmlns:a16="http://schemas.microsoft.com/office/drawing/2014/main" id="{A9FFFDA4-F51B-19F6-3F63-38923B025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0829" y="8258982"/>
              <a:ext cx="270700" cy="213435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8" name="Freeform 769">
              <a:extLst>
                <a:ext uri="{FF2B5EF4-FFF2-40B4-BE49-F238E27FC236}">
                  <a16:creationId xmlns:a16="http://schemas.microsoft.com/office/drawing/2014/main" id="{B793AD3C-D0A0-C434-3266-6419178FB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6499" y="7838490"/>
              <a:ext cx="783439" cy="729492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69" name="Freeform 770">
              <a:extLst>
                <a:ext uri="{FF2B5EF4-FFF2-40B4-BE49-F238E27FC236}">
                  <a16:creationId xmlns:a16="http://schemas.microsoft.com/office/drawing/2014/main" id="{C623F000-D3F8-1159-8EAC-C63F9CF03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4845" y="7500821"/>
              <a:ext cx="515923" cy="503317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0" name="Freeform 771">
              <a:extLst>
                <a:ext uri="{FF2B5EF4-FFF2-40B4-BE49-F238E27FC236}">
                  <a16:creationId xmlns:a16="http://schemas.microsoft.com/office/drawing/2014/main" id="{BC3DF451-DF8D-3DC4-9035-E6B4F11DF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50511" y="7210939"/>
              <a:ext cx="187902" cy="363153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1" name="Freeform 772">
              <a:extLst>
                <a:ext uri="{FF2B5EF4-FFF2-40B4-BE49-F238E27FC236}">
                  <a16:creationId xmlns:a16="http://schemas.microsoft.com/office/drawing/2014/main" id="{6FBA0311-E17D-60A1-9774-662C17F0E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3317" y="7424369"/>
              <a:ext cx="710194" cy="684895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2" name="Freeform 773">
              <a:extLst>
                <a:ext uri="{FF2B5EF4-FFF2-40B4-BE49-F238E27FC236}">
                  <a16:creationId xmlns:a16="http://schemas.microsoft.com/office/drawing/2014/main" id="{A65B5F35-EDB6-81F8-FAC6-57260E963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0384" y="7714256"/>
              <a:ext cx="391721" cy="318556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3" name="Freeform 774">
              <a:extLst>
                <a:ext uri="{FF2B5EF4-FFF2-40B4-BE49-F238E27FC236}">
                  <a16:creationId xmlns:a16="http://schemas.microsoft.com/office/drawing/2014/main" id="{A29E50B3-FDD8-D633-C12A-D47D88B81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8281" y="7265092"/>
              <a:ext cx="560509" cy="449163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4" name="Freeform 775">
              <a:extLst>
                <a:ext uri="{FF2B5EF4-FFF2-40B4-BE49-F238E27FC236}">
                  <a16:creationId xmlns:a16="http://schemas.microsoft.com/office/drawing/2014/main" id="{0DB421A1-A9E0-FFB7-042C-B4B808B95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5736" y="7220495"/>
              <a:ext cx="968154" cy="923808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5" name="Freeform 776">
              <a:extLst>
                <a:ext uri="{FF2B5EF4-FFF2-40B4-BE49-F238E27FC236}">
                  <a16:creationId xmlns:a16="http://schemas.microsoft.com/office/drawing/2014/main" id="{852A318A-4B25-20CA-7BF5-065B5FFA5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5732" y="3719582"/>
              <a:ext cx="2850322" cy="2124760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6" name="Freeform 777">
              <a:extLst>
                <a:ext uri="{FF2B5EF4-FFF2-40B4-BE49-F238E27FC236}">
                  <a16:creationId xmlns:a16="http://schemas.microsoft.com/office/drawing/2014/main" id="{5CF6D275-CF3F-FB26-990B-72CC640C1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497" y="5038398"/>
              <a:ext cx="149682" cy="105124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7" name="Freeform 778">
              <a:extLst>
                <a:ext uri="{FF2B5EF4-FFF2-40B4-BE49-F238E27FC236}">
                  <a16:creationId xmlns:a16="http://schemas.microsoft.com/office/drawing/2014/main" id="{EA569C10-188B-97A7-B0D1-E1D24798F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270" y="4965129"/>
              <a:ext cx="38217" cy="19114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8" name="Freeform 779">
              <a:extLst>
                <a:ext uri="{FF2B5EF4-FFF2-40B4-BE49-F238E27FC236}">
                  <a16:creationId xmlns:a16="http://schemas.microsoft.com/office/drawing/2014/main" id="{289DE163-2ECC-6AE1-164D-715B20E89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932" y="3859745"/>
              <a:ext cx="101909" cy="57338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79" name="Freeform 780">
              <a:extLst>
                <a:ext uri="{FF2B5EF4-FFF2-40B4-BE49-F238E27FC236}">
                  <a16:creationId xmlns:a16="http://schemas.microsoft.com/office/drawing/2014/main" id="{90A89ED4-BA45-9A20-2C3C-74ED7F42A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8218" y="3776918"/>
              <a:ext cx="76432" cy="44598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0" name="Freeform 782">
              <a:extLst>
                <a:ext uri="{FF2B5EF4-FFF2-40B4-BE49-F238E27FC236}">
                  <a16:creationId xmlns:a16="http://schemas.microsoft.com/office/drawing/2014/main" id="{B66302E4-05EA-F321-B1E6-956E44377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5225" y="3897972"/>
              <a:ext cx="54142" cy="38227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1" name="Freeform 783">
              <a:extLst>
                <a:ext uri="{FF2B5EF4-FFF2-40B4-BE49-F238E27FC236}">
                  <a16:creationId xmlns:a16="http://schemas.microsoft.com/office/drawing/2014/main" id="{BFD772FB-0E7D-C43F-C3FE-3CEF0B745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8475" y="3936197"/>
              <a:ext cx="47770" cy="9558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2" name="Freeform 784">
              <a:extLst>
                <a:ext uri="{FF2B5EF4-FFF2-40B4-BE49-F238E27FC236}">
                  <a16:creationId xmlns:a16="http://schemas.microsoft.com/office/drawing/2014/main" id="{61184E4B-4D16-1300-DFF1-531102F89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8475" y="4468183"/>
              <a:ext cx="38217" cy="66896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3" name="Freeform 785">
              <a:extLst>
                <a:ext uri="{FF2B5EF4-FFF2-40B4-BE49-F238E27FC236}">
                  <a16:creationId xmlns:a16="http://schemas.microsoft.com/office/drawing/2014/main" id="{FC8CC8C8-EC21-1630-7147-3586C9A77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7583" y="4589232"/>
              <a:ext cx="63695" cy="38227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4" name="Freeform 786">
              <a:extLst>
                <a:ext uri="{FF2B5EF4-FFF2-40B4-BE49-F238E27FC236}">
                  <a16:creationId xmlns:a16="http://schemas.microsoft.com/office/drawing/2014/main" id="{B3812882-31B2-B3A9-46F0-1554C5BDF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434" y="4796294"/>
              <a:ext cx="159235" cy="92380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5" name="Freeform 787">
              <a:extLst>
                <a:ext uri="{FF2B5EF4-FFF2-40B4-BE49-F238E27FC236}">
                  <a16:creationId xmlns:a16="http://schemas.microsoft.com/office/drawing/2014/main" id="{C5A24BA4-B2F9-B971-30C7-1A58494BA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7774" y="4777183"/>
              <a:ext cx="82803" cy="28672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6" name="Freeform 788">
              <a:extLst>
                <a:ext uri="{FF2B5EF4-FFF2-40B4-BE49-F238E27FC236}">
                  <a16:creationId xmlns:a16="http://schemas.microsoft.com/office/drawing/2014/main" id="{759EF19F-35EA-F3CF-B5FD-E5D1CFF7A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7201" y="4974685"/>
              <a:ext cx="121018" cy="63711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7" name="Freeform 789">
              <a:extLst>
                <a:ext uri="{FF2B5EF4-FFF2-40B4-BE49-F238E27FC236}">
                  <a16:creationId xmlns:a16="http://schemas.microsoft.com/office/drawing/2014/main" id="{1DAE0F2A-C211-7D65-4CBC-0B2F1F8BC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5288" y="5067067"/>
              <a:ext cx="38217" cy="57338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8" name="Freeform 790">
              <a:extLst>
                <a:ext uri="{FF2B5EF4-FFF2-40B4-BE49-F238E27FC236}">
                  <a16:creationId xmlns:a16="http://schemas.microsoft.com/office/drawing/2014/main" id="{34BE8D04-52B3-E030-1554-D39C94917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485" y="4946016"/>
              <a:ext cx="35033" cy="38227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89" name="Freeform 791">
              <a:extLst>
                <a:ext uri="{FF2B5EF4-FFF2-40B4-BE49-F238E27FC236}">
                  <a16:creationId xmlns:a16="http://schemas.microsoft.com/office/drawing/2014/main" id="{6FA78700-0777-ADD3-2639-FFC4811F0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5798" y="4347133"/>
              <a:ext cx="19109" cy="1911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90" name="Freeform 792">
              <a:extLst>
                <a:ext uri="{FF2B5EF4-FFF2-40B4-BE49-F238E27FC236}">
                  <a16:creationId xmlns:a16="http://schemas.microsoft.com/office/drawing/2014/main" id="{02E6A936-EC26-360D-8506-F8E5B4E42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9366" y="4245195"/>
              <a:ext cx="28664" cy="15928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91" name="Freeform 793">
              <a:extLst>
                <a:ext uri="{FF2B5EF4-FFF2-40B4-BE49-F238E27FC236}">
                  <a16:creationId xmlns:a16="http://schemas.microsoft.com/office/drawing/2014/main" id="{54030F5C-045E-5568-35FF-53B3E1501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5798" y="4206968"/>
              <a:ext cx="25477" cy="28672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92" name="Freeform 794">
              <a:extLst>
                <a:ext uri="{FF2B5EF4-FFF2-40B4-BE49-F238E27FC236}">
                  <a16:creationId xmlns:a16="http://schemas.microsoft.com/office/drawing/2014/main" id="{C77FF67D-DF86-B81F-6A03-22658284E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4841" y="4394916"/>
              <a:ext cx="47770" cy="6370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93" name="Freeform 795">
              <a:extLst>
                <a:ext uri="{FF2B5EF4-FFF2-40B4-BE49-F238E27FC236}">
                  <a16:creationId xmlns:a16="http://schemas.microsoft.com/office/drawing/2014/main" id="{26164658-4DAB-BFDE-1A32-09A7E7F52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164" y="4394916"/>
              <a:ext cx="57323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94" name="Freeform 796">
              <a:extLst>
                <a:ext uri="{FF2B5EF4-FFF2-40B4-BE49-F238E27FC236}">
                  <a16:creationId xmlns:a16="http://schemas.microsoft.com/office/drawing/2014/main" id="{0A5D1A13-C8E4-F5F1-27CA-A6DA11D45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5417" y="3802407"/>
              <a:ext cx="38217" cy="19114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  <p:sp>
          <p:nvSpPr>
            <p:cNvPr id="395" name="Freeform 797">
              <a:extLst>
                <a:ext uri="{FF2B5EF4-FFF2-40B4-BE49-F238E27FC236}">
                  <a16:creationId xmlns:a16="http://schemas.microsoft.com/office/drawing/2014/main" id="{BD7456D5-C173-43ED-97A2-871089AF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694" y="6086410"/>
              <a:ext cx="85988" cy="111494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000"/>
            </a:p>
          </p:txBody>
        </p:sp>
      </p:grpSp>
      <p:sp>
        <p:nvSpPr>
          <p:cNvPr id="398" name="Freeform 373">
            <a:extLst>
              <a:ext uri="{FF2B5EF4-FFF2-40B4-BE49-F238E27FC236}">
                <a16:creationId xmlns:a16="http://schemas.microsoft.com/office/drawing/2014/main" id="{117AC2FA-D7E8-A906-BD46-9AEF92EB6B19}"/>
              </a:ext>
            </a:extLst>
          </p:cNvPr>
          <p:cNvSpPr>
            <a:spLocks/>
          </p:cNvSpPr>
          <p:nvPr/>
        </p:nvSpPr>
        <p:spPr bwMode="auto">
          <a:xfrm>
            <a:off x="3429000" y="2411413"/>
            <a:ext cx="7308850" cy="4316413"/>
          </a:xfrm>
          <a:custGeom>
            <a:avLst/>
            <a:gdLst>
              <a:gd name="T0" fmla="*/ 484 w 3739"/>
              <a:gd name="T1" fmla="*/ 11 h 2207"/>
              <a:gd name="T2" fmla="*/ 900 w 3739"/>
              <a:gd name="T3" fmla="*/ 55 h 2207"/>
              <a:gd name="T4" fmla="*/ 972 w 3739"/>
              <a:gd name="T5" fmla="*/ 86 h 2207"/>
              <a:gd name="T6" fmla="*/ 984 w 3739"/>
              <a:gd name="T7" fmla="*/ 113 h 2207"/>
              <a:gd name="T8" fmla="*/ 957 w 3739"/>
              <a:gd name="T9" fmla="*/ 164 h 2207"/>
              <a:gd name="T10" fmla="*/ 828 w 3739"/>
              <a:gd name="T11" fmla="*/ 244 h 2207"/>
              <a:gd name="T12" fmla="*/ 515 w 3739"/>
              <a:gd name="T13" fmla="*/ 408 h 2207"/>
              <a:gd name="T14" fmla="*/ 482 w 3739"/>
              <a:gd name="T15" fmla="*/ 483 h 2207"/>
              <a:gd name="T16" fmla="*/ 510 w 3739"/>
              <a:gd name="T17" fmla="*/ 512 h 2207"/>
              <a:gd name="T18" fmla="*/ 710 w 3739"/>
              <a:gd name="T19" fmla="*/ 548 h 2207"/>
              <a:gd name="T20" fmla="*/ 1663 w 3739"/>
              <a:gd name="T21" fmla="*/ 555 h 2207"/>
              <a:gd name="T22" fmla="*/ 2260 w 3739"/>
              <a:gd name="T23" fmla="*/ 614 h 2207"/>
              <a:gd name="T24" fmla="*/ 2413 w 3739"/>
              <a:gd name="T25" fmla="*/ 723 h 2207"/>
              <a:gd name="T26" fmla="*/ 2394 w 3739"/>
              <a:gd name="T27" fmla="*/ 852 h 2207"/>
              <a:gd name="T28" fmla="*/ 2142 w 3739"/>
              <a:gd name="T29" fmla="*/ 1023 h 2207"/>
              <a:gd name="T30" fmla="*/ 1578 w 3739"/>
              <a:gd name="T31" fmla="*/ 1212 h 2207"/>
              <a:gd name="T32" fmla="*/ 1356 w 3739"/>
              <a:gd name="T33" fmla="*/ 1436 h 2207"/>
              <a:gd name="T34" fmla="*/ 1525 w 3739"/>
              <a:gd name="T35" fmla="*/ 1713 h 2207"/>
              <a:gd name="T36" fmla="*/ 1728 w 3739"/>
              <a:gd name="T37" fmla="*/ 1827 h 2207"/>
              <a:gd name="T38" fmla="*/ 2294 w 3739"/>
              <a:gd name="T39" fmla="*/ 1996 h 2207"/>
              <a:gd name="T40" fmla="*/ 3473 w 3739"/>
              <a:gd name="T41" fmla="*/ 2139 h 2207"/>
              <a:gd name="T42" fmla="*/ 3739 w 3739"/>
              <a:gd name="T43" fmla="*/ 2178 h 2207"/>
              <a:gd name="T44" fmla="*/ 3470 w 3739"/>
              <a:gd name="T45" fmla="*/ 2195 h 2207"/>
              <a:gd name="T46" fmla="*/ 2284 w 3739"/>
              <a:gd name="T47" fmla="*/ 2044 h 2207"/>
              <a:gd name="T48" fmla="*/ 1710 w 3739"/>
              <a:gd name="T49" fmla="*/ 1869 h 2207"/>
              <a:gd name="T50" fmla="*/ 1499 w 3739"/>
              <a:gd name="T51" fmla="*/ 1748 h 2207"/>
              <a:gd name="T52" fmla="*/ 1314 w 3739"/>
              <a:gd name="T53" fmla="*/ 1435 h 2207"/>
              <a:gd name="T54" fmla="*/ 1453 w 3739"/>
              <a:gd name="T55" fmla="*/ 1231 h 2207"/>
              <a:gd name="T56" fmla="*/ 1904 w 3739"/>
              <a:gd name="T57" fmla="*/ 1062 h 2207"/>
              <a:gd name="T58" fmla="*/ 2330 w 3739"/>
              <a:gd name="T59" fmla="*/ 877 h 2207"/>
              <a:gd name="T60" fmla="*/ 2385 w 3739"/>
              <a:gd name="T61" fmla="*/ 758 h 2207"/>
              <a:gd name="T62" fmla="*/ 2304 w 3739"/>
              <a:gd name="T63" fmla="*/ 666 h 2207"/>
              <a:gd name="T64" fmla="*/ 1900 w 3739"/>
              <a:gd name="T65" fmla="*/ 594 h 2207"/>
              <a:gd name="T66" fmla="*/ 947 w 3739"/>
              <a:gd name="T67" fmla="*/ 581 h 2207"/>
              <a:gd name="T68" fmla="*/ 529 w 3739"/>
              <a:gd name="T69" fmla="*/ 544 h 2207"/>
              <a:gd name="T70" fmla="*/ 462 w 3739"/>
              <a:gd name="T71" fmla="*/ 496 h 2207"/>
              <a:gd name="T72" fmla="*/ 463 w 3739"/>
              <a:gd name="T73" fmla="*/ 445 h 2207"/>
              <a:gd name="T74" fmla="*/ 602 w 3739"/>
              <a:gd name="T75" fmla="*/ 325 h 2207"/>
              <a:gd name="T76" fmla="*/ 922 w 3739"/>
              <a:gd name="T77" fmla="*/ 169 h 2207"/>
              <a:gd name="T78" fmla="*/ 964 w 3739"/>
              <a:gd name="T79" fmla="*/ 117 h 2207"/>
              <a:gd name="T80" fmla="*/ 965 w 3739"/>
              <a:gd name="T81" fmla="*/ 107 h 2207"/>
              <a:gd name="T82" fmla="*/ 923 w 3739"/>
              <a:gd name="T83" fmla="*/ 81 h 2207"/>
              <a:gd name="T84" fmla="*/ 720 w 3739"/>
              <a:gd name="T85" fmla="*/ 45 h 2207"/>
              <a:gd name="T86" fmla="*/ 6 w 3739"/>
              <a:gd name="T87" fmla="*/ 12 h 2207"/>
              <a:gd name="T88" fmla="*/ 6 w 3739"/>
              <a:gd name="T89" fmla="*/ 0 h 2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739" h="2207">
                <a:moveTo>
                  <a:pt x="6" y="0"/>
                </a:moveTo>
                <a:cubicBezTo>
                  <a:pt x="86" y="0"/>
                  <a:pt x="165" y="1"/>
                  <a:pt x="245" y="3"/>
                </a:cubicBezTo>
                <a:cubicBezTo>
                  <a:pt x="324" y="5"/>
                  <a:pt x="404" y="7"/>
                  <a:pt x="484" y="11"/>
                </a:cubicBezTo>
                <a:cubicBezTo>
                  <a:pt x="563" y="15"/>
                  <a:pt x="643" y="20"/>
                  <a:pt x="722" y="28"/>
                </a:cubicBezTo>
                <a:cubicBezTo>
                  <a:pt x="762" y="32"/>
                  <a:pt x="801" y="37"/>
                  <a:pt x="841" y="43"/>
                </a:cubicBezTo>
                <a:cubicBezTo>
                  <a:pt x="861" y="47"/>
                  <a:pt x="880" y="50"/>
                  <a:pt x="900" y="55"/>
                </a:cubicBezTo>
                <a:cubicBezTo>
                  <a:pt x="910" y="58"/>
                  <a:pt x="920" y="60"/>
                  <a:pt x="929" y="64"/>
                </a:cubicBezTo>
                <a:cubicBezTo>
                  <a:pt x="939" y="67"/>
                  <a:pt x="949" y="71"/>
                  <a:pt x="958" y="76"/>
                </a:cubicBezTo>
                <a:cubicBezTo>
                  <a:pt x="963" y="79"/>
                  <a:pt x="968" y="82"/>
                  <a:pt x="972" y="86"/>
                </a:cubicBezTo>
                <a:cubicBezTo>
                  <a:pt x="977" y="90"/>
                  <a:pt x="981" y="95"/>
                  <a:pt x="983" y="103"/>
                </a:cubicBezTo>
                <a:cubicBezTo>
                  <a:pt x="984" y="104"/>
                  <a:pt x="984" y="106"/>
                  <a:pt x="984" y="108"/>
                </a:cubicBezTo>
                <a:cubicBezTo>
                  <a:pt x="984" y="110"/>
                  <a:pt x="984" y="111"/>
                  <a:pt x="984" y="113"/>
                </a:cubicBezTo>
                <a:cubicBezTo>
                  <a:pt x="984" y="116"/>
                  <a:pt x="983" y="119"/>
                  <a:pt x="983" y="122"/>
                </a:cubicBezTo>
                <a:cubicBezTo>
                  <a:pt x="981" y="127"/>
                  <a:pt x="979" y="133"/>
                  <a:pt x="977" y="138"/>
                </a:cubicBezTo>
                <a:cubicBezTo>
                  <a:pt x="971" y="148"/>
                  <a:pt x="964" y="156"/>
                  <a:pt x="957" y="164"/>
                </a:cubicBezTo>
                <a:cubicBezTo>
                  <a:pt x="950" y="171"/>
                  <a:pt x="942" y="178"/>
                  <a:pt x="933" y="184"/>
                </a:cubicBezTo>
                <a:cubicBezTo>
                  <a:pt x="917" y="197"/>
                  <a:pt x="899" y="207"/>
                  <a:pt x="882" y="217"/>
                </a:cubicBezTo>
                <a:cubicBezTo>
                  <a:pt x="864" y="226"/>
                  <a:pt x="846" y="235"/>
                  <a:pt x="828" y="244"/>
                </a:cubicBezTo>
                <a:cubicBezTo>
                  <a:pt x="756" y="278"/>
                  <a:pt x="682" y="307"/>
                  <a:pt x="612" y="344"/>
                </a:cubicBezTo>
                <a:cubicBezTo>
                  <a:pt x="594" y="353"/>
                  <a:pt x="577" y="362"/>
                  <a:pt x="561" y="373"/>
                </a:cubicBezTo>
                <a:cubicBezTo>
                  <a:pt x="545" y="383"/>
                  <a:pt x="529" y="395"/>
                  <a:pt x="515" y="408"/>
                </a:cubicBezTo>
                <a:cubicBezTo>
                  <a:pt x="502" y="421"/>
                  <a:pt x="490" y="436"/>
                  <a:pt x="485" y="452"/>
                </a:cubicBezTo>
                <a:cubicBezTo>
                  <a:pt x="482" y="460"/>
                  <a:pt x="481" y="469"/>
                  <a:pt x="481" y="477"/>
                </a:cubicBezTo>
                <a:cubicBezTo>
                  <a:pt x="481" y="479"/>
                  <a:pt x="481" y="481"/>
                  <a:pt x="482" y="483"/>
                </a:cubicBezTo>
                <a:cubicBezTo>
                  <a:pt x="482" y="485"/>
                  <a:pt x="482" y="487"/>
                  <a:pt x="483" y="488"/>
                </a:cubicBezTo>
                <a:cubicBezTo>
                  <a:pt x="484" y="491"/>
                  <a:pt x="486" y="494"/>
                  <a:pt x="489" y="497"/>
                </a:cubicBezTo>
                <a:cubicBezTo>
                  <a:pt x="494" y="503"/>
                  <a:pt x="502" y="508"/>
                  <a:pt x="510" y="512"/>
                </a:cubicBezTo>
                <a:cubicBezTo>
                  <a:pt x="518" y="516"/>
                  <a:pt x="527" y="519"/>
                  <a:pt x="536" y="522"/>
                </a:cubicBezTo>
                <a:cubicBezTo>
                  <a:pt x="554" y="527"/>
                  <a:pt x="573" y="532"/>
                  <a:pt x="592" y="535"/>
                </a:cubicBezTo>
                <a:cubicBezTo>
                  <a:pt x="631" y="541"/>
                  <a:pt x="670" y="545"/>
                  <a:pt x="710" y="548"/>
                </a:cubicBezTo>
                <a:cubicBezTo>
                  <a:pt x="789" y="554"/>
                  <a:pt x="868" y="555"/>
                  <a:pt x="947" y="556"/>
                </a:cubicBezTo>
                <a:cubicBezTo>
                  <a:pt x="1027" y="557"/>
                  <a:pt x="1106" y="556"/>
                  <a:pt x="1186" y="555"/>
                </a:cubicBezTo>
                <a:cubicBezTo>
                  <a:pt x="1345" y="554"/>
                  <a:pt x="1504" y="552"/>
                  <a:pt x="1663" y="555"/>
                </a:cubicBezTo>
                <a:cubicBezTo>
                  <a:pt x="1743" y="556"/>
                  <a:pt x="1823" y="558"/>
                  <a:pt x="1902" y="563"/>
                </a:cubicBezTo>
                <a:cubicBezTo>
                  <a:pt x="1982" y="568"/>
                  <a:pt x="2062" y="575"/>
                  <a:pt x="2141" y="588"/>
                </a:cubicBezTo>
                <a:cubicBezTo>
                  <a:pt x="2181" y="594"/>
                  <a:pt x="2220" y="603"/>
                  <a:pt x="2260" y="614"/>
                </a:cubicBezTo>
                <a:cubicBezTo>
                  <a:pt x="2279" y="620"/>
                  <a:pt x="2298" y="627"/>
                  <a:pt x="2317" y="636"/>
                </a:cubicBezTo>
                <a:cubicBezTo>
                  <a:pt x="2336" y="645"/>
                  <a:pt x="2355" y="655"/>
                  <a:pt x="2372" y="669"/>
                </a:cubicBezTo>
                <a:cubicBezTo>
                  <a:pt x="2389" y="682"/>
                  <a:pt x="2405" y="700"/>
                  <a:pt x="2413" y="723"/>
                </a:cubicBezTo>
                <a:cubicBezTo>
                  <a:pt x="2417" y="734"/>
                  <a:pt x="2419" y="746"/>
                  <a:pt x="2420" y="758"/>
                </a:cubicBezTo>
                <a:cubicBezTo>
                  <a:pt x="2420" y="769"/>
                  <a:pt x="2419" y="779"/>
                  <a:pt x="2417" y="790"/>
                </a:cubicBezTo>
                <a:cubicBezTo>
                  <a:pt x="2413" y="812"/>
                  <a:pt x="2405" y="833"/>
                  <a:pt x="2394" y="852"/>
                </a:cubicBezTo>
                <a:cubicBezTo>
                  <a:pt x="2383" y="871"/>
                  <a:pt x="2370" y="887"/>
                  <a:pt x="2354" y="902"/>
                </a:cubicBezTo>
                <a:cubicBezTo>
                  <a:pt x="2324" y="931"/>
                  <a:pt x="2289" y="954"/>
                  <a:pt x="2253" y="973"/>
                </a:cubicBezTo>
                <a:cubicBezTo>
                  <a:pt x="2217" y="992"/>
                  <a:pt x="2180" y="1008"/>
                  <a:pt x="2142" y="1023"/>
                </a:cubicBezTo>
                <a:cubicBezTo>
                  <a:pt x="2067" y="1052"/>
                  <a:pt x="1991" y="1075"/>
                  <a:pt x="1915" y="1098"/>
                </a:cubicBezTo>
                <a:cubicBezTo>
                  <a:pt x="1838" y="1122"/>
                  <a:pt x="1762" y="1144"/>
                  <a:pt x="1688" y="1170"/>
                </a:cubicBezTo>
                <a:cubicBezTo>
                  <a:pt x="1650" y="1182"/>
                  <a:pt x="1614" y="1196"/>
                  <a:pt x="1578" y="1212"/>
                </a:cubicBezTo>
                <a:cubicBezTo>
                  <a:pt x="1542" y="1227"/>
                  <a:pt x="1507" y="1244"/>
                  <a:pt x="1475" y="1265"/>
                </a:cubicBezTo>
                <a:cubicBezTo>
                  <a:pt x="1442" y="1285"/>
                  <a:pt x="1412" y="1309"/>
                  <a:pt x="1390" y="1338"/>
                </a:cubicBezTo>
                <a:cubicBezTo>
                  <a:pt x="1368" y="1367"/>
                  <a:pt x="1356" y="1400"/>
                  <a:pt x="1356" y="1436"/>
                </a:cubicBezTo>
                <a:cubicBezTo>
                  <a:pt x="1355" y="1473"/>
                  <a:pt x="1363" y="1509"/>
                  <a:pt x="1378" y="1543"/>
                </a:cubicBezTo>
                <a:cubicBezTo>
                  <a:pt x="1393" y="1577"/>
                  <a:pt x="1414" y="1609"/>
                  <a:pt x="1439" y="1637"/>
                </a:cubicBezTo>
                <a:cubicBezTo>
                  <a:pt x="1465" y="1665"/>
                  <a:pt x="1494" y="1690"/>
                  <a:pt x="1525" y="1713"/>
                </a:cubicBezTo>
                <a:cubicBezTo>
                  <a:pt x="1540" y="1725"/>
                  <a:pt x="1556" y="1735"/>
                  <a:pt x="1573" y="1746"/>
                </a:cubicBezTo>
                <a:cubicBezTo>
                  <a:pt x="1589" y="1756"/>
                  <a:pt x="1606" y="1766"/>
                  <a:pt x="1623" y="1775"/>
                </a:cubicBezTo>
                <a:cubicBezTo>
                  <a:pt x="1657" y="1794"/>
                  <a:pt x="1692" y="1811"/>
                  <a:pt x="1728" y="1827"/>
                </a:cubicBezTo>
                <a:cubicBezTo>
                  <a:pt x="1764" y="1843"/>
                  <a:pt x="1801" y="1857"/>
                  <a:pt x="1838" y="1871"/>
                </a:cubicBezTo>
                <a:cubicBezTo>
                  <a:pt x="1912" y="1898"/>
                  <a:pt x="1987" y="1921"/>
                  <a:pt x="2063" y="1942"/>
                </a:cubicBezTo>
                <a:cubicBezTo>
                  <a:pt x="2140" y="1962"/>
                  <a:pt x="2217" y="1980"/>
                  <a:pt x="2294" y="1996"/>
                </a:cubicBezTo>
                <a:cubicBezTo>
                  <a:pt x="2449" y="2028"/>
                  <a:pt x="2606" y="2053"/>
                  <a:pt x="2763" y="2074"/>
                </a:cubicBezTo>
                <a:cubicBezTo>
                  <a:pt x="2920" y="2094"/>
                  <a:pt x="3078" y="2110"/>
                  <a:pt x="3236" y="2123"/>
                </a:cubicBezTo>
                <a:cubicBezTo>
                  <a:pt x="3315" y="2129"/>
                  <a:pt x="3394" y="2134"/>
                  <a:pt x="3473" y="2139"/>
                </a:cubicBezTo>
                <a:cubicBezTo>
                  <a:pt x="3552" y="2143"/>
                  <a:pt x="3632" y="2147"/>
                  <a:pt x="3711" y="2149"/>
                </a:cubicBezTo>
                <a:cubicBezTo>
                  <a:pt x="3711" y="2149"/>
                  <a:pt x="3711" y="2149"/>
                  <a:pt x="3711" y="2149"/>
                </a:cubicBezTo>
                <a:cubicBezTo>
                  <a:pt x="3727" y="2149"/>
                  <a:pt x="3739" y="2162"/>
                  <a:pt x="3739" y="2178"/>
                </a:cubicBezTo>
                <a:cubicBezTo>
                  <a:pt x="3739" y="2194"/>
                  <a:pt x="3725" y="2207"/>
                  <a:pt x="3710" y="2206"/>
                </a:cubicBezTo>
                <a:cubicBezTo>
                  <a:pt x="3709" y="2206"/>
                  <a:pt x="3709" y="2206"/>
                  <a:pt x="3709" y="2206"/>
                </a:cubicBezTo>
                <a:cubicBezTo>
                  <a:pt x="3629" y="2204"/>
                  <a:pt x="3550" y="2199"/>
                  <a:pt x="3470" y="2195"/>
                </a:cubicBezTo>
                <a:cubicBezTo>
                  <a:pt x="3391" y="2190"/>
                  <a:pt x="3311" y="2184"/>
                  <a:pt x="3232" y="2177"/>
                </a:cubicBezTo>
                <a:cubicBezTo>
                  <a:pt x="3073" y="2164"/>
                  <a:pt x="2914" y="2147"/>
                  <a:pt x="2756" y="2125"/>
                </a:cubicBezTo>
                <a:cubicBezTo>
                  <a:pt x="2598" y="2104"/>
                  <a:pt x="2440" y="2078"/>
                  <a:pt x="2284" y="2044"/>
                </a:cubicBezTo>
                <a:cubicBezTo>
                  <a:pt x="2206" y="2027"/>
                  <a:pt x="2128" y="2009"/>
                  <a:pt x="2051" y="1987"/>
                </a:cubicBezTo>
                <a:cubicBezTo>
                  <a:pt x="1974" y="1966"/>
                  <a:pt x="1897" y="1942"/>
                  <a:pt x="1822" y="1914"/>
                </a:cubicBezTo>
                <a:cubicBezTo>
                  <a:pt x="1784" y="1900"/>
                  <a:pt x="1747" y="1885"/>
                  <a:pt x="1710" y="1869"/>
                </a:cubicBezTo>
                <a:cubicBezTo>
                  <a:pt x="1673" y="1852"/>
                  <a:pt x="1637" y="1834"/>
                  <a:pt x="1601" y="1814"/>
                </a:cubicBezTo>
                <a:cubicBezTo>
                  <a:pt x="1584" y="1804"/>
                  <a:pt x="1566" y="1794"/>
                  <a:pt x="1549" y="1783"/>
                </a:cubicBezTo>
                <a:cubicBezTo>
                  <a:pt x="1532" y="1772"/>
                  <a:pt x="1515" y="1761"/>
                  <a:pt x="1499" y="1748"/>
                </a:cubicBezTo>
                <a:cubicBezTo>
                  <a:pt x="1466" y="1724"/>
                  <a:pt x="1435" y="1697"/>
                  <a:pt x="1407" y="1666"/>
                </a:cubicBezTo>
                <a:cubicBezTo>
                  <a:pt x="1379" y="1635"/>
                  <a:pt x="1355" y="1599"/>
                  <a:pt x="1339" y="1560"/>
                </a:cubicBezTo>
                <a:cubicBezTo>
                  <a:pt x="1322" y="1521"/>
                  <a:pt x="1313" y="1478"/>
                  <a:pt x="1314" y="1435"/>
                </a:cubicBezTo>
                <a:cubicBezTo>
                  <a:pt x="1314" y="1413"/>
                  <a:pt x="1318" y="1391"/>
                  <a:pt x="1326" y="1370"/>
                </a:cubicBezTo>
                <a:cubicBezTo>
                  <a:pt x="1333" y="1349"/>
                  <a:pt x="1344" y="1330"/>
                  <a:pt x="1358" y="1313"/>
                </a:cubicBezTo>
                <a:cubicBezTo>
                  <a:pt x="1384" y="1278"/>
                  <a:pt x="1418" y="1252"/>
                  <a:pt x="1453" y="1231"/>
                </a:cubicBezTo>
                <a:cubicBezTo>
                  <a:pt x="1488" y="1209"/>
                  <a:pt x="1525" y="1191"/>
                  <a:pt x="1562" y="1175"/>
                </a:cubicBezTo>
                <a:cubicBezTo>
                  <a:pt x="1599" y="1159"/>
                  <a:pt x="1637" y="1145"/>
                  <a:pt x="1675" y="1133"/>
                </a:cubicBezTo>
                <a:cubicBezTo>
                  <a:pt x="1751" y="1107"/>
                  <a:pt x="1828" y="1085"/>
                  <a:pt x="1904" y="1062"/>
                </a:cubicBezTo>
                <a:cubicBezTo>
                  <a:pt x="1980" y="1040"/>
                  <a:pt x="2056" y="1017"/>
                  <a:pt x="2129" y="989"/>
                </a:cubicBezTo>
                <a:cubicBezTo>
                  <a:pt x="2166" y="975"/>
                  <a:pt x="2202" y="960"/>
                  <a:pt x="2236" y="942"/>
                </a:cubicBezTo>
                <a:cubicBezTo>
                  <a:pt x="2270" y="923"/>
                  <a:pt x="2303" y="903"/>
                  <a:pt x="2330" y="877"/>
                </a:cubicBezTo>
                <a:cubicBezTo>
                  <a:pt x="2343" y="864"/>
                  <a:pt x="2355" y="850"/>
                  <a:pt x="2365" y="834"/>
                </a:cubicBezTo>
                <a:cubicBezTo>
                  <a:pt x="2374" y="819"/>
                  <a:pt x="2380" y="802"/>
                  <a:pt x="2383" y="785"/>
                </a:cubicBezTo>
                <a:cubicBezTo>
                  <a:pt x="2385" y="776"/>
                  <a:pt x="2385" y="767"/>
                  <a:pt x="2385" y="758"/>
                </a:cubicBezTo>
                <a:cubicBezTo>
                  <a:pt x="2385" y="750"/>
                  <a:pt x="2384" y="742"/>
                  <a:pt x="2381" y="734"/>
                </a:cubicBezTo>
                <a:cubicBezTo>
                  <a:pt x="2376" y="719"/>
                  <a:pt x="2365" y="706"/>
                  <a:pt x="2351" y="695"/>
                </a:cubicBezTo>
                <a:cubicBezTo>
                  <a:pt x="2337" y="683"/>
                  <a:pt x="2321" y="674"/>
                  <a:pt x="2304" y="666"/>
                </a:cubicBezTo>
                <a:cubicBezTo>
                  <a:pt x="2286" y="658"/>
                  <a:pt x="2268" y="652"/>
                  <a:pt x="2250" y="646"/>
                </a:cubicBezTo>
                <a:cubicBezTo>
                  <a:pt x="2213" y="635"/>
                  <a:pt x="2174" y="626"/>
                  <a:pt x="2136" y="620"/>
                </a:cubicBezTo>
                <a:cubicBezTo>
                  <a:pt x="2058" y="606"/>
                  <a:pt x="1979" y="599"/>
                  <a:pt x="1900" y="594"/>
                </a:cubicBezTo>
                <a:cubicBezTo>
                  <a:pt x="1821" y="589"/>
                  <a:pt x="1742" y="586"/>
                  <a:pt x="1663" y="584"/>
                </a:cubicBezTo>
                <a:cubicBezTo>
                  <a:pt x="1504" y="581"/>
                  <a:pt x="1345" y="582"/>
                  <a:pt x="1186" y="582"/>
                </a:cubicBezTo>
                <a:cubicBezTo>
                  <a:pt x="1106" y="583"/>
                  <a:pt x="1027" y="583"/>
                  <a:pt x="947" y="581"/>
                </a:cubicBezTo>
                <a:cubicBezTo>
                  <a:pt x="867" y="580"/>
                  <a:pt x="788" y="578"/>
                  <a:pt x="708" y="572"/>
                </a:cubicBezTo>
                <a:cubicBezTo>
                  <a:pt x="668" y="569"/>
                  <a:pt x="628" y="565"/>
                  <a:pt x="588" y="558"/>
                </a:cubicBezTo>
                <a:cubicBezTo>
                  <a:pt x="568" y="554"/>
                  <a:pt x="549" y="550"/>
                  <a:pt x="529" y="544"/>
                </a:cubicBezTo>
                <a:cubicBezTo>
                  <a:pt x="519" y="541"/>
                  <a:pt x="509" y="537"/>
                  <a:pt x="500" y="532"/>
                </a:cubicBezTo>
                <a:cubicBezTo>
                  <a:pt x="490" y="527"/>
                  <a:pt x="480" y="521"/>
                  <a:pt x="472" y="513"/>
                </a:cubicBezTo>
                <a:cubicBezTo>
                  <a:pt x="468" y="508"/>
                  <a:pt x="464" y="503"/>
                  <a:pt x="462" y="496"/>
                </a:cubicBezTo>
                <a:cubicBezTo>
                  <a:pt x="461" y="493"/>
                  <a:pt x="460" y="490"/>
                  <a:pt x="459" y="487"/>
                </a:cubicBezTo>
                <a:cubicBezTo>
                  <a:pt x="459" y="484"/>
                  <a:pt x="459" y="481"/>
                  <a:pt x="458" y="478"/>
                </a:cubicBezTo>
                <a:cubicBezTo>
                  <a:pt x="458" y="467"/>
                  <a:pt x="460" y="455"/>
                  <a:pt x="463" y="445"/>
                </a:cubicBezTo>
                <a:cubicBezTo>
                  <a:pt x="471" y="423"/>
                  <a:pt x="485" y="406"/>
                  <a:pt x="500" y="392"/>
                </a:cubicBezTo>
                <a:cubicBezTo>
                  <a:pt x="515" y="378"/>
                  <a:pt x="532" y="366"/>
                  <a:pt x="549" y="355"/>
                </a:cubicBezTo>
                <a:cubicBezTo>
                  <a:pt x="566" y="344"/>
                  <a:pt x="584" y="334"/>
                  <a:pt x="602" y="325"/>
                </a:cubicBezTo>
                <a:cubicBezTo>
                  <a:pt x="673" y="288"/>
                  <a:pt x="748" y="259"/>
                  <a:pt x="819" y="226"/>
                </a:cubicBezTo>
                <a:cubicBezTo>
                  <a:pt x="837" y="217"/>
                  <a:pt x="855" y="209"/>
                  <a:pt x="872" y="199"/>
                </a:cubicBezTo>
                <a:cubicBezTo>
                  <a:pt x="890" y="190"/>
                  <a:pt x="906" y="180"/>
                  <a:pt x="922" y="169"/>
                </a:cubicBezTo>
                <a:cubicBezTo>
                  <a:pt x="930" y="163"/>
                  <a:pt x="937" y="157"/>
                  <a:pt x="943" y="150"/>
                </a:cubicBezTo>
                <a:cubicBezTo>
                  <a:pt x="950" y="144"/>
                  <a:pt x="956" y="137"/>
                  <a:pt x="960" y="129"/>
                </a:cubicBezTo>
                <a:cubicBezTo>
                  <a:pt x="962" y="125"/>
                  <a:pt x="963" y="121"/>
                  <a:pt x="964" y="117"/>
                </a:cubicBezTo>
                <a:cubicBezTo>
                  <a:pt x="965" y="115"/>
                  <a:pt x="965" y="113"/>
                  <a:pt x="965" y="111"/>
                </a:cubicBezTo>
                <a:cubicBezTo>
                  <a:pt x="965" y="110"/>
                  <a:pt x="965" y="109"/>
                  <a:pt x="965" y="108"/>
                </a:cubicBezTo>
                <a:cubicBezTo>
                  <a:pt x="965" y="108"/>
                  <a:pt x="965" y="107"/>
                  <a:pt x="965" y="107"/>
                </a:cubicBezTo>
                <a:cubicBezTo>
                  <a:pt x="965" y="105"/>
                  <a:pt x="963" y="102"/>
                  <a:pt x="960" y="99"/>
                </a:cubicBezTo>
                <a:cubicBezTo>
                  <a:pt x="957" y="97"/>
                  <a:pt x="953" y="94"/>
                  <a:pt x="949" y="92"/>
                </a:cubicBezTo>
                <a:cubicBezTo>
                  <a:pt x="941" y="88"/>
                  <a:pt x="932" y="84"/>
                  <a:pt x="923" y="81"/>
                </a:cubicBezTo>
                <a:cubicBezTo>
                  <a:pt x="914" y="78"/>
                  <a:pt x="905" y="75"/>
                  <a:pt x="895" y="73"/>
                </a:cubicBezTo>
                <a:cubicBezTo>
                  <a:pt x="877" y="68"/>
                  <a:pt x="857" y="64"/>
                  <a:pt x="838" y="61"/>
                </a:cubicBezTo>
                <a:cubicBezTo>
                  <a:pt x="799" y="54"/>
                  <a:pt x="760" y="49"/>
                  <a:pt x="720" y="45"/>
                </a:cubicBezTo>
                <a:cubicBezTo>
                  <a:pt x="641" y="36"/>
                  <a:pt x="562" y="31"/>
                  <a:pt x="483" y="26"/>
                </a:cubicBezTo>
                <a:cubicBezTo>
                  <a:pt x="403" y="22"/>
                  <a:pt x="324" y="19"/>
                  <a:pt x="245" y="17"/>
                </a:cubicBezTo>
                <a:cubicBezTo>
                  <a:pt x="165" y="14"/>
                  <a:pt x="86" y="13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2" name="Group 441">
            <a:extLst>
              <a:ext uri="{FF2B5EF4-FFF2-40B4-BE49-F238E27FC236}">
                <a16:creationId xmlns:a16="http://schemas.microsoft.com/office/drawing/2014/main" id="{EA65F372-5A3F-68AB-1AFC-69A634323B85}"/>
              </a:ext>
            </a:extLst>
          </p:cNvPr>
          <p:cNvGrpSpPr/>
          <p:nvPr/>
        </p:nvGrpSpPr>
        <p:grpSpPr>
          <a:xfrm>
            <a:off x="9625013" y="3201988"/>
            <a:ext cx="2051050" cy="3586162"/>
            <a:chOff x="9625013" y="3201988"/>
            <a:chExt cx="2051050" cy="3586162"/>
          </a:xfrm>
        </p:grpSpPr>
        <p:grpSp>
          <p:nvGrpSpPr>
            <p:cNvPr id="399" name="Group 398">
              <a:extLst>
                <a:ext uri="{FF2B5EF4-FFF2-40B4-BE49-F238E27FC236}">
                  <a16:creationId xmlns:a16="http://schemas.microsoft.com/office/drawing/2014/main" id="{05EE43BC-681E-7995-ECE4-612443CA3C1A}"/>
                </a:ext>
              </a:extLst>
            </p:cNvPr>
            <p:cNvGrpSpPr/>
            <p:nvPr/>
          </p:nvGrpSpPr>
          <p:grpSpPr>
            <a:xfrm>
              <a:off x="9625013" y="3201988"/>
              <a:ext cx="2051050" cy="3586162"/>
              <a:chOff x="9605963" y="2757488"/>
              <a:chExt cx="2051050" cy="3586162"/>
            </a:xfrm>
          </p:grpSpPr>
          <p:sp>
            <p:nvSpPr>
              <p:cNvPr id="400" name="Freeform 372">
                <a:extLst>
                  <a:ext uri="{FF2B5EF4-FFF2-40B4-BE49-F238E27FC236}">
                    <a16:creationId xmlns:a16="http://schemas.microsoft.com/office/drawing/2014/main" id="{F6A52240-A2F9-94F8-FA40-DFF42F180A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8313" y="5186363"/>
                <a:ext cx="68263" cy="833438"/>
              </a:xfrm>
              <a:custGeom>
                <a:avLst/>
                <a:gdLst>
                  <a:gd name="T0" fmla="*/ 18 w 35"/>
                  <a:gd name="T1" fmla="*/ 426 h 426"/>
                  <a:gd name="T2" fmla="*/ 0 w 35"/>
                  <a:gd name="T3" fmla="*/ 409 h 426"/>
                  <a:gd name="T4" fmla="*/ 0 w 35"/>
                  <a:gd name="T5" fmla="*/ 400 h 426"/>
                  <a:gd name="T6" fmla="*/ 18 w 35"/>
                  <a:gd name="T7" fmla="*/ 383 h 426"/>
                  <a:gd name="T8" fmla="*/ 35 w 35"/>
                  <a:gd name="T9" fmla="*/ 400 h 426"/>
                  <a:gd name="T10" fmla="*/ 35 w 35"/>
                  <a:gd name="T11" fmla="*/ 409 h 426"/>
                  <a:gd name="T12" fmla="*/ 18 w 35"/>
                  <a:gd name="T13" fmla="*/ 426 h 426"/>
                  <a:gd name="T14" fmla="*/ 18 w 35"/>
                  <a:gd name="T15" fmla="*/ 331 h 426"/>
                  <a:gd name="T16" fmla="*/ 0 w 35"/>
                  <a:gd name="T17" fmla="*/ 313 h 426"/>
                  <a:gd name="T18" fmla="*/ 0 w 35"/>
                  <a:gd name="T19" fmla="*/ 305 h 426"/>
                  <a:gd name="T20" fmla="*/ 18 w 35"/>
                  <a:gd name="T21" fmla="*/ 287 h 426"/>
                  <a:gd name="T22" fmla="*/ 35 w 35"/>
                  <a:gd name="T23" fmla="*/ 305 h 426"/>
                  <a:gd name="T24" fmla="*/ 35 w 35"/>
                  <a:gd name="T25" fmla="*/ 313 h 426"/>
                  <a:gd name="T26" fmla="*/ 18 w 35"/>
                  <a:gd name="T27" fmla="*/ 331 h 426"/>
                  <a:gd name="T28" fmla="*/ 18 w 35"/>
                  <a:gd name="T29" fmla="*/ 235 h 426"/>
                  <a:gd name="T30" fmla="*/ 0 w 35"/>
                  <a:gd name="T31" fmla="*/ 218 h 426"/>
                  <a:gd name="T32" fmla="*/ 0 w 35"/>
                  <a:gd name="T33" fmla="*/ 209 h 426"/>
                  <a:gd name="T34" fmla="*/ 18 w 35"/>
                  <a:gd name="T35" fmla="*/ 192 h 426"/>
                  <a:gd name="T36" fmla="*/ 35 w 35"/>
                  <a:gd name="T37" fmla="*/ 209 h 426"/>
                  <a:gd name="T38" fmla="*/ 35 w 35"/>
                  <a:gd name="T39" fmla="*/ 218 h 426"/>
                  <a:gd name="T40" fmla="*/ 18 w 35"/>
                  <a:gd name="T41" fmla="*/ 235 h 426"/>
                  <a:gd name="T42" fmla="*/ 18 w 35"/>
                  <a:gd name="T43" fmla="*/ 139 h 426"/>
                  <a:gd name="T44" fmla="*/ 0 w 35"/>
                  <a:gd name="T45" fmla="*/ 122 h 426"/>
                  <a:gd name="T46" fmla="*/ 0 w 35"/>
                  <a:gd name="T47" fmla="*/ 113 h 426"/>
                  <a:gd name="T48" fmla="*/ 18 w 35"/>
                  <a:gd name="T49" fmla="*/ 96 h 426"/>
                  <a:gd name="T50" fmla="*/ 35 w 35"/>
                  <a:gd name="T51" fmla="*/ 113 h 426"/>
                  <a:gd name="T52" fmla="*/ 35 w 35"/>
                  <a:gd name="T53" fmla="*/ 122 h 426"/>
                  <a:gd name="T54" fmla="*/ 18 w 35"/>
                  <a:gd name="T55" fmla="*/ 139 h 426"/>
                  <a:gd name="T56" fmla="*/ 18 w 35"/>
                  <a:gd name="T57" fmla="*/ 44 h 426"/>
                  <a:gd name="T58" fmla="*/ 0 w 35"/>
                  <a:gd name="T59" fmla="*/ 26 h 426"/>
                  <a:gd name="T60" fmla="*/ 0 w 35"/>
                  <a:gd name="T61" fmla="*/ 18 h 426"/>
                  <a:gd name="T62" fmla="*/ 18 w 35"/>
                  <a:gd name="T63" fmla="*/ 0 h 426"/>
                  <a:gd name="T64" fmla="*/ 35 w 35"/>
                  <a:gd name="T65" fmla="*/ 18 h 426"/>
                  <a:gd name="T66" fmla="*/ 35 w 35"/>
                  <a:gd name="T67" fmla="*/ 26 h 426"/>
                  <a:gd name="T68" fmla="*/ 18 w 35"/>
                  <a:gd name="T69" fmla="*/ 4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426">
                    <a:moveTo>
                      <a:pt x="18" y="426"/>
                    </a:moveTo>
                    <a:cubicBezTo>
                      <a:pt x="8" y="426"/>
                      <a:pt x="0" y="419"/>
                      <a:pt x="0" y="40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391"/>
                      <a:pt x="8" y="383"/>
                      <a:pt x="18" y="383"/>
                    </a:cubicBezTo>
                    <a:cubicBezTo>
                      <a:pt x="27" y="383"/>
                      <a:pt x="35" y="391"/>
                      <a:pt x="35" y="400"/>
                    </a:cubicBezTo>
                    <a:cubicBezTo>
                      <a:pt x="35" y="409"/>
                      <a:pt x="35" y="409"/>
                      <a:pt x="35" y="409"/>
                    </a:cubicBezTo>
                    <a:cubicBezTo>
                      <a:pt x="35" y="419"/>
                      <a:pt x="27" y="426"/>
                      <a:pt x="18" y="426"/>
                    </a:cubicBezTo>
                    <a:close/>
                    <a:moveTo>
                      <a:pt x="18" y="331"/>
                    </a:moveTo>
                    <a:cubicBezTo>
                      <a:pt x="8" y="331"/>
                      <a:pt x="0" y="323"/>
                      <a:pt x="0" y="313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0" y="295"/>
                      <a:pt x="8" y="287"/>
                      <a:pt x="18" y="287"/>
                    </a:cubicBezTo>
                    <a:cubicBezTo>
                      <a:pt x="27" y="287"/>
                      <a:pt x="35" y="295"/>
                      <a:pt x="35" y="305"/>
                    </a:cubicBezTo>
                    <a:cubicBezTo>
                      <a:pt x="35" y="313"/>
                      <a:pt x="35" y="313"/>
                      <a:pt x="35" y="313"/>
                    </a:cubicBezTo>
                    <a:cubicBezTo>
                      <a:pt x="35" y="323"/>
                      <a:pt x="27" y="331"/>
                      <a:pt x="18" y="331"/>
                    </a:cubicBezTo>
                    <a:close/>
                    <a:moveTo>
                      <a:pt x="18" y="235"/>
                    </a:moveTo>
                    <a:cubicBezTo>
                      <a:pt x="8" y="235"/>
                      <a:pt x="0" y="227"/>
                      <a:pt x="0" y="218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199"/>
                      <a:pt x="8" y="192"/>
                      <a:pt x="18" y="192"/>
                    </a:cubicBezTo>
                    <a:cubicBezTo>
                      <a:pt x="27" y="192"/>
                      <a:pt x="35" y="199"/>
                      <a:pt x="35" y="209"/>
                    </a:cubicBezTo>
                    <a:cubicBezTo>
                      <a:pt x="35" y="218"/>
                      <a:pt x="35" y="218"/>
                      <a:pt x="35" y="218"/>
                    </a:cubicBezTo>
                    <a:cubicBezTo>
                      <a:pt x="35" y="227"/>
                      <a:pt x="27" y="235"/>
                      <a:pt x="18" y="235"/>
                    </a:cubicBezTo>
                    <a:close/>
                    <a:moveTo>
                      <a:pt x="18" y="139"/>
                    </a:moveTo>
                    <a:cubicBezTo>
                      <a:pt x="8" y="139"/>
                      <a:pt x="0" y="132"/>
                      <a:pt x="0" y="12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04"/>
                      <a:pt x="8" y="96"/>
                      <a:pt x="18" y="96"/>
                    </a:cubicBezTo>
                    <a:cubicBezTo>
                      <a:pt x="27" y="96"/>
                      <a:pt x="35" y="104"/>
                      <a:pt x="35" y="113"/>
                    </a:cubicBezTo>
                    <a:cubicBezTo>
                      <a:pt x="35" y="122"/>
                      <a:pt x="35" y="122"/>
                      <a:pt x="35" y="122"/>
                    </a:cubicBezTo>
                    <a:cubicBezTo>
                      <a:pt x="35" y="132"/>
                      <a:pt x="27" y="139"/>
                      <a:pt x="18" y="139"/>
                    </a:cubicBezTo>
                    <a:close/>
                    <a:moveTo>
                      <a:pt x="18" y="44"/>
                    </a:moveTo>
                    <a:cubicBezTo>
                      <a:pt x="8" y="44"/>
                      <a:pt x="0" y="36"/>
                      <a:pt x="0" y="2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7" y="0"/>
                      <a:pt x="35" y="8"/>
                      <a:pt x="35" y="18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36"/>
                      <a:pt x="27" y="44"/>
                      <a:pt x="18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Oval 374">
                <a:extLst>
                  <a:ext uri="{FF2B5EF4-FFF2-40B4-BE49-F238E27FC236}">
                    <a16:creationId xmlns:a16="http://schemas.microsoft.com/office/drawing/2014/main" id="{833E63AD-8543-CF31-6304-729FD1A79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2588" y="6105525"/>
                <a:ext cx="238125" cy="2381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384">
                <a:extLst>
                  <a:ext uri="{FF2B5EF4-FFF2-40B4-BE49-F238E27FC236}">
                    <a16:creationId xmlns:a16="http://schemas.microsoft.com/office/drawing/2014/main" id="{74A6DF6E-D394-2017-650A-16E7CB210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0538" y="4530725"/>
                <a:ext cx="679450" cy="522288"/>
              </a:xfrm>
              <a:custGeom>
                <a:avLst/>
                <a:gdLst>
                  <a:gd name="T0" fmla="*/ 428 w 428"/>
                  <a:gd name="T1" fmla="*/ 0 h 329"/>
                  <a:gd name="T2" fmla="*/ 0 w 428"/>
                  <a:gd name="T3" fmla="*/ 0 h 329"/>
                  <a:gd name="T4" fmla="*/ 0 w 428"/>
                  <a:gd name="T5" fmla="*/ 329 h 329"/>
                  <a:gd name="T6" fmla="*/ 428 w 428"/>
                  <a:gd name="T7" fmla="*/ 0 h 329"/>
                  <a:gd name="T8" fmla="*/ 428 w 428"/>
                  <a:gd name="T9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8" h="329">
                    <a:moveTo>
                      <a:pt x="428" y="0"/>
                    </a:moveTo>
                    <a:lnTo>
                      <a:pt x="0" y="0"/>
                    </a:lnTo>
                    <a:lnTo>
                      <a:pt x="0" y="329"/>
                    </a:lnTo>
                    <a:lnTo>
                      <a:pt x="428" y="0"/>
                    </a:lnTo>
                    <a:lnTo>
                      <a:pt x="42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385">
                <a:extLst>
                  <a:ext uri="{FF2B5EF4-FFF2-40B4-BE49-F238E27FC236}">
                    <a16:creationId xmlns:a16="http://schemas.microsoft.com/office/drawing/2014/main" id="{7880323D-4137-2701-E1D8-BADB60C8B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5963" y="2757488"/>
                <a:ext cx="2051050" cy="2051050"/>
              </a:xfrm>
              <a:custGeom>
                <a:avLst/>
                <a:gdLst>
                  <a:gd name="T0" fmla="*/ 524 w 1049"/>
                  <a:gd name="T1" fmla="*/ 1049 h 1049"/>
                  <a:gd name="T2" fmla="*/ 524 w 1049"/>
                  <a:gd name="T3" fmla="*/ 1049 h 1049"/>
                  <a:gd name="T4" fmla="*/ 0 w 1049"/>
                  <a:gd name="T5" fmla="*/ 525 h 1049"/>
                  <a:gd name="T6" fmla="*/ 0 w 1049"/>
                  <a:gd name="T7" fmla="*/ 525 h 1049"/>
                  <a:gd name="T8" fmla="*/ 524 w 1049"/>
                  <a:gd name="T9" fmla="*/ 0 h 1049"/>
                  <a:gd name="T10" fmla="*/ 524 w 1049"/>
                  <a:gd name="T11" fmla="*/ 0 h 1049"/>
                  <a:gd name="T12" fmla="*/ 1049 w 1049"/>
                  <a:gd name="T13" fmla="*/ 525 h 1049"/>
                  <a:gd name="T14" fmla="*/ 1049 w 1049"/>
                  <a:gd name="T15" fmla="*/ 525 h 1049"/>
                  <a:gd name="T16" fmla="*/ 524 w 1049"/>
                  <a:gd name="T17" fmla="*/ 1049 h 10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9" h="1049">
                    <a:moveTo>
                      <a:pt x="524" y="1049"/>
                    </a:moveTo>
                    <a:cubicBezTo>
                      <a:pt x="524" y="1049"/>
                      <a:pt x="524" y="1049"/>
                      <a:pt x="524" y="1049"/>
                    </a:cubicBezTo>
                    <a:cubicBezTo>
                      <a:pt x="235" y="1049"/>
                      <a:pt x="0" y="814"/>
                      <a:pt x="0" y="525"/>
                    </a:cubicBezTo>
                    <a:cubicBezTo>
                      <a:pt x="0" y="525"/>
                      <a:pt x="0" y="525"/>
                      <a:pt x="0" y="525"/>
                    </a:cubicBezTo>
                    <a:cubicBezTo>
                      <a:pt x="0" y="235"/>
                      <a:pt x="235" y="0"/>
                      <a:pt x="524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814" y="0"/>
                      <a:pt x="1049" y="235"/>
                      <a:pt x="1049" y="525"/>
                    </a:cubicBezTo>
                    <a:cubicBezTo>
                      <a:pt x="1049" y="525"/>
                      <a:pt x="1049" y="525"/>
                      <a:pt x="1049" y="525"/>
                    </a:cubicBezTo>
                    <a:cubicBezTo>
                      <a:pt x="1049" y="814"/>
                      <a:pt x="814" y="1049"/>
                      <a:pt x="524" y="104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Oval 386">
                <a:extLst>
                  <a:ext uri="{FF2B5EF4-FFF2-40B4-BE49-F238E27FC236}">
                    <a16:creationId xmlns:a16="http://schemas.microsoft.com/office/drawing/2014/main" id="{F07673CE-87EC-16E5-7F22-5582AABB5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5513" y="2962275"/>
                <a:ext cx="1631950" cy="16335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5" name="Freeform 406">
              <a:extLst>
                <a:ext uri="{FF2B5EF4-FFF2-40B4-BE49-F238E27FC236}">
                  <a16:creationId xmlns:a16="http://schemas.microsoft.com/office/drawing/2014/main" id="{35CA07BA-58E4-33AC-27AB-BF91234B33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2844" y="3639778"/>
              <a:ext cx="915389" cy="1167532"/>
            </a:xfrm>
            <a:custGeom>
              <a:avLst/>
              <a:gdLst>
                <a:gd name="T0" fmla="*/ 1183 w 1203"/>
                <a:gd name="T1" fmla="*/ 457 h 1535"/>
                <a:gd name="T2" fmla="*/ 777 w 1203"/>
                <a:gd name="T3" fmla="*/ 15 h 1535"/>
                <a:gd name="T4" fmla="*/ 689 w 1203"/>
                <a:gd name="T5" fmla="*/ 0 h 1535"/>
                <a:gd name="T6" fmla="*/ 611 w 1203"/>
                <a:gd name="T7" fmla="*/ 0 h 1535"/>
                <a:gd name="T8" fmla="*/ 601 w 1203"/>
                <a:gd name="T9" fmla="*/ 3 h 1535"/>
                <a:gd name="T10" fmla="*/ 503 w 1203"/>
                <a:gd name="T11" fmla="*/ 21 h 1535"/>
                <a:gd name="T12" fmla="*/ 196 w 1203"/>
                <a:gd name="T13" fmla="*/ 831 h 1535"/>
                <a:gd name="T14" fmla="*/ 639 w 1203"/>
                <a:gd name="T15" fmla="*/ 1519 h 1535"/>
                <a:gd name="T16" fmla="*/ 650 w 1203"/>
                <a:gd name="T17" fmla="*/ 1535 h 1535"/>
                <a:gd name="T18" fmla="*/ 661 w 1203"/>
                <a:gd name="T19" fmla="*/ 1519 h 1535"/>
                <a:gd name="T20" fmla="*/ 1101 w 1203"/>
                <a:gd name="T21" fmla="*/ 836 h 1535"/>
                <a:gd name="T22" fmla="*/ 1183 w 1203"/>
                <a:gd name="T23" fmla="*/ 457 h 1535"/>
                <a:gd name="T24" fmla="*/ 1028 w 1203"/>
                <a:gd name="T25" fmla="*/ 783 h 1535"/>
                <a:gd name="T26" fmla="*/ 657 w 1203"/>
                <a:gd name="T27" fmla="*/ 1359 h 1535"/>
                <a:gd name="T28" fmla="*/ 650 w 1203"/>
                <a:gd name="T29" fmla="*/ 1369 h 1535"/>
                <a:gd name="T30" fmla="*/ 557 w 1203"/>
                <a:gd name="T31" fmla="*/ 1225 h 1535"/>
                <a:gd name="T32" fmla="*/ 274 w 1203"/>
                <a:gd name="T33" fmla="*/ 787 h 1535"/>
                <a:gd name="T34" fmla="*/ 552 w 1203"/>
                <a:gd name="T35" fmla="*/ 101 h 1535"/>
                <a:gd name="T36" fmla="*/ 1091 w 1203"/>
                <a:gd name="T37" fmla="*/ 455 h 1535"/>
                <a:gd name="T38" fmla="*/ 1028 w 1203"/>
                <a:gd name="T39" fmla="*/ 783 h 1535"/>
                <a:gd name="T40" fmla="*/ 650 w 1203"/>
                <a:gd name="T41" fmla="*/ 270 h 1535"/>
                <a:gd name="T42" fmla="*/ 380 w 1203"/>
                <a:gd name="T43" fmla="*/ 540 h 1535"/>
                <a:gd name="T44" fmla="*/ 650 w 1203"/>
                <a:gd name="T45" fmla="*/ 810 h 1535"/>
                <a:gd name="T46" fmla="*/ 920 w 1203"/>
                <a:gd name="T47" fmla="*/ 540 h 1535"/>
                <a:gd name="T48" fmla="*/ 650 w 1203"/>
                <a:gd name="T49" fmla="*/ 270 h 1535"/>
                <a:gd name="T50" fmla="*/ 649 w 1203"/>
                <a:gd name="T51" fmla="*/ 720 h 1535"/>
                <a:gd name="T52" fmla="*/ 470 w 1203"/>
                <a:gd name="T53" fmla="*/ 538 h 1535"/>
                <a:gd name="T54" fmla="*/ 651 w 1203"/>
                <a:gd name="T55" fmla="*/ 360 h 1535"/>
                <a:gd name="T56" fmla="*/ 830 w 1203"/>
                <a:gd name="T57" fmla="*/ 540 h 1535"/>
                <a:gd name="T58" fmla="*/ 649 w 1203"/>
                <a:gd name="T59" fmla="*/ 720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3" h="1535">
                  <a:moveTo>
                    <a:pt x="1183" y="457"/>
                  </a:moveTo>
                  <a:cubicBezTo>
                    <a:pt x="1153" y="245"/>
                    <a:pt x="987" y="65"/>
                    <a:pt x="777" y="15"/>
                  </a:cubicBezTo>
                  <a:cubicBezTo>
                    <a:pt x="748" y="9"/>
                    <a:pt x="718" y="5"/>
                    <a:pt x="689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08" y="1"/>
                    <a:pt x="604" y="2"/>
                    <a:pt x="601" y="3"/>
                  </a:cubicBezTo>
                  <a:cubicBezTo>
                    <a:pt x="568" y="9"/>
                    <a:pt x="535" y="12"/>
                    <a:pt x="503" y="21"/>
                  </a:cubicBezTo>
                  <a:cubicBezTo>
                    <a:pt x="155" y="118"/>
                    <a:pt x="0" y="529"/>
                    <a:pt x="196" y="831"/>
                  </a:cubicBezTo>
                  <a:cubicBezTo>
                    <a:pt x="344" y="1061"/>
                    <a:pt x="491" y="1290"/>
                    <a:pt x="639" y="1519"/>
                  </a:cubicBezTo>
                  <a:cubicBezTo>
                    <a:pt x="642" y="1524"/>
                    <a:pt x="646" y="1529"/>
                    <a:pt x="650" y="1535"/>
                  </a:cubicBezTo>
                  <a:cubicBezTo>
                    <a:pt x="654" y="1529"/>
                    <a:pt x="658" y="1524"/>
                    <a:pt x="661" y="1519"/>
                  </a:cubicBezTo>
                  <a:cubicBezTo>
                    <a:pt x="807" y="1292"/>
                    <a:pt x="954" y="1064"/>
                    <a:pt x="1101" y="836"/>
                  </a:cubicBezTo>
                  <a:cubicBezTo>
                    <a:pt x="1176" y="720"/>
                    <a:pt x="1203" y="594"/>
                    <a:pt x="1183" y="457"/>
                  </a:cubicBezTo>
                  <a:close/>
                  <a:moveTo>
                    <a:pt x="1028" y="783"/>
                  </a:moveTo>
                  <a:cubicBezTo>
                    <a:pt x="905" y="975"/>
                    <a:pt x="781" y="1167"/>
                    <a:pt x="657" y="1359"/>
                  </a:cubicBezTo>
                  <a:cubicBezTo>
                    <a:pt x="655" y="1362"/>
                    <a:pt x="653" y="1364"/>
                    <a:pt x="650" y="1369"/>
                  </a:cubicBezTo>
                  <a:cubicBezTo>
                    <a:pt x="618" y="1320"/>
                    <a:pt x="587" y="1273"/>
                    <a:pt x="557" y="1225"/>
                  </a:cubicBezTo>
                  <a:cubicBezTo>
                    <a:pt x="463" y="1079"/>
                    <a:pt x="368" y="933"/>
                    <a:pt x="274" y="787"/>
                  </a:cubicBezTo>
                  <a:cubicBezTo>
                    <a:pt x="103" y="520"/>
                    <a:pt x="243" y="173"/>
                    <a:pt x="552" y="101"/>
                  </a:cubicBezTo>
                  <a:cubicBezTo>
                    <a:pt x="796" y="44"/>
                    <a:pt x="1046" y="208"/>
                    <a:pt x="1091" y="455"/>
                  </a:cubicBezTo>
                  <a:cubicBezTo>
                    <a:pt x="1113" y="572"/>
                    <a:pt x="1092" y="682"/>
                    <a:pt x="1028" y="783"/>
                  </a:cubicBezTo>
                  <a:close/>
                  <a:moveTo>
                    <a:pt x="650" y="270"/>
                  </a:moveTo>
                  <a:cubicBezTo>
                    <a:pt x="501" y="270"/>
                    <a:pt x="380" y="391"/>
                    <a:pt x="380" y="540"/>
                  </a:cubicBezTo>
                  <a:cubicBezTo>
                    <a:pt x="380" y="688"/>
                    <a:pt x="501" y="810"/>
                    <a:pt x="650" y="810"/>
                  </a:cubicBezTo>
                  <a:cubicBezTo>
                    <a:pt x="799" y="810"/>
                    <a:pt x="920" y="688"/>
                    <a:pt x="920" y="540"/>
                  </a:cubicBezTo>
                  <a:cubicBezTo>
                    <a:pt x="920" y="391"/>
                    <a:pt x="799" y="270"/>
                    <a:pt x="650" y="270"/>
                  </a:cubicBezTo>
                  <a:close/>
                  <a:moveTo>
                    <a:pt x="649" y="720"/>
                  </a:moveTo>
                  <a:cubicBezTo>
                    <a:pt x="550" y="719"/>
                    <a:pt x="470" y="638"/>
                    <a:pt x="470" y="538"/>
                  </a:cubicBezTo>
                  <a:cubicBezTo>
                    <a:pt x="470" y="440"/>
                    <a:pt x="552" y="360"/>
                    <a:pt x="651" y="360"/>
                  </a:cubicBezTo>
                  <a:cubicBezTo>
                    <a:pt x="749" y="360"/>
                    <a:pt x="830" y="441"/>
                    <a:pt x="830" y="540"/>
                  </a:cubicBezTo>
                  <a:cubicBezTo>
                    <a:pt x="830" y="639"/>
                    <a:pt x="748" y="720"/>
                    <a:pt x="649" y="7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4" name="Group 443">
            <a:extLst>
              <a:ext uri="{FF2B5EF4-FFF2-40B4-BE49-F238E27FC236}">
                <a16:creationId xmlns:a16="http://schemas.microsoft.com/office/drawing/2014/main" id="{95BD9C66-A296-B24B-A08B-09A26C647BCD}"/>
              </a:ext>
            </a:extLst>
          </p:cNvPr>
          <p:cNvGrpSpPr/>
          <p:nvPr/>
        </p:nvGrpSpPr>
        <p:grpSpPr>
          <a:xfrm>
            <a:off x="5387975" y="2900363"/>
            <a:ext cx="1271588" cy="2341563"/>
            <a:chOff x="5387975" y="2900363"/>
            <a:chExt cx="1271588" cy="2341563"/>
          </a:xfrm>
        </p:grpSpPr>
        <p:grpSp>
          <p:nvGrpSpPr>
            <p:cNvPr id="411" name="Group 410">
              <a:extLst>
                <a:ext uri="{FF2B5EF4-FFF2-40B4-BE49-F238E27FC236}">
                  <a16:creationId xmlns:a16="http://schemas.microsoft.com/office/drawing/2014/main" id="{3199F5CF-117F-1693-09E1-77295FDA3C85}"/>
                </a:ext>
              </a:extLst>
            </p:cNvPr>
            <p:cNvGrpSpPr/>
            <p:nvPr/>
          </p:nvGrpSpPr>
          <p:grpSpPr>
            <a:xfrm>
              <a:off x="5387975" y="2900363"/>
              <a:ext cx="1271588" cy="2341563"/>
              <a:chOff x="5368925" y="2455863"/>
              <a:chExt cx="1271588" cy="2341563"/>
            </a:xfrm>
          </p:grpSpPr>
          <p:sp>
            <p:nvSpPr>
              <p:cNvPr id="412" name="Freeform 375">
                <a:extLst>
                  <a:ext uri="{FF2B5EF4-FFF2-40B4-BE49-F238E27FC236}">
                    <a16:creationId xmlns:a16="http://schemas.microsoft.com/office/drawing/2014/main" id="{6A3CF920-305A-4190-FAC2-1DB03B70EE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5988" y="3962400"/>
                <a:ext cx="58738" cy="558800"/>
              </a:xfrm>
              <a:custGeom>
                <a:avLst/>
                <a:gdLst>
                  <a:gd name="T0" fmla="*/ 15 w 30"/>
                  <a:gd name="T1" fmla="*/ 286 h 286"/>
                  <a:gd name="T2" fmla="*/ 0 w 30"/>
                  <a:gd name="T3" fmla="*/ 270 h 286"/>
                  <a:gd name="T4" fmla="*/ 0 w 30"/>
                  <a:gd name="T5" fmla="*/ 263 h 286"/>
                  <a:gd name="T6" fmla="*/ 15 w 30"/>
                  <a:gd name="T7" fmla="*/ 248 h 286"/>
                  <a:gd name="T8" fmla="*/ 30 w 30"/>
                  <a:gd name="T9" fmla="*/ 263 h 286"/>
                  <a:gd name="T10" fmla="*/ 30 w 30"/>
                  <a:gd name="T11" fmla="*/ 270 h 286"/>
                  <a:gd name="T12" fmla="*/ 15 w 30"/>
                  <a:gd name="T13" fmla="*/ 286 h 286"/>
                  <a:gd name="T14" fmla="*/ 15 w 30"/>
                  <a:gd name="T15" fmla="*/ 203 h 286"/>
                  <a:gd name="T16" fmla="*/ 0 w 30"/>
                  <a:gd name="T17" fmla="*/ 188 h 286"/>
                  <a:gd name="T18" fmla="*/ 0 w 30"/>
                  <a:gd name="T19" fmla="*/ 180 h 286"/>
                  <a:gd name="T20" fmla="*/ 15 w 30"/>
                  <a:gd name="T21" fmla="*/ 165 h 286"/>
                  <a:gd name="T22" fmla="*/ 30 w 30"/>
                  <a:gd name="T23" fmla="*/ 180 h 286"/>
                  <a:gd name="T24" fmla="*/ 30 w 30"/>
                  <a:gd name="T25" fmla="*/ 188 h 286"/>
                  <a:gd name="T26" fmla="*/ 15 w 30"/>
                  <a:gd name="T27" fmla="*/ 203 h 286"/>
                  <a:gd name="T28" fmla="*/ 15 w 30"/>
                  <a:gd name="T29" fmla="*/ 120 h 286"/>
                  <a:gd name="T30" fmla="*/ 0 w 30"/>
                  <a:gd name="T31" fmla="*/ 105 h 286"/>
                  <a:gd name="T32" fmla="*/ 0 w 30"/>
                  <a:gd name="T33" fmla="*/ 97 h 286"/>
                  <a:gd name="T34" fmla="*/ 15 w 30"/>
                  <a:gd name="T35" fmla="*/ 82 h 286"/>
                  <a:gd name="T36" fmla="*/ 30 w 30"/>
                  <a:gd name="T37" fmla="*/ 97 h 286"/>
                  <a:gd name="T38" fmla="*/ 30 w 30"/>
                  <a:gd name="T39" fmla="*/ 105 h 286"/>
                  <a:gd name="T40" fmla="*/ 15 w 30"/>
                  <a:gd name="T41" fmla="*/ 120 h 286"/>
                  <a:gd name="T42" fmla="*/ 15 w 30"/>
                  <a:gd name="T43" fmla="*/ 37 h 286"/>
                  <a:gd name="T44" fmla="*/ 0 w 30"/>
                  <a:gd name="T45" fmla="*/ 22 h 286"/>
                  <a:gd name="T46" fmla="*/ 0 w 30"/>
                  <a:gd name="T47" fmla="*/ 15 h 286"/>
                  <a:gd name="T48" fmla="*/ 15 w 30"/>
                  <a:gd name="T49" fmla="*/ 0 h 286"/>
                  <a:gd name="T50" fmla="*/ 30 w 30"/>
                  <a:gd name="T51" fmla="*/ 15 h 286"/>
                  <a:gd name="T52" fmla="*/ 30 w 30"/>
                  <a:gd name="T53" fmla="*/ 22 h 286"/>
                  <a:gd name="T54" fmla="*/ 15 w 30"/>
                  <a:gd name="T55" fmla="*/ 37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" h="286">
                    <a:moveTo>
                      <a:pt x="15" y="286"/>
                    </a:moveTo>
                    <a:cubicBezTo>
                      <a:pt x="7" y="286"/>
                      <a:pt x="0" y="279"/>
                      <a:pt x="0" y="270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55"/>
                      <a:pt x="7" y="248"/>
                      <a:pt x="15" y="248"/>
                    </a:cubicBezTo>
                    <a:cubicBezTo>
                      <a:pt x="24" y="248"/>
                      <a:pt x="30" y="255"/>
                      <a:pt x="30" y="263"/>
                    </a:cubicBezTo>
                    <a:cubicBezTo>
                      <a:pt x="30" y="270"/>
                      <a:pt x="30" y="270"/>
                      <a:pt x="30" y="270"/>
                    </a:cubicBezTo>
                    <a:cubicBezTo>
                      <a:pt x="30" y="279"/>
                      <a:pt x="24" y="286"/>
                      <a:pt x="15" y="286"/>
                    </a:cubicBezTo>
                    <a:close/>
                    <a:moveTo>
                      <a:pt x="15" y="203"/>
                    </a:moveTo>
                    <a:cubicBezTo>
                      <a:pt x="7" y="203"/>
                      <a:pt x="0" y="196"/>
                      <a:pt x="0" y="188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72"/>
                      <a:pt x="7" y="165"/>
                      <a:pt x="15" y="165"/>
                    </a:cubicBezTo>
                    <a:cubicBezTo>
                      <a:pt x="24" y="165"/>
                      <a:pt x="30" y="172"/>
                      <a:pt x="30" y="180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0" y="196"/>
                      <a:pt x="24" y="203"/>
                      <a:pt x="15" y="203"/>
                    </a:cubicBezTo>
                    <a:close/>
                    <a:moveTo>
                      <a:pt x="15" y="120"/>
                    </a:moveTo>
                    <a:cubicBezTo>
                      <a:pt x="7" y="120"/>
                      <a:pt x="0" y="113"/>
                      <a:pt x="0" y="105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89"/>
                      <a:pt x="7" y="82"/>
                      <a:pt x="15" y="82"/>
                    </a:cubicBezTo>
                    <a:cubicBezTo>
                      <a:pt x="24" y="82"/>
                      <a:pt x="30" y="89"/>
                      <a:pt x="30" y="9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13"/>
                      <a:pt x="24" y="120"/>
                      <a:pt x="15" y="120"/>
                    </a:cubicBezTo>
                    <a:close/>
                    <a:moveTo>
                      <a:pt x="15" y="37"/>
                    </a:moveTo>
                    <a:cubicBezTo>
                      <a:pt x="7" y="37"/>
                      <a:pt x="0" y="30"/>
                      <a:pt x="0" y="2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4" y="0"/>
                      <a:pt x="30" y="6"/>
                      <a:pt x="30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30"/>
                      <a:pt x="24" y="37"/>
                      <a:pt x="15" y="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Oval 376">
                <a:extLst>
                  <a:ext uri="{FF2B5EF4-FFF2-40B4-BE49-F238E27FC236}">
                    <a16:creationId xmlns:a16="http://schemas.microsoft.com/office/drawing/2014/main" id="{B3D6BEFB-6583-8A66-C0CA-AC7341AF9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1375" y="4589463"/>
                <a:ext cx="207963" cy="2079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Freeform 391">
                <a:extLst>
                  <a:ext uri="{FF2B5EF4-FFF2-40B4-BE49-F238E27FC236}">
                    <a16:creationId xmlns:a16="http://schemas.microsoft.com/office/drawing/2014/main" id="{2D7B2407-980D-F2ED-C75A-179F39608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5038" y="3557588"/>
                <a:ext cx="422275" cy="322263"/>
              </a:xfrm>
              <a:custGeom>
                <a:avLst/>
                <a:gdLst>
                  <a:gd name="T0" fmla="*/ 266 w 266"/>
                  <a:gd name="T1" fmla="*/ 0 h 203"/>
                  <a:gd name="T2" fmla="*/ 0 w 266"/>
                  <a:gd name="T3" fmla="*/ 0 h 203"/>
                  <a:gd name="T4" fmla="*/ 0 w 266"/>
                  <a:gd name="T5" fmla="*/ 203 h 203"/>
                  <a:gd name="T6" fmla="*/ 266 w 266"/>
                  <a:gd name="T7" fmla="*/ 0 h 203"/>
                  <a:gd name="T8" fmla="*/ 266 w 266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03">
                    <a:moveTo>
                      <a:pt x="266" y="0"/>
                    </a:moveTo>
                    <a:lnTo>
                      <a:pt x="0" y="0"/>
                    </a:lnTo>
                    <a:lnTo>
                      <a:pt x="0" y="203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392">
                <a:extLst>
                  <a:ext uri="{FF2B5EF4-FFF2-40B4-BE49-F238E27FC236}">
                    <a16:creationId xmlns:a16="http://schemas.microsoft.com/office/drawing/2014/main" id="{69E09B73-D0BA-5484-6F39-950902357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925" y="2455863"/>
                <a:ext cx="1271588" cy="1273175"/>
              </a:xfrm>
              <a:custGeom>
                <a:avLst/>
                <a:gdLst>
                  <a:gd name="T0" fmla="*/ 325 w 651"/>
                  <a:gd name="T1" fmla="*/ 651 h 651"/>
                  <a:gd name="T2" fmla="*/ 325 w 651"/>
                  <a:gd name="T3" fmla="*/ 651 h 651"/>
                  <a:gd name="T4" fmla="*/ 0 w 651"/>
                  <a:gd name="T5" fmla="*/ 325 h 651"/>
                  <a:gd name="T6" fmla="*/ 0 w 651"/>
                  <a:gd name="T7" fmla="*/ 325 h 651"/>
                  <a:gd name="T8" fmla="*/ 325 w 651"/>
                  <a:gd name="T9" fmla="*/ 0 h 651"/>
                  <a:gd name="T10" fmla="*/ 325 w 651"/>
                  <a:gd name="T11" fmla="*/ 0 h 651"/>
                  <a:gd name="T12" fmla="*/ 651 w 651"/>
                  <a:gd name="T13" fmla="*/ 325 h 651"/>
                  <a:gd name="T14" fmla="*/ 651 w 651"/>
                  <a:gd name="T15" fmla="*/ 325 h 651"/>
                  <a:gd name="T16" fmla="*/ 325 w 651"/>
                  <a:gd name="T17" fmla="*/ 651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1" h="651">
                    <a:moveTo>
                      <a:pt x="325" y="651"/>
                    </a:moveTo>
                    <a:cubicBezTo>
                      <a:pt x="325" y="651"/>
                      <a:pt x="325" y="651"/>
                      <a:pt x="325" y="651"/>
                    </a:cubicBezTo>
                    <a:cubicBezTo>
                      <a:pt x="146" y="651"/>
                      <a:pt x="0" y="50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146"/>
                      <a:pt x="146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505" y="0"/>
                      <a:pt x="651" y="146"/>
                      <a:pt x="651" y="325"/>
                    </a:cubicBezTo>
                    <a:cubicBezTo>
                      <a:pt x="651" y="325"/>
                      <a:pt x="651" y="325"/>
                      <a:pt x="651" y="325"/>
                    </a:cubicBezTo>
                    <a:cubicBezTo>
                      <a:pt x="651" y="505"/>
                      <a:pt x="505" y="651"/>
                      <a:pt x="325" y="65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Oval 393">
                <a:extLst>
                  <a:ext uri="{FF2B5EF4-FFF2-40B4-BE49-F238E27FC236}">
                    <a16:creationId xmlns:a16="http://schemas.microsoft.com/office/drawing/2014/main" id="{8BFF210E-A0E4-781D-2EFC-6AA139147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97513" y="2582863"/>
                <a:ext cx="1012825" cy="10128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6" name="Freeform 406">
              <a:extLst>
                <a:ext uri="{FF2B5EF4-FFF2-40B4-BE49-F238E27FC236}">
                  <a16:creationId xmlns:a16="http://schemas.microsoft.com/office/drawing/2014/main" id="{6700E9A5-6ED8-F41C-4325-218FD2FB2B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7214" y="3194810"/>
              <a:ext cx="531523" cy="677931"/>
            </a:xfrm>
            <a:custGeom>
              <a:avLst/>
              <a:gdLst>
                <a:gd name="T0" fmla="*/ 1183 w 1203"/>
                <a:gd name="T1" fmla="*/ 457 h 1535"/>
                <a:gd name="T2" fmla="*/ 777 w 1203"/>
                <a:gd name="T3" fmla="*/ 15 h 1535"/>
                <a:gd name="T4" fmla="*/ 689 w 1203"/>
                <a:gd name="T5" fmla="*/ 0 h 1535"/>
                <a:gd name="T6" fmla="*/ 611 w 1203"/>
                <a:gd name="T7" fmla="*/ 0 h 1535"/>
                <a:gd name="T8" fmla="*/ 601 w 1203"/>
                <a:gd name="T9" fmla="*/ 3 h 1535"/>
                <a:gd name="T10" fmla="*/ 503 w 1203"/>
                <a:gd name="T11" fmla="*/ 21 h 1535"/>
                <a:gd name="T12" fmla="*/ 196 w 1203"/>
                <a:gd name="T13" fmla="*/ 831 h 1535"/>
                <a:gd name="T14" fmla="*/ 639 w 1203"/>
                <a:gd name="T15" fmla="*/ 1519 h 1535"/>
                <a:gd name="T16" fmla="*/ 650 w 1203"/>
                <a:gd name="T17" fmla="*/ 1535 h 1535"/>
                <a:gd name="T18" fmla="*/ 661 w 1203"/>
                <a:gd name="T19" fmla="*/ 1519 h 1535"/>
                <a:gd name="T20" fmla="*/ 1101 w 1203"/>
                <a:gd name="T21" fmla="*/ 836 h 1535"/>
                <a:gd name="T22" fmla="*/ 1183 w 1203"/>
                <a:gd name="T23" fmla="*/ 457 h 1535"/>
                <a:gd name="T24" fmla="*/ 1028 w 1203"/>
                <a:gd name="T25" fmla="*/ 783 h 1535"/>
                <a:gd name="T26" fmla="*/ 657 w 1203"/>
                <a:gd name="T27" fmla="*/ 1359 h 1535"/>
                <a:gd name="T28" fmla="*/ 650 w 1203"/>
                <a:gd name="T29" fmla="*/ 1369 h 1535"/>
                <a:gd name="T30" fmla="*/ 557 w 1203"/>
                <a:gd name="T31" fmla="*/ 1225 h 1535"/>
                <a:gd name="T32" fmla="*/ 274 w 1203"/>
                <a:gd name="T33" fmla="*/ 787 h 1535"/>
                <a:gd name="T34" fmla="*/ 552 w 1203"/>
                <a:gd name="T35" fmla="*/ 101 h 1535"/>
                <a:gd name="T36" fmla="*/ 1091 w 1203"/>
                <a:gd name="T37" fmla="*/ 455 h 1535"/>
                <a:gd name="T38" fmla="*/ 1028 w 1203"/>
                <a:gd name="T39" fmla="*/ 783 h 1535"/>
                <a:gd name="T40" fmla="*/ 650 w 1203"/>
                <a:gd name="T41" fmla="*/ 270 h 1535"/>
                <a:gd name="T42" fmla="*/ 380 w 1203"/>
                <a:gd name="T43" fmla="*/ 540 h 1535"/>
                <a:gd name="T44" fmla="*/ 650 w 1203"/>
                <a:gd name="T45" fmla="*/ 810 h 1535"/>
                <a:gd name="T46" fmla="*/ 920 w 1203"/>
                <a:gd name="T47" fmla="*/ 540 h 1535"/>
                <a:gd name="T48" fmla="*/ 650 w 1203"/>
                <a:gd name="T49" fmla="*/ 270 h 1535"/>
                <a:gd name="T50" fmla="*/ 649 w 1203"/>
                <a:gd name="T51" fmla="*/ 720 h 1535"/>
                <a:gd name="T52" fmla="*/ 470 w 1203"/>
                <a:gd name="T53" fmla="*/ 538 h 1535"/>
                <a:gd name="T54" fmla="*/ 651 w 1203"/>
                <a:gd name="T55" fmla="*/ 360 h 1535"/>
                <a:gd name="T56" fmla="*/ 830 w 1203"/>
                <a:gd name="T57" fmla="*/ 540 h 1535"/>
                <a:gd name="T58" fmla="*/ 649 w 1203"/>
                <a:gd name="T59" fmla="*/ 720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3" h="1535">
                  <a:moveTo>
                    <a:pt x="1183" y="457"/>
                  </a:moveTo>
                  <a:cubicBezTo>
                    <a:pt x="1153" y="245"/>
                    <a:pt x="987" y="65"/>
                    <a:pt x="777" y="15"/>
                  </a:cubicBezTo>
                  <a:cubicBezTo>
                    <a:pt x="748" y="9"/>
                    <a:pt x="718" y="5"/>
                    <a:pt x="689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08" y="1"/>
                    <a:pt x="604" y="2"/>
                    <a:pt x="601" y="3"/>
                  </a:cubicBezTo>
                  <a:cubicBezTo>
                    <a:pt x="568" y="9"/>
                    <a:pt x="535" y="12"/>
                    <a:pt x="503" y="21"/>
                  </a:cubicBezTo>
                  <a:cubicBezTo>
                    <a:pt x="155" y="118"/>
                    <a:pt x="0" y="529"/>
                    <a:pt x="196" y="831"/>
                  </a:cubicBezTo>
                  <a:cubicBezTo>
                    <a:pt x="344" y="1061"/>
                    <a:pt x="491" y="1290"/>
                    <a:pt x="639" y="1519"/>
                  </a:cubicBezTo>
                  <a:cubicBezTo>
                    <a:pt x="642" y="1524"/>
                    <a:pt x="646" y="1529"/>
                    <a:pt x="650" y="1535"/>
                  </a:cubicBezTo>
                  <a:cubicBezTo>
                    <a:pt x="654" y="1529"/>
                    <a:pt x="658" y="1524"/>
                    <a:pt x="661" y="1519"/>
                  </a:cubicBezTo>
                  <a:cubicBezTo>
                    <a:pt x="807" y="1292"/>
                    <a:pt x="954" y="1064"/>
                    <a:pt x="1101" y="836"/>
                  </a:cubicBezTo>
                  <a:cubicBezTo>
                    <a:pt x="1176" y="720"/>
                    <a:pt x="1203" y="594"/>
                    <a:pt x="1183" y="457"/>
                  </a:cubicBezTo>
                  <a:close/>
                  <a:moveTo>
                    <a:pt x="1028" y="783"/>
                  </a:moveTo>
                  <a:cubicBezTo>
                    <a:pt x="905" y="975"/>
                    <a:pt x="781" y="1167"/>
                    <a:pt x="657" y="1359"/>
                  </a:cubicBezTo>
                  <a:cubicBezTo>
                    <a:pt x="655" y="1362"/>
                    <a:pt x="653" y="1364"/>
                    <a:pt x="650" y="1369"/>
                  </a:cubicBezTo>
                  <a:cubicBezTo>
                    <a:pt x="618" y="1320"/>
                    <a:pt x="587" y="1273"/>
                    <a:pt x="557" y="1225"/>
                  </a:cubicBezTo>
                  <a:cubicBezTo>
                    <a:pt x="463" y="1079"/>
                    <a:pt x="368" y="933"/>
                    <a:pt x="274" y="787"/>
                  </a:cubicBezTo>
                  <a:cubicBezTo>
                    <a:pt x="103" y="520"/>
                    <a:pt x="243" y="173"/>
                    <a:pt x="552" y="101"/>
                  </a:cubicBezTo>
                  <a:cubicBezTo>
                    <a:pt x="796" y="44"/>
                    <a:pt x="1046" y="208"/>
                    <a:pt x="1091" y="455"/>
                  </a:cubicBezTo>
                  <a:cubicBezTo>
                    <a:pt x="1113" y="572"/>
                    <a:pt x="1092" y="682"/>
                    <a:pt x="1028" y="783"/>
                  </a:cubicBezTo>
                  <a:close/>
                  <a:moveTo>
                    <a:pt x="650" y="270"/>
                  </a:moveTo>
                  <a:cubicBezTo>
                    <a:pt x="501" y="270"/>
                    <a:pt x="380" y="391"/>
                    <a:pt x="380" y="540"/>
                  </a:cubicBezTo>
                  <a:cubicBezTo>
                    <a:pt x="380" y="688"/>
                    <a:pt x="501" y="810"/>
                    <a:pt x="650" y="810"/>
                  </a:cubicBezTo>
                  <a:cubicBezTo>
                    <a:pt x="799" y="810"/>
                    <a:pt x="920" y="688"/>
                    <a:pt x="920" y="540"/>
                  </a:cubicBezTo>
                  <a:cubicBezTo>
                    <a:pt x="920" y="391"/>
                    <a:pt x="799" y="270"/>
                    <a:pt x="650" y="270"/>
                  </a:cubicBezTo>
                  <a:close/>
                  <a:moveTo>
                    <a:pt x="649" y="720"/>
                  </a:moveTo>
                  <a:cubicBezTo>
                    <a:pt x="550" y="719"/>
                    <a:pt x="470" y="638"/>
                    <a:pt x="470" y="538"/>
                  </a:cubicBezTo>
                  <a:cubicBezTo>
                    <a:pt x="470" y="440"/>
                    <a:pt x="552" y="360"/>
                    <a:pt x="651" y="360"/>
                  </a:cubicBezTo>
                  <a:cubicBezTo>
                    <a:pt x="749" y="360"/>
                    <a:pt x="830" y="441"/>
                    <a:pt x="830" y="540"/>
                  </a:cubicBezTo>
                  <a:cubicBezTo>
                    <a:pt x="830" y="639"/>
                    <a:pt x="748" y="720"/>
                    <a:pt x="649" y="7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3" name="Group 442">
            <a:extLst>
              <a:ext uri="{FF2B5EF4-FFF2-40B4-BE49-F238E27FC236}">
                <a16:creationId xmlns:a16="http://schemas.microsoft.com/office/drawing/2014/main" id="{2E1CDE44-D940-18E7-5E0E-1CB5767C5AB2}"/>
              </a:ext>
            </a:extLst>
          </p:cNvPr>
          <p:cNvGrpSpPr/>
          <p:nvPr/>
        </p:nvGrpSpPr>
        <p:grpSpPr>
          <a:xfrm>
            <a:off x="7612063" y="2084388"/>
            <a:ext cx="1006475" cy="1843087"/>
            <a:chOff x="7612063" y="2084388"/>
            <a:chExt cx="1006475" cy="1843087"/>
          </a:xfrm>
        </p:grpSpPr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BBCAD67E-8C5E-8DEC-6DC7-214967A3F7BA}"/>
                </a:ext>
              </a:extLst>
            </p:cNvPr>
            <p:cNvGrpSpPr/>
            <p:nvPr/>
          </p:nvGrpSpPr>
          <p:grpSpPr>
            <a:xfrm>
              <a:off x="7612063" y="2084388"/>
              <a:ext cx="1006475" cy="1843087"/>
              <a:chOff x="7593013" y="1639888"/>
              <a:chExt cx="1006475" cy="1843087"/>
            </a:xfrm>
          </p:grpSpPr>
          <p:sp>
            <p:nvSpPr>
              <p:cNvPr id="406" name="Freeform 377">
                <a:extLst>
                  <a:ext uri="{FF2B5EF4-FFF2-40B4-BE49-F238E27FC236}">
                    <a16:creationId xmlns:a16="http://schemas.microsoft.com/office/drawing/2014/main" id="{36FC9398-ACAE-5852-7CA7-A1E0C536DB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75613" y="2844800"/>
                <a:ext cx="46038" cy="442913"/>
              </a:xfrm>
              <a:custGeom>
                <a:avLst/>
                <a:gdLst>
                  <a:gd name="T0" fmla="*/ 12 w 24"/>
                  <a:gd name="T1" fmla="*/ 226 h 226"/>
                  <a:gd name="T2" fmla="*/ 0 w 24"/>
                  <a:gd name="T3" fmla="*/ 214 h 226"/>
                  <a:gd name="T4" fmla="*/ 0 w 24"/>
                  <a:gd name="T5" fmla="*/ 208 h 226"/>
                  <a:gd name="T6" fmla="*/ 12 w 24"/>
                  <a:gd name="T7" fmla="*/ 196 h 226"/>
                  <a:gd name="T8" fmla="*/ 24 w 24"/>
                  <a:gd name="T9" fmla="*/ 208 h 226"/>
                  <a:gd name="T10" fmla="*/ 24 w 24"/>
                  <a:gd name="T11" fmla="*/ 214 h 226"/>
                  <a:gd name="T12" fmla="*/ 12 w 24"/>
                  <a:gd name="T13" fmla="*/ 226 h 226"/>
                  <a:gd name="T14" fmla="*/ 12 w 24"/>
                  <a:gd name="T15" fmla="*/ 161 h 226"/>
                  <a:gd name="T16" fmla="*/ 0 w 24"/>
                  <a:gd name="T17" fmla="*/ 149 h 226"/>
                  <a:gd name="T18" fmla="*/ 0 w 24"/>
                  <a:gd name="T19" fmla="*/ 143 h 226"/>
                  <a:gd name="T20" fmla="*/ 12 w 24"/>
                  <a:gd name="T21" fmla="*/ 131 h 226"/>
                  <a:gd name="T22" fmla="*/ 24 w 24"/>
                  <a:gd name="T23" fmla="*/ 143 h 226"/>
                  <a:gd name="T24" fmla="*/ 24 w 24"/>
                  <a:gd name="T25" fmla="*/ 149 h 226"/>
                  <a:gd name="T26" fmla="*/ 12 w 24"/>
                  <a:gd name="T27" fmla="*/ 161 h 226"/>
                  <a:gd name="T28" fmla="*/ 12 w 24"/>
                  <a:gd name="T29" fmla="*/ 95 h 226"/>
                  <a:gd name="T30" fmla="*/ 0 w 24"/>
                  <a:gd name="T31" fmla="*/ 83 h 226"/>
                  <a:gd name="T32" fmla="*/ 0 w 24"/>
                  <a:gd name="T33" fmla="*/ 77 h 226"/>
                  <a:gd name="T34" fmla="*/ 12 w 24"/>
                  <a:gd name="T35" fmla="*/ 65 h 226"/>
                  <a:gd name="T36" fmla="*/ 24 w 24"/>
                  <a:gd name="T37" fmla="*/ 77 h 226"/>
                  <a:gd name="T38" fmla="*/ 24 w 24"/>
                  <a:gd name="T39" fmla="*/ 83 h 226"/>
                  <a:gd name="T40" fmla="*/ 12 w 24"/>
                  <a:gd name="T41" fmla="*/ 95 h 226"/>
                  <a:gd name="T42" fmla="*/ 12 w 24"/>
                  <a:gd name="T43" fmla="*/ 30 h 226"/>
                  <a:gd name="T44" fmla="*/ 0 w 24"/>
                  <a:gd name="T45" fmla="*/ 18 h 226"/>
                  <a:gd name="T46" fmla="*/ 0 w 24"/>
                  <a:gd name="T47" fmla="*/ 12 h 226"/>
                  <a:gd name="T48" fmla="*/ 12 w 24"/>
                  <a:gd name="T49" fmla="*/ 0 h 226"/>
                  <a:gd name="T50" fmla="*/ 24 w 24"/>
                  <a:gd name="T51" fmla="*/ 12 h 226"/>
                  <a:gd name="T52" fmla="*/ 24 w 24"/>
                  <a:gd name="T53" fmla="*/ 18 h 226"/>
                  <a:gd name="T54" fmla="*/ 12 w 24"/>
                  <a:gd name="T55" fmla="*/ 3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" h="226">
                    <a:moveTo>
                      <a:pt x="12" y="226"/>
                    </a:moveTo>
                    <a:cubicBezTo>
                      <a:pt x="6" y="226"/>
                      <a:pt x="0" y="221"/>
                      <a:pt x="0" y="214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02"/>
                      <a:pt x="6" y="196"/>
                      <a:pt x="12" y="196"/>
                    </a:cubicBezTo>
                    <a:cubicBezTo>
                      <a:pt x="19" y="196"/>
                      <a:pt x="24" y="202"/>
                      <a:pt x="24" y="208"/>
                    </a:cubicBezTo>
                    <a:cubicBezTo>
                      <a:pt x="24" y="214"/>
                      <a:pt x="24" y="214"/>
                      <a:pt x="24" y="214"/>
                    </a:cubicBezTo>
                    <a:cubicBezTo>
                      <a:pt x="24" y="221"/>
                      <a:pt x="19" y="226"/>
                      <a:pt x="12" y="226"/>
                    </a:cubicBezTo>
                    <a:close/>
                    <a:moveTo>
                      <a:pt x="12" y="161"/>
                    </a:moveTo>
                    <a:cubicBezTo>
                      <a:pt x="6" y="161"/>
                      <a:pt x="0" y="155"/>
                      <a:pt x="0" y="14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36"/>
                      <a:pt x="6" y="131"/>
                      <a:pt x="12" y="131"/>
                    </a:cubicBezTo>
                    <a:cubicBezTo>
                      <a:pt x="19" y="131"/>
                      <a:pt x="24" y="136"/>
                      <a:pt x="24" y="143"/>
                    </a:cubicBezTo>
                    <a:cubicBezTo>
                      <a:pt x="24" y="149"/>
                      <a:pt x="24" y="149"/>
                      <a:pt x="24" y="149"/>
                    </a:cubicBezTo>
                    <a:cubicBezTo>
                      <a:pt x="24" y="155"/>
                      <a:pt x="19" y="161"/>
                      <a:pt x="12" y="161"/>
                    </a:cubicBezTo>
                    <a:close/>
                    <a:moveTo>
                      <a:pt x="12" y="95"/>
                    </a:moveTo>
                    <a:cubicBezTo>
                      <a:pt x="6" y="95"/>
                      <a:pt x="0" y="90"/>
                      <a:pt x="0" y="8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1"/>
                      <a:pt x="6" y="65"/>
                      <a:pt x="12" y="65"/>
                    </a:cubicBezTo>
                    <a:cubicBezTo>
                      <a:pt x="19" y="65"/>
                      <a:pt x="24" y="71"/>
                      <a:pt x="24" y="77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90"/>
                      <a:pt x="19" y="95"/>
                      <a:pt x="12" y="95"/>
                    </a:cubicBezTo>
                    <a:close/>
                    <a:moveTo>
                      <a:pt x="12" y="30"/>
                    </a:moveTo>
                    <a:cubicBezTo>
                      <a:pt x="6" y="30"/>
                      <a:pt x="0" y="24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24"/>
                      <a:pt x="19" y="30"/>
                      <a:pt x="12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Oval 378">
                <a:extLst>
                  <a:ext uri="{FF2B5EF4-FFF2-40B4-BE49-F238E27FC236}">
                    <a16:creationId xmlns:a16="http://schemas.microsoft.com/office/drawing/2014/main" id="{108F0FF9-4967-9E82-16F7-9514A6D0D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16875" y="3321050"/>
                <a:ext cx="163513" cy="161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Freeform 387">
                <a:extLst>
                  <a:ext uri="{FF2B5EF4-FFF2-40B4-BE49-F238E27FC236}">
                    <a16:creationId xmlns:a16="http://schemas.microsoft.com/office/drawing/2014/main" id="{630766B0-2692-07B7-ED20-25C8B3A14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4188" y="2511425"/>
                <a:ext cx="334963" cy="255588"/>
              </a:xfrm>
              <a:custGeom>
                <a:avLst/>
                <a:gdLst>
                  <a:gd name="T0" fmla="*/ 211 w 211"/>
                  <a:gd name="T1" fmla="*/ 0 h 161"/>
                  <a:gd name="T2" fmla="*/ 0 w 211"/>
                  <a:gd name="T3" fmla="*/ 0 h 161"/>
                  <a:gd name="T4" fmla="*/ 0 w 211"/>
                  <a:gd name="T5" fmla="*/ 161 h 161"/>
                  <a:gd name="T6" fmla="*/ 211 w 211"/>
                  <a:gd name="T7" fmla="*/ 0 h 161"/>
                  <a:gd name="T8" fmla="*/ 211 w 211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61">
                    <a:moveTo>
                      <a:pt x="211" y="0"/>
                    </a:moveTo>
                    <a:lnTo>
                      <a:pt x="0" y="0"/>
                    </a:lnTo>
                    <a:lnTo>
                      <a:pt x="0" y="161"/>
                    </a:lnTo>
                    <a:lnTo>
                      <a:pt x="211" y="0"/>
                    </a:lnTo>
                    <a:lnTo>
                      <a:pt x="21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388">
                <a:extLst>
                  <a:ext uri="{FF2B5EF4-FFF2-40B4-BE49-F238E27FC236}">
                    <a16:creationId xmlns:a16="http://schemas.microsoft.com/office/drawing/2014/main" id="{307CA697-5F88-B5C5-6A2A-590F2A0FC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013" y="1639888"/>
                <a:ext cx="1006475" cy="1008063"/>
              </a:xfrm>
              <a:custGeom>
                <a:avLst/>
                <a:gdLst>
                  <a:gd name="T0" fmla="*/ 257 w 515"/>
                  <a:gd name="T1" fmla="*/ 515 h 515"/>
                  <a:gd name="T2" fmla="*/ 257 w 515"/>
                  <a:gd name="T3" fmla="*/ 515 h 515"/>
                  <a:gd name="T4" fmla="*/ 0 w 515"/>
                  <a:gd name="T5" fmla="*/ 257 h 515"/>
                  <a:gd name="T6" fmla="*/ 0 w 515"/>
                  <a:gd name="T7" fmla="*/ 257 h 515"/>
                  <a:gd name="T8" fmla="*/ 257 w 515"/>
                  <a:gd name="T9" fmla="*/ 0 h 515"/>
                  <a:gd name="T10" fmla="*/ 257 w 515"/>
                  <a:gd name="T11" fmla="*/ 0 h 515"/>
                  <a:gd name="T12" fmla="*/ 515 w 515"/>
                  <a:gd name="T13" fmla="*/ 257 h 515"/>
                  <a:gd name="T14" fmla="*/ 515 w 515"/>
                  <a:gd name="T15" fmla="*/ 257 h 515"/>
                  <a:gd name="T16" fmla="*/ 257 w 515"/>
                  <a:gd name="T17" fmla="*/ 51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5" h="515">
                    <a:moveTo>
                      <a:pt x="257" y="515"/>
                    </a:moveTo>
                    <a:cubicBezTo>
                      <a:pt x="257" y="515"/>
                      <a:pt x="257" y="515"/>
                      <a:pt x="257" y="515"/>
                    </a:cubicBezTo>
                    <a:cubicBezTo>
                      <a:pt x="115" y="515"/>
                      <a:pt x="0" y="400"/>
                      <a:pt x="0" y="257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115"/>
                      <a:pt x="115" y="0"/>
                      <a:pt x="257" y="0"/>
                    </a:cubicBezTo>
                    <a:cubicBezTo>
                      <a:pt x="257" y="0"/>
                      <a:pt x="257" y="0"/>
                      <a:pt x="257" y="0"/>
                    </a:cubicBezTo>
                    <a:cubicBezTo>
                      <a:pt x="399" y="0"/>
                      <a:pt x="515" y="115"/>
                      <a:pt x="515" y="257"/>
                    </a:cubicBezTo>
                    <a:cubicBezTo>
                      <a:pt x="515" y="257"/>
                      <a:pt x="515" y="257"/>
                      <a:pt x="515" y="257"/>
                    </a:cubicBezTo>
                    <a:cubicBezTo>
                      <a:pt x="515" y="400"/>
                      <a:pt x="399" y="515"/>
                      <a:pt x="257" y="51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Oval 389">
                <a:extLst>
                  <a:ext uri="{FF2B5EF4-FFF2-40B4-BE49-F238E27FC236}">
                    <a16:creationId xmlns:a16="http://schemas.microsoft.com/office/drawing/2014/main" id="{131164B0-30E2-1522-B7F2-E9D4301E6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94613" y="1739900"/>
                <a:ext cx="801688" cy="8016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7" name="Freeform 406">
              <a:extLst>
                <a:ext uri="{FF2B5EF4-FFF2-40B4-BE49-F238E27FC236}">
                  <a16:creationId xmlns:a16="http://schemas.microsoft.com/office/drawing/2014/main" id="{4C2C2A02-2464-3A8E-9C10-0581FEE0C4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1687" y="2301048"/>
              <a:ext cx="445641" cy="568393"/>
            </a:xfrm>
            <a:custGeom>
              <a:avLst/>
              <a:gdLst>
                <a:gd name="T0" fmla="*/ 1183 w 1203"/>
                <a:gd name="T1" fmla="*/ 457 h 1535"/>
                <a:gd name="T2" fmla="*/ 777 w 1203"/>
                <a:gd name="T3" fmla="*/ 15 h 1535"/>
                <a:gd name="T4" fmla="*/ 689 w 1203"/>
                <a:gd name="T5" fmla="*/ 0 h 1535"/>
                <a:gd name="T6" fmla="*/ 611 w 1203"/>
                <a:gd name="T7" fmla="*/ 0 h 1535"/>
                <a:gd name="T8" fmla="*/ 601 w 1203"/>
                <a:gd name="T9" fmla="*/ 3 h 1535"/>
                <a:gd name="T10" fmla="*/ 503 w 1203"/>
                <a:gd name="T11" fmla="*/ 21 h 1535"/>
                <a:gd name="T12" fmla="*/ 196 w 1203"/>
                <a:gd name="T13" fmla="*/ 831 h 1535"/>
                <a:gd name="T14" fmla="*/ 639 w 1203"/>
                <a:gd name="T15" fmla="*/ 1519 h 1535"/>
                <a:gd name="T16" fmla="*/ 650 w 1203"/>
                <a:gd name="T17" fmla="*/ 1535 h 1535"/>
                <a:gd name="T18" fmla="*/ 661 w 1203"/>
                <a:gd name="T19" fmla="*/ 1519 h 1535"/>
                <a:gd name="T20" fmla="*/ 1101 w 1203"/>
                <a:gd name="T21" fmla="*/ 836 h 1535"/>
                <a:gd name="T22" fmla="*/ 1183 w 1203"/>
                <a:gd name="T23" fmla="*/ 457 h 1535"/>
                <a:gd name="T24" fmla="*/ 1028 w 1203"/>
                <a:gd name="T25" fmla="*/ 783 h 1535"/>
                <a:gd name="T26" fmla="*/ 657 w 1203"/>
                <a:gd name="T27" fmla="*/ 1359 h 1535"/>
                <a:gd name="T28" fmla="*/ 650 w 1203"/>
                <a:gd name="T29" fmla="*/ 1369 h 1535"/>
                <a:gd name="T30" fmla="*/ 557 w 1203"/>
                <a:gd name="T31" fmla="*/ 1225 h 1535"/>
                <a:gd name="T32" fmla="*/ 274 w 1203"/>
                <a:gd name="T33" fmla="*/ 787 h 1535"/>
                <a:gd name="T34" fmla="*/ 552 w 1203"/>
                <a:gd name="T35" fmla="*/ 101 h 1535"/>
                <a:gd name="T36" fmla="*/ 1091 w 1203"/>
                <a:gd name="T37" fmla="*/ 455 h 1535"/>
                <a:gd name="T38" fmla="*/ 1028 w 1203"/>
                <a:gd name="T39" fmla="*/ 783 h 1535"/>
                <a:gd name="T40" fmla="*/ 650 w 1203"/>
                <a:gd name="T41" fmla="*/ 270 h 1535"/>
                <a:gd name="T42" fmla="*/ 380 w 1203"/>
                <a:gd name="T43" fmla="*/ 540 h 1535"/>
                <a:gd name="T44" fmla="*/ 650 w 1203"/>
                <a:gd name="T45" fmla="*/ 810 h 1535"/>
                <a:gd name="T46" fmla="*/ 920 w 1203"/>
                <a:gd name="T47" fmla="*/ 540 h 1535"/>
                <a:gd name="T48" fmla="*/ 650 w 1203"/>
                <a:gd name="T49" fmla="*/ 270 h 1535"/>
                <a:gd name="T50" fmla="*/ 649 w 1203"/>
                <a:gd name="T51" fmla="*/ 720 h 1535"/>
                <a:gd name="T52" fmla="*/ 470 w 1203"/>
                <a:gd name="T53" fmla="*/ 538 h 1535"/>
                <a:gd name="T54" fmla="*/ 651 w 1203"/>
                <a:gd name="T55" fmla="*/ 360 h 1535"/>
                <a:gd name="T56" fmla="*/ 830 w 1203"/>
                <a:gd name="T57" fmla="*/ 540 h 1535"/>
                <a:gd name="T58" fmla="*/ 649 w 1203"/>
                <a:gd name="T59" fmla="*/ 720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3" h="1535">
                  <a:moveTo>
                    <a:pt x="1183" y="457"/>
                  </a:moveTo>
                  <a:cubicBezTo>
                    <a:pt x="1153" y="245"/>
                    <a:pt x="987" y="65"/>
                    <a:pt x="777" y="15"/>
                  </a:cubicBezTo>
                  <a:cubicBezTo>
                    <a:pt x="748" y="9"/>
                    <a:pt x="718" y="5"/>
                    <a:pt x="689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08" y="1"/>
                    <a:pt x="604" y="2"/>
                    <a:pt x="601" y="3"/>
                  </a:cubicBezTo>
                  <a:cubicBezTo>
                    <a:pt x="568" y="9"/>
                    <a:pt x="535" y="12"/>
                    <a:pt x="503" y="21"/>
                  </a:cubicBezTo>
                  <a:cubicBezTo>
                    <a:pt x="155" y="118"/>
                    <a:pt x="0" y="529"/>
                    <a:pt x="196" y="831"/>
                  </a:cubicBezTo>
                  <a:cubicBezTo>
                    <a:pt x="344" y="1061"/>
                    <a:pt x="491" y="1290"/>
                    <a:pt x="639" y="1519"/>
                  </a:cubicBezTo>
                  <a:cubicBezTo>
                    <a:pt x="642" y="1524"/>
                    <a:pt x="646" y="1529"/>
                    <a:pt x="650" y="1535"/>
                  </a:cubicBezTo>
                  <a:cubicBezTo>
                    <a:pt x="654" y="1529"/>
                    <a:pt x="658" y="1524"/>
                    <a:pt x="661" y="1519"/>
                  </a:cubicBezTo>
                  <a:cubicBezTo>
                    <a:pt x="807" y="1292"/>
                    <a:pt x="954" y="1064"/>
                    <a:pt x="1101" y="836"/>
                  </a:cubicBezTo>
                  <a:cubicBezTo>
                    <a:pt x="1176" y="720"/>
                    <a:pt x="1203" y="594"/>
                    <a:pt x="1183" y="457"/>
                  </a:cubicBezTo>
                  <a:close/>
                  <a:moveTo>
                    <a:pt x="1028" y="783"/>
                  </a:moveTo>
                  <a:cubicBezTo>
                    <a:pt x="905" y="975"/>
                    <a:pt x="781" y="1167"/>
                    <a:pt x="657" y="1359"/>
                  </a:cubicBezTo>
                  <a:cubicBezTo>
                    <a:pt x="655" y="1362"/>
                    <a:pt x="653" y="1364"/>
                    <a:pt x="650" y="1369"/>
                  </a:cubicBezTo>
                  <a:cubicBezTo>
                    <a:pt x="618" y="1320"/>
                    <a:pt x="587" y="1273"/>
                    <a:pt x="557" y="1225"/>
                  </a:cubicBezTo>
                  <a:cubicBezTo>
                    <a:pt x="463" y="1079"/>
                    <a:pt x="368" y="933"/>
                    <a:pt x="274" y="787"/>
                  </a:cubicBezTo>
                  <a:cubicBezTo>
                    <a:pt x="103" y="520"/>
                    <a:pt x="243" y="173"/>
                    <a:pt x="552" y="101"/>
                  </a:cubicBezTo>
                  <a:cubicBezTo>
                    <a:pt x="796" y="44"/>
                    <a:pt x="1046" y="208"/>
                    <a:pt x="1091" y="455"/>
                  </a:cubicBezTo>
                  <a:cubicBezTo>
                    <a:pt x="1113" y="572"/>
                    <a:pt x="1092" y="682"/>
                    <a:pt x="1028" y="783"/>
                  </a:cubicBezTo>
                  <a:close/>
                  <a:moveTo>
                    <a:pt x="650" y="270"/>
                  </a:moveTo>
                  <a:cubicBezTo>
                    <a:pt x="501" y="270"/>
                    <a:pt x="380" y="391"/>
                    <a:pt x="380" y="540"/>
                  </a:cubicBezTo>
                  <a:cubicBezTo>
                    <a:pt x="380" y="688"/>
                    <a:pt x="501" y="810"/>
                    <a:pt x="650" y="810"/>
                  </a:cubicBezTo>
                  <a:cubicBezTo>
                    <a:pt x="799" y="810"/>
                    <a:pt x="920" y="688"/>
                    <a:pt x="920" y="540"/>
                  </a:cubicBezTo>
                  <a:cubicBezTo>
                    <a:pt x="920" y="391"/>
                    <a:pt x="799" y="270"/>
                    <a:pt x="650" y="270"/>
                  </a:cubicBezTo>
                  <a:close/>
                  <a:moveTo>
                    <a:pt x="649" y="720"/>
                  </a:moveTo>
                  <a:cubicBezTo>
                    <a:pt x="550" y="719"/>
                    <a:pt x="470" y="638"/>
                    <a:pt x="470" y="538"/>
                  </a:cubicBezTo>
                  <a:cubicBezTo>
                    <a:pt x="470" y="440"/>
                    <a:pt x="552" y="360"/>
                    <a:pt x="651" y="360"/>
                  </a:cubicBezTo>
                  <a:cubicBezTo>
                    <a:pt x="749" y="360"/>
                    <a:pt x="830" y="441"/>
                    <a:pt x="830" y="540"/>
                  </a:cubicBezTo>
                  <a:cubicBezTo>
                    <a:pt x="830" y="639"/>
                    <a:pt x="748" y="720"/>
                    <a:pt x="649" y="7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6" name="Group 445">
            <a:extLst>
              <a:ext uri="{FF2B5EF4-FFF2-40B4-BE49-F238E27FC236}">
                <a16:creationId xmlns:a16="http://schemas.microsoft.com/office/drawing/2014/main" id="{3EA001BD-D68A-A2EC-2AA8-E52E49F7DEF7}"/>
              </a:ext>
            </a:extLst>
          </p:cNvPr>
          <p:cNvGrpSpPr/>
          <p:nvPr/>
        </p:nvGrpSpPr>
        <p:grpSpPr>
          <a:xfrm>
            <a:off x="3981450" y="2262188"/>
            <a:ext cx="711200" cy="1112837"/>
            <a:chOff x="3981450" y="2262188"/>
            <a:chExt cx="711200" cy="1112837"/>
          </a:xfrm>
        </p:grpSpPr>
        <p:grpSp>
          <p:nvGrpSpPr>
            <p:cNvPr id="417" name="Group 416">
              <a:extLst>
                <a:ext uri="{FF2B5EF4-FFF2-40B4-BE49-F238E27FC236}">
                  <a16:creationId xmlns:a16="http://schemas.microsoft.com/office/drawing/2014/main" id="{F64A707E-CFE0-7DBE-2DC1-83ADC042A4F8}"/>
                </a:ext>
              </a:extLst>
            </p:cNvPr>
            <p:cNvGrpSpPr/>
            <p:nvPr/>
          </p:nvGrpSpPr>
          <p:grpSpPr>
            <a:xfrm>
              <a:off x="3981450" y="2262188"/>
              <a:ext cx="711200" cy="1112837"/>
              <a:chOff x="3962400" y="1817688"/>
              <a:chExt cx="711200" cy="1112837"/>
            </a:xfrm>
          </p:grpSpPr>
          <p:sp>
            <p:nvSpPr>
              <p:cNvPr id="418" name="Freeform 379">
                <a:extLst>
                  <a:ext uri="{FF2B5EF4-FFF2-40B4-BE49-F238E27FC236}">
                    <a16:creationId xmlns:a16="http://schemas.microsoft.com/office/drawing/2014/main" id="{BDCFCB93-AA64-0EB4-DFE1-52ED42030E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05300" y="2652713"/>
                <a:ext cx="34925" cy="230188"/>
              </a:xfrm>
              <a:custGeom>
                <a:avLst/>
                <a:gdLst>
                  <a:gd name="T0" fmla="*/ 9 w 18"/>
                  <a:gd name="T1" fmla="*/ 117 h 117"/>
                  <a:gd name="T2" fmla="*/ 0 w 18"/>
                  <a:gd name="T3" fmla="*/ 108 h 117"/>
                  <a:gd name="T4" fmla="*/ 0 w 18"/>
                  <a:gd name="T5" fmla="*/ 103 h 117"/>
                  <a:gd name="T6" fmla="*/ 9 w 18"/>
                  <a:gd name="T7" fmla="*/ 94 h 117"/>
                  <a:gd name="T8" fmla="*/ 18 w 18"/>
                  <a:gd name="T9" fmla="*/ 103 h 117"/>
                  <a:gd name="T10" fmla="*/ 18 w 18"/>
                  <a:gd name="T11" fmla="*/ 108 h 117"/>
                  <a:gd name="T12" fmla="*/ 9 w 18"/>
                  <a:gd name="T13" fmla="*/ 117 h 117"/>
                  <a:gd name="T14" fmla="*/ 9 w 18"/>
                  <a:gd name="T15" fmla="*/ 66 h 117"/>
                  <a:gd name="T16" fmla="*/ 0 w 18"/>
                  <a:gd name="T17" fmla="*/ 57 h 117"/>
                  <a:gd name="T18" fmla="*/ 0 w 18"/>
                  <a:gd name="T19" fmla="*/ 52 h 117"/>
                  <a:gd name="T20" fmla="*/ 9 w 18"/>
                  <a:gd name="T21" fmla="*/ 43 h 117"/>
                  <a:gd name="T22" fmla="*/ 18 w 18"/>
                  <a:gd name="T23" fmla="*/ 52 h 117"/>
                  <a:gd name="T24" fmla="*/ 18 w 18"/>
                  <a:gd name="T25" fmla="*/ 57 h 117"/>
                  <a:gd name="T26" fmla="*/ 9 w 18"/>
                  <a:gd name="T27" fmla="*/ 66 h 117"/>
                  <a:gd name="T28" fmla="*/ 9 w 18"/>
                  <a:gd name="T29" fmla="*/ 23 h 117"/>
                  <a:gd name="T30" fmla="*/ 0 w 18"/>
                  <a:gd name="T31" fmla="*/ 14 h 117"/>
                  <a:gd name="T32" fmla="*/ 0 w 18"/>
                  <a:gd name="T33" fmla="*/ 9 h 117"/>
                  <a:gd name="T34" fmla="*/ 9 w 18"/>
                  <a:gd name="T35" fmla="*/ 0 h 117"/>
                  <a:gd name="T36" fmla="*/ 18 w 18"/>
                  <a:gd name="T37" fmla="*/ 9 h 117"/>
                  <a:gd name="T38" fmla="*/ 18 w 18"/>
                  <a:gd name="T39" fmla="*/ 14 h 117"/>
                  <a:gd name="T40" fmla="*/ 9 w 18"/>
                  <a:gd name="T41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17">
                    <a:moveTo>
                      <a:pt x="9" y="117"/>
                    </a:moveTo>
                    <a:cubicBezTo>
                      <a:pt x="4" y="117"/>
                      <a:pt x="0" y="113"/>
                      <a:pt x="0" y="108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98"/>
                      <a:pt x="4" y="94"/>
                      <a:pt x="9" y="94"/>
                    </a:cubicBezTo>
                    <a:cubicBezTo>
                      <a:pt x="14" y="94"/>
                      <a:pt x="18" y="98"/>
                      <a:pt x="18" y="103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18" y="113"/>
                      <a:pt x="14" y="117"/>
                      <a:pt x="9" y="117"/>
                    </a:cubicBezTo>
                    <a:close/>
                    <a:moveTo>
                      <a:pt x="9" y="66"/>
                    </a:moveTo>
                    <a:cubicBezTo>
                      <a:pt x="4" y="66"/>
                      <a:pt x="0" y="62"/>
                      <a:pt x="0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7"/>
                      <a:pt x="4" y="43"/>
                      <a:pt x="9" y="43"/>
                    </a:cubicBezTo>
                    <a:cubicBezTo>
                      <a:pt x="14" y="43"/>
                      <a:pt x="18" y="47"/>
                      <a:pt x="18" y="52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62"/>
                      <a:pt x="14" y="66"/>
                      <a:pt x="9" y="66"/>
                    </a:cubicBezTo>
                    <a:close/>
                    <a:moveTo>
                      <a:pt x="9" y="23"/>
                    </a:moveTo>
                    <a:cubicBezTo>
                      <a:pt x="4" y="23"/>
                      <a:pt x="0" y="19"/>
                      <a:pt x="0" y="1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9"/>
                      <a:pt x="14" y="23"/>
                      <a:pt x="9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Oval 380">
                <a:extLst>
                  <a:ext uri="{FF2B5EF4-FFF2-40B4-BE49-F238E27FC236}">
                    <a16:creationId xmlns:a16="http://schemas.microsoft.com/office/drawing/2014/main" id="{46FD631B-798A-AAA7-DEC3-0D6A9AFCA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4025" y="2813050"/>
                <a:ext cx="117475" cy="1174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0" name="Freeform 394">
                <a:extLst>
                  <a:ext uri="{FF2B5EF4-FFF2-40B4-BE49-F238E27FC236}">
                    <a16:creationId xmlns:a16="http://schemas.microsoft.com/office/drawing/2014/main" id="{44799BE9-D5FB-4409-1CE3-4F46A6B79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938" y="2435225"/>
                <a:ext cx="234950" cy="179388"/>
              </a:xfrm>
              <a:custGeom>
                <a:avLst/>
                <a:gdLst>
                  <a:gd name="T0" fmla="*/ 148 w 148"/>
                  <a:gd name="T1" fmla="*/ 0 h 113"/>
                  <a:gd name="T2" fmla="*/ 0 w 148"/>
                  <a:gd name="T3" fmla="*/ 0 h 113"/>
                  <a:gd name="T4" fmla="*/ 0 w 148"/>
                  <a:gd name="T5" fmla="*/ 113 h 113"/>
                  <a:gd name="T6" fmla="*/ 148 w 148"/>
                  <a:gd name="T7" fmla="*/ 0 h 113"/>
                  <a:gd name="T8" fmla="*/ 148 w 14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13">
                    <a:moveTo>
                      <a:pt x="148" y="0"/>
                    </a:moveTo>
                    <a:lnTo>
                      <a:pt x="0" y="0"/>
                    </a:lnTo>
                    <a:lnTo>
                      <a:pt x="0" y="113"/>
                    </a:lnTo>
                    <a:lnTo>
                      <a:pt x="148" y="0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395">
                <a:extLst>
                  <a:ext uri="{FF2B5EF4-FFF2-40B4-BE49-F238E27FC236}">
                    <a16:creationId xmlns:a16="http://schemas.microsoft.com/office/drawing/2014/main" id="{FA4E5C15-406D-AD9A-5C43-9FE39DC8D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2400" y="1817688"/>
                <a:ext cx="711200" cy="712788"/>
              </a:xfrm>
              <a:custGeom>
                <a:avLst/>
                <a:gdLst>
                  <a:gd name="T0" fmla="*/ 182 w 364"/>
                  <a:gd name="T1" fmla="*/ 364 h 364"/>
                  <a:gd name="T2" fmla="*/ 182 w 364"/>
                  <a:gd name="T3" fmla="*/ 364 h 364"/>
                  <a:gd name="T4" fmla="*/ 0 w 364"/>
                  <a:gd name="T5" fmla="*/ 182 h 364"/>
                  <a:gd name="T6" fmla="*/ 0 w 364"/>
                  <a:gd name="T7" fmla="*/ 182 h 364"/>
                  <a:gd name="T8" fmla="*/ 182 w 364"/>
                  <a:gd name="T9" fmla="*/ 0 h 364"/>
                  <a:gd name="T10" fmla="*/ 182 w 364"/>
                  <a:gd name="T11" fmla="*/ 0 h 364"/>
                  <a:gd name="T12" fmla="*/ 364 w 364"/>
                  <a:gd name="T13" fmla="*/ 182 h 364"/>
                  <a:gd name="T14" fmla="*/ 364 w 364"/>
                  <a:gd name="T15" fmla="*/ 182 h 364"/>
                  <a:gd name="T16" fmla="*/ 182 w 364"/>
                  <a:gd name="T1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4" h="364">
                    <a:moveTo>
                      <a:pt x="182" y="364"/>
                    </a:moveTo>
                    <a:cubicBezTo>
                      <a:pt x="182" y="364"/>
                      <a:pt x="182" y="364"/>
                      <a:pt x="182" y="364"/>
                    </a:cubicBezTo>
                    <a:cubicBezTo>
                      <a:pt x="82" y="364"/>
                      <a:pt x="0" y="282"/>
                      <a:pt x="0" y="182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81"/>
                      <a:pt x="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83" y="0"/>
                      <a:pt x="364" y="81"/>
                      <a:pt x="364" y="182"/>
                    </a:cubicBezTo>
                    <a:cubicBezTo>
                      <a:pt x="364" y="182"/>
                      <a:pt x="364" y="182"/>
                      <a:pt x="364" y="182"/>
                    </a:cubicBezTo>
                    <a:cubicBezTo>
                      <a:pt x="364" y="282"/>
                      <a:pt x="283" y="364"/>
                      <a:pt x="182" y="36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Oval 396">
                <a:extLst>
                  <a:ext uri="{FF2B5EF4-FFF2-40B4-BE49-F238E27FC236}">
                    <a16:creationId xmlns:a16="http://schemas.microsoft.com/office/drawing/2014/main" id="{E81E6BD5-270E-1E47-9CB7-39DA10CAD5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5425" y="1889125"/>
                <a:ext cx="566738" cy="5667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8" name="Freeform 406">
              <a:extLst>
                <a:ext uri="{FF2B5EF4-FFF2-40B4-BE49-F238E27FC236}">
                  <a16:creationId xmlns:a16="http://schemas.microsoft.com/office/drawing/2014/main" id="{3D4C806E-C824-775B-0297-E057DB006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2330" y="2418643"/>
              <a:ext cx="311029" cy="396702"/>
            </a:xfrm>
            <a:custGeom>
              <a:avLst/>
              <a:gdLst>
                <a:gd name="T0" fmla="*/ 1183 w 1203"/>
                <a:gd name="T1" fmla="*/ 457 h 1535"/>
                <a:gd name="T2" fmla="*/ 777 w 1203"/>
                <a:gd name="T3" fmla="*/ 15 h 1535"/>
                <a:gd name="T4" fmla="*/ 689 w 1203"/>
                <a:gd name="T5" fmla="*/ 0 h 1535"/>
                <a:gd name="T6" fmla="*/ 611 w 1203"/>
                <a:gd name="T7" fmla="*/ 0 h 1535"/>
                <a:gd name="T8" fmla="*/ 601 w 1203"/>
                <a:gd name="T9" fmla="*/ 3 h 1535"/>
                <a:gd name="T10" fmla="*/ 503 w 1203"/>
                <a:gd name="T11" fmla="*/ 21 h 1535"/>
                <a:gd name="T12" fmla="*/ 196 w 1203"/>
                <a:gd name="T13" fmla="*/ 831 h 1535"/>
                <a:gd name="T14" fmla="*/ 639 w 1203"/>
                <a:gd name="T15" fmla="*/ 1519 h 1535"/>
                <a:gd name="T16" fmla="*/ 650 w 1203"/>
                <a:gd name="T17" fmla="*/ 1535 h 1535"/>
                <a:gd name="T18" fmla="*/ 661 w 1203"/>
                <a:gd name="T19" fmla="*/ 1519 h 1535"/>
                <a:gd name="T20" fmla="*/ 1101 w 1203"/>
                <a:gd name="T21" fmla="*/ 836 h 1535"/>
                <a:gd name="T22" fmla="*/ 1183 w 1203"/>
                <a:gd name="T23" fmla="*/ 457 h 1535"/>
                <a:gd name="T24" fmla="*/ 1028 w 1203"/>
                <a:gd name="T25" fmla="*/ 783 h 1535"/>
                <a:gd name="T26" fmla="*/ 657 w 1203"/>
                <a:gd name="T27" fmla="*/ 1359 h 1535"/>
                <a:gd name="T28" fmla="*/ 650 w 1203"/>
                <a:gd name="T29" fmla="*/ 1369 h 1535"/>
                <a:gd name="T30" fmla="*/ 557 w 1203"/>
                <a:gd name="T31" fmla="*/ 1225 h 1535"/>
                <a:gd name="T32" fmla="*/ 274 w 1203"/>
                <a:gd name="T33" fmla="*/ 787 h 1535"/>
                <a:gd name="T34" fmla="*/ 552 w 1203"/>
                <a:gd name="T35" fmla="*/ 101 h 1535"/>
                <a:gd name="T36" fmla="*/ 1091 w 1203"/>
                <a:gd name="T37" fmla="*/ 455 h 1535"/>
                <a:gd name="T38" fmla="*/ 1028 w 1203"/>
                <a:gd name="T39" fmla="*/ 783 h 1535"/>
                <a:gd name="T40" fmla="*/ 650 w 1203"/>
                <a:gd name="T41" fmla="*/ 270 h 1535"/>
                <a:gd name="T42" fmla="*/ 380 w 1203"/>
                <a:gd name="T43" fmla="*/ 540 h 1535"/>
                <a:gd name="T44" fmla="*/ 650 w 1203"/>
                <a:gd name="T45" fmla="*/ 810 h 1535"/>
                <a:gd name="T46" fmla="*/ 920 w 1203"/>
                <a:gd name="T47" fmla="*/ 540 h 1535"/>
                <a:gd name="T48" fmla="*/ 650 w 1203"/>
                <a:gd name="T49" fmla="*/ 270 h 1535"/>
                <a:gd name="T50" fmla="*/ 649 w 1203"/>
                <a:gd name="T51" fmla="*/ 720 h 1535"/>
                <a:gd name="T52" fmla="*/ 470 w 1203"/>
                <a:gd name="T53" fmla="*/ 538 h 1535"/>
                <a:gd name="T54" fmla="*/ 651 w 1203"/>
                <a:gd name="T55" fmla="*/ 360 h 1535"/>
                <a:gd name="T56" fmla="*/ 830 w 1203"/>
                <a:gd name="T57" fmla="*/ 540 h 1535"/>
                <a:gd name="T58" fmla="*/ 649 w 1203"/>
                <a:gd name="T59" fmla="*/ 720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3" h="1535">
                  <a:moveTo>
                    <a:pt x="1183" y="457"/>
                  </a:moveTo>
                  <a:cubicBezTo>
                    <a:pt x="1153" y="245"/>
                    <a:pt x="987" y="65"/>
                    <a:pt x="777" y="15"/>
                  </a:cubicBezTo>
                  <a:cubicBezTo>
                    <a:pt x="748" y="9"/>
                    <a:pt x="718" y="5"/>
                    <a:pt x="689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08" y="1"/>
                    <a:pt x="604" y="2"/>
                    <a:pt x="601" y="3"/>
                  </a:cubicBezTo>
                  <a:cubicBezTo>
                    <a:pt x="568" y="9"/>
                    <a:pt x="535" y="12"/>
                    <a:pt x="503" y="21"/>
                  </a:cubicBezTo>
                  <a:cubicBezTo>
                    <a:pt x="155" y="118"/>
                    <a:pt x="0" y="529"/>
                    <a:pt x="196" y="831"/>
                  </a:cubicBezTo>
                  <a:cubicBezTo>
                    <a:pt x="344" y="1061"/>
                    <a:pt x="491" y="1290"/>
                    <a:pt x="639" y="1519"/>
                  </a:cubicBezTo>
                  <a:cubicBezTo>
                    <a:pt x="642" y="1524"/>
                    <a:pt x="646" y="1529"/>
                    <a:pt x="650" y="1535"/>
                  </a:cubicBezTo>
                  <a:cubicBezTo>
                    <a:pt x="654" y="1529"/>
                    <a:pt x="658" y="1524"/>
                    <a:pt x="661" y="1519"/>
                  </a:cubicBezTo>
                  <a:cubicBezTo>
                    <a:pt x="807" y="1292"/>
                    <a:pt x="954" y="1064"/>
                    <a:pt x="1101" y="836"/>
                  </a:cubicBezTo>
                  <a:cubicBezTo>
                    <a:pt x="1176" y="720"/>
                    <a:pt x="1203" y="594"/>
                    <a:pt x="1183" y="457"/>
                  </a:cubicBezTo>
                  <a:close/>
                  <a:moveTo>
                    <a:pt x="1028" y="783"/>
                  </a:moveTo>
                  <a:cubicBezTo>
                    <a:pt x="905" y="975"/>
                    <a:pt x="781" y="1167"/>
                    <a:pt x="657" y="1359"/>
                  </a:cubicBezTo>
                  <a:cubicBezTo>
                    <a:pt x="655" y="1362"/>
                    <a:pt x="653" y="1364"/>
                    <a:pt x="650" y="1369"/>
                  </a:cubicBezTo>
                  <a:cubicBezTo>
                    <a:pt x="618" y="1320"/>
                    <a:pt x="587" y="1273"/>
                    <a:pt x="557" y="1225"/>
                  </a:cubicBezTo>
                  <a:cubicBezTo>
                    <a:pt x="463" y="1079"/>
                    <a:pt x="368" y="933"/>
                    <a:pt x="274" y="787"/>
                  </a:cubicBezTo>
                  <a:cubicBezTo>
                    <a:pt x="103" y="520"/>
                    <a:pt x="243" y="173"/>
                    <a:pt x="552" y="101"/>
                  </a:cubicBezTo>
                  <a:cubicBezTo>
                    <a:pt x="796" y="44"/>
                    <a:pt x="1046" y="208"/>
                    <a:pt x="1091" y="455"/>
                  </a:cubicBezTo>
                  <a:cubicBezTo>
                    <a:pt x="1113" y="572"/>
                    <a:pt x="1092" y="682"/>
                    <a:pt x="1028" y="783"/>
                  </a:cubicBezTo>
                  <a:close/>
                  <a:moveTo>
                    <a:pt x="650" y="270"/>
                  </a:moveTo>
                  <a:cubicBezTo>
                    <a:pt x="501" y="270"/>
                    <a:pt x="380" y="391"/>
                    <a:pt x="380" y="540"/>
                  </a:cubicBezTo>
                  <a:cubicBezTo>
                    <a:pt x="380" y="688"/>
                    <a:pt x="501" y="810"/>
                    <a:pt x="650" y="810"/>
                  </a:cubicBezTo>
                  <a:cubicBezTo>
                    <a:pt x="799" y="810"/>
                    <a:pt x="920" y="688"/>
                    <a:pt x="920" y="540"/>
                  </a:cubicBezTo>
                  <a:cubicBezTo>
                    <a:pt x="920" y="391"/>
                    <a:pt x="799" y="270"/>
                    <a:pt x="650" y="270"/>
                  </a:cubicBezTo>
                  <a:close/>
                  <a:moveTo>
                    <a:pt x="649" y="720"/>
                  </a:moveTo>
                  <a:cubicBezTo>
                    <a:pt x="550" y="719"/>
                    <a:pt x="470" y="638"/>
                    <a:pt x="470" y="538"/>
                  </a:cubicBezTo>
                  <a:cubicBezTo>
                    <a:pt x="470" y="440"/>
                    <a:pt x="552" y="360"/>
                    <a:pt x="651" y="360"/>
                  </a:cubicBezTo>
                  <a:cubicBezTo>
                    <a:pt x="749" y="360"/>
                    <a:pt x="830" y="441"/>
                    <a:pt x="830" y="540"/>
                  </a:cubicBezTo>
                  <a:cubicBezTo>
                    <a:pt x="830" y="639"/>
                    <a:pt x="748" y="720"/>
                    <a:pt x="649" y="7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5" name="Group 444">
            <a:extLst>
              <a:ext uri="{FF2B5EF4-FFF2-40B4-BE49-F238E27FC236}">
                <a16:creationId xmlns:a16="http://schemas.microsoft.com/office/drawing/2014/main" id="{D2D9EC91-FC2C-4D25-B90A-DFE31F33F1A9}"/>
              </a:ext>
            </a:extLst>
          </p:cNvPr>
          <p:cNvGrpSpPr/>
          <p:nvPr/>
        </p:nvGrpSpPr>
        <p:grpSpPr>
          <a:xfrm>
            <a:off x="5065504" y="1690745"/>
            <a:ext cx="536575" cy="828675"/>
            <a:chOff x="5065504" y="1690745"/>
            <a:chExt cx="536575" cy="828675"/>
          </a:xfrm>
        </p:grpSpPr>
        <p:grpSp>
          <p:nvGrpSpPr>
            <p:cNvPr id="423" name="Group 422">
              <a:extLst>
                <a:ext uri="{FF2B5EF4-FFF2-40B4-BE49-F238E27FC236}">
                  <a16:creationId xmlns:a16="http://schemas.microsoft.com/office/drawing/2014/main" id="{C839C816-114F-04DF-5F1B-7896AF4DD41A}"/>
                </a:ext>
              </a:extLst>
            </p:cNvPr>
            <p:cNvGrpSpPr/>
            <p:nvPr/>
          </p:nvGrpSpPr>
          <p:grpSpPr>
            <a:xfrm>
              <a:off x="5065504" y="1690745"/>
              <a:ext cx="536575" cy="828675"/>
              <a:chOff x="5056188" y="1408113"/>
              <a:chExt cx="536575" cy="828675"/>
            </a:xfrm>
          </p:grpSpPr>
          <p:sp>
            <p:nvSpPr>
              <p:cNvPr id="424" name="Freeform 381">
                <a:extLst>
                  <a:ext uri="{FF2B5EF4-FFF2-40B4-BE49-F238E27FC236}">
                    <a16:creationId xmlns:a16="http://schemas.microsoft.com/office/drawing/2014/main" id="{0A9763A8-5553-12B1-03D4-9394DAE0E6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3838" y="2033588"/>
                <a:ext cx="26988" cy="93663"/>
              </a:xfrm>
              <a:custGeom>
                <a:avLst/>
                <a:gdLst>
                  <a:gd name="T0" fmla="*/ 7 w 14"/>
                  <a:gd name="T1" fmla="*/ 48 h 48"/>
                  <a:gd name="T2" fmla="*/ 0 w 14"/>
                  <a:gd name="T3" fmla="*/ 41 h 48"/>
                  <a:gd name="T4" fmla="*/ 0 w 14"/>
                  <a:gd name="T5" fmla="*/ 37 h 48"/>
                  <a:gd name="T6" fmla="*/ 7 w 14"/>
                  <a:gd name="T7" fmla="*/ 30 h 48"/>
                  <a:gd name="T8" fmla="*/ 14 w 14"/>
                  <a:gd name="T9" fmla="*/ 37 h 48"/>
                  <a:gd name="T10" fmla="*/ 14 w 14"/>
                  <a:gd name="T11" fmla="*/ 41 h 48"/>
                  <a:gd name="T12" fmla="*/ 7 w 14"/>
                  <a:gd name="T13" fmla="*/ 48 h 48"/>
                  <a:gd name="T14" fmla="*/ 7 w 14"/>
                  <a:gd name="T15" fmla="*/ 17 h 48"/>
                  <a:gd name="T16" fmla="*/ 0 w 14"/>
                  <a:gd name="T17" fmla="*/ 10 h 48"/>
                  <a:gd name="T18" fmla="*/ 0 w 14"/>
                  <a:gd name="T19" fmla="*/ 7 h 48"/>
                  <a:gd name="T20" fmla="*/ 7 w 14"/>
                  <a:gd name="T21" fmla="*/ 0 h 48"/>
                  <a:gd name="T22" fmla="*/ 14 w 14"/>
                  <a:gd name="T23" fmla="*/ 7 h 48"/>
                  <a:gd name="T24" fmla="*/ 14 w 14"/>
                  <a:gd name="T25" fmla="*/ 10 h 48"/>
                  <a:gd name="T26" fmla="*/ 7 w 14"/>
                  <a:gd name="T2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8">
                    <a:moveTo>
                      <a:pt x="7" y="48"/>
                    </a:moveTo>
                    <a:cubicBezTo>
                      <a:pt x="3" y="48"/>
                      <a:pt x="0" y="44"/>
                      <a:pt x="0" y="4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3"/>
                      <a:pt x="3" y="30"/>
                      <a:pt x="7" y="30"/>
                    </a:cubicBezTo>
                    <a:cubicBezTo>
                      <a:pt x="10" y="30"/>
                      <a:pt x="14" y="33"/>
                      <a:pt x="14" y="37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4"/>
                      <a:pt x="10" y="48"/>
                      <a:pt x="7" y="48"/>
                    </a:cubicBezTo>
                    <a:close/>
                    <a:moveTo>
                      <a:pt x="7" y="17"/>
                    </a:moveTo>
                    <a:cubicBezTo>
                      <a:pt x="3" y="17"/>
                      <a:pt x="0" y="14"/>
                      <a:pt x="0" y="1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4"/>
                      <a:pt x="10" y="17"/>
                      <a:pt x="7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Oval 382">
                <a:extLst>
                  <a:ext uri="{FF2B5EF4-FFF2-40B4-BE49-F238E27FC236}">
                    <a16:creationId xmlns:a16="http://schemas.microsoft.com/office/drawing/2014/main" id="{334E4894-011A-E79A-3E3C-E505E4479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8913" y="2141538"/>
                <a:ext cx="95250" cy="952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397">
                <a:extLst>
                  <a:ext uri="{FF2B5EF4-FFF2-40B4-BE49-F238E27FC236}">
                    <a16:creationId xmlns:a16="http://schemas.microsoft.com/office/drawing/2014/main" id="{9086D9A4-997E-4187-860C-6C559DC93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238" y="1873250"/>
                <a:ext cx="177800" cy="136525"/>
              </a:xfrm>
              <a:custGeom>
                <a:avLst/>
                <a:gdLst>
                  <a:gd name="T0" fmla="*/ 112 w 112"/>
                  <a:gd name="T1" fmla="*/ 0 h 86"/>
                  <a:gd name="T2" fmla="*/ 0 w 112"/>
                  <a:gd name="T3" fmla="*/ 0 h 86"/>
                  <a:gd name="T4" fmla="*/ 0 w 112"/>
                  <a:gd name="T5" fmla="*/ 86 h 86"/>
                  <a:gd name="T6" fmla="*/ 112 w 112"/>
                  <a:gd name="T7" fmla="*/ 0 h 86"/>
                  <a:gd name="T8" fmla="*/ 112 w 11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86">
                    <a:moveTo>
                      <a:pt x="112" y="0"/>
                    </a:moveTo>
                    <a:lnTo>
                      <a:pt x="0" y="0"/>
                    </a:lnTo>
                    <a:lnTo>
                      <a:pt x="0" y="86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398">
                <a:extLst>
                  <a:ext uri="{FF2B5EF4-FFF2-40B4-BE49-F238E27FC236}">
                    <a16:creationId xmlns:a16="http://schemas.microsoft.com/office/drawing/2014/main" id="{A854F3A9-2C57-1A12-73E6-242F7FE45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6188" y="1408113"/>
                <a:ext cx="536575" cy="538163"/>
              </a:xfrm>
              <a:custGeom>
                <a:avLst/>
                <a:gdLst>
                  <a:gd name="T0" fmla="*/ 137 w 275"/>
                  <a:gd name="T1" fmla="*/ 275 h 275"/>
                  <a:gd name="T2" fmla="*/ 137 w 275"/>
                  <a:gd name="T3" fmla="*/ 275 h 275"/>
                  <a:gd name="T4" fmla="*/ 0 w 275"/>
                  <a:gd name="T5" fmla="*/ 138 h 275"/>
                  <a:gd name="T6" fmla="*/ 0 w 275"/>
                  <a:gd name="T7" fmla="*/ 138 h 275"/>
                  <a:gd name="T8" fmla="*/ 137 w 275"/>
                  <a:gd name="T9" fmla="*/ 0 h 275"/>
                  <a:gd name="T10" fmla="*/ 137 w 275"/>
                  <a:gd name="T11" fmla="*/ 0 h 275"/>
                  <a:gd name="T12" fmla="*/ 275 w 275"/>
                  <a:gd name="T13" fmla="*/ 138 h 275"/>
                  <a:gd name="T14" fmla="*/ 275 w 275"/>
                  <a:gd name="T15" fmla="*/ 138 h 275"/>
                  <a:gd name="T16" fmla="*/ 137 w 275"/>
                  <a:gd name="T17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275">
                    <a:moveTo>
                      <a:pt x="137" y="275"/>
                    </a:moveTo>
                    <a:cubicBezTo>
                      <a:pt x="137" y="275"/>
                      <a:pt x="137" y="275"/>
                      <a:pt x="137" y="275"/>
                    </a:cubicBezTo>
                    <a:cubicBezTo>
                      <a:pt x="61" y="275"/>
                      <a:pt x="0" y="214"/>
                      <a:pt x="0" y="13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62"/>
                      <a:pt x="61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213" y="0"/>
                      <a:pt x="275" y="62"/>
                      <a:pt x="275" y="138"/>
                    </a:cubicBezTo>
                    <a:cubicBezTo>
                      <a:pt x="275" y="138"/>
                      <a:pt x="275" y="138"/>
                      <a:pt x="275" y="138"/>
                    </a:cubicBezTo>
                    <a:cubicBezTo>
                      <a:pt x="275" y="214"/>
                      <a:pt x="213" y="275"/>
                      <a:pt x="137" y="27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Oval 399">
                <a:extLst>
                  <a:ext uri="{FF2B5EF4-FFF2-40B4-BE49-F238E27FC236}">
                    <a16:creationId xmlns:a16="http://schemas.microsoft.com/office/drawing/2014/main" id="{64735C94-FD76-C970-EE2A-FB69EC4E5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462088"/>
                <a:ext cx="428625" cy="4286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9" name="Freeform 406">
              <a:extLst>
                <a:ext uri="{FF2B5EF4-FFF2-40B4-BE49-F238E27FC236}">
                  <a16:creationId xmlns:a16="http://schemas.microsoft.com/office/drawing/2014/main" id="{48D17042-B218-3B84-B5FF-CF803B13E4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2356" y="1835518"/>
              <a:ext cx="225441" cy="287539"/>
            </a:xfrm>
            <a:custGeom>
              <a:avLst/>
              <a:gdLst>
                <a:gd name="T0" fmla="*/ 1183 w 1203"/>
                <a:gd name="T1" fmla="*/ 457 h 1535"/>
                <a:gd name="T2" fmla="*/ 777 w 1203"/>
                <a:gd name="T3" fmla="*/ 15 h 1535"/>
                <a:gd name="T4" fmla="*/ 689 w 1203"/>
                <a:gd name="T5" fmla="*/ 0 h 1535"/>
                <a:gd name="T6" fmla="*/ 611 w 1203"/>
                <a:gd name="T7" fmla="*/ 0 h 1535"/>
                <a:gd name="T8" fmla="*/ 601 w 1203"/>
                <a:gd name="T9" fmla="*/ 3 h 1535"/>
                <a:gd name="T10" fmla="*/ 503 w 1203"/>
                <a:gd name="T11" fmla="*/ 21 h 1535"/>
                <a:gd name="T12" fmla="*/ 196 w 1203"/>
                <a:gd name="T13" fmla="*/ 831 h 1535"/>
                <a:gd name="T14" fmla="*/ 639 w 1203"/>
                <a:gd name="T15" fmla="*/ 1519 h 1535"/>
                <a:gd name="T16" fmla="*/ 650 w 1203"/>
                <a:gd name="T17" fmla="*/ 1535 h 1535"/>
                <a:gd name="T18" fmla="*/ 661 w 1203"/>
                <a:gd name="T19" fmla="*/ 1519 h 1535"/>
                <a:gd name="T20" fmla="*/ 1101 w 1203"/>
                <a:gd name="T21" fmla="*/ 836 h 1535"/>
                <a:gd name="T22" fmla="*/ 1183 w 1203"/>
                <a:gd name="T23" fmla="*/ 457 h 1535"/>
                <a:gd name="T24" fmla="*/ 1028 w 1203"/>
                <a:gd name="T25" fmla="*/ 783 h 1535"/>
                <a:gd name="T26" fmla="*/ 657 w 1203"/>
                <a:gd name="T27" fmla="*/ 1359 h 1535"/>
                <a:gd name="T28" fmla="*/ 650 w 1203"/>
                <a:gd name="T29" fmla="*/ 1369 h 1535"/>
                <a:gd name="T30" fmla="*/ 557 w 1203"/>
                <a:gd name="T31" fmla="*/ 1225 h 1535"/>
                <a:gd name="T32" fmla="*/ 274 w 1203"/>
                <a:gd name="T33" fmla="*/ 787 h 1535"/>
                <a:gd name="T34" fmla="*/ 552 w 1203"/>
                <a:gd name="T35" fmla="*/ 101 h 1535"/>
                <a:gd name="T36" fmla="*/ 1091 w 1203"/>
                <a:gd name="T37" fmla="*/ 455 h 1535"/>
                <a:gd name="T38" fmla="*/ 1028 w 1203"/>
                <a:gd name="T39" fmla="*/ 783 h 1535"/>
                <a:gd name="T40" fmla="*/ 650 w 1203"/>
                <a:gd name="T41" fmla="*/ 270 h 1535"/>
                <a:gd name="T42" fmla="*/ 380 w 1203"/>
                <a:gd name="T43" fmla="*/ 540 h 1535"/>
                <a:gd name="T44" fmla="*/ 650 w 1203"/>
                <a:gd name="T45" fmla="*/ 810 h 1535"/>
                <a:gd name="T46" fmla="*/ 920 w 1203"/>
                <a:gd name="T47" fmla="*/ 540 h 1535"/>
                <a:gd name="T48" fmla="*/ 650 w 1203"/>
                <a:gd name="T49" fmla="*/ 270 h 1535"/>
                <a:gd name="T50" fmla="*/ 649 w 1203"/>
                <a:gd name="T51" fmla="*/ 720 h 1535"/>
                <a:gd name="T52" fmla="*/ 470 w 1203"/>
                <a:gd name="T53" fmla="*/ 538 h 1535"/>
                <a:gd name="T54" fmla="*/ 651 w 1203"/>
                <a:gd name="T55" fmla="*/ 360 h 1535"/>
                <a:gd name="T56" fmla="*/ 830 w 1203"/>
                <a:gd name="T57" fmla="*/ 540 h 1535"/>
                <a:gd name="T58" fmla="*/ 649 w 1203"/>
                <a:gd name="T59" fmla="*/ 720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3" h="1535">
                  <a:moveTo>
                    <a:pt x="1183" y="457"/>
                  </a:moveTo>
                  <a:cubicBezTo>
                    <a:pt x="1153" y="245"/>
                    <a:pt x="987" y="65"/>
                    <a:pt x="777" y="15"/>
                  </a:cubicBezTo>
                  <a:cubicBezTo>
                    <a:pt x="748" y="9"/>
                    <a:pt x="718" y="5"/>
                    <a:pt x="689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08" y="1"/>
                    <a:pt x="604" y="2"/>
                    <a:pt x="601" y="3"/>
                  </a:cubicBezTo>
                  <a:cubicBezTo>
                    <a:pt x="568" y="9"/>
                    <a:pt x="535" y="12"/>
                    <a:pt x="503" y="21"/>
                  </a:cubicBezTo>
                  <a:cubicBezTo>
                    <a:pt x="155" y="118"/>
                    <a:pt x="0" y="529"/>
                    <a:pt x="196" y="831"/>
                  </a:cubicBezTo>
                  <a:cubicBezTo>
                    <a:pt x="344" y="1061"/>
                    <a:pt x="491" y="1290"/>
                    <a:pt x="639" y="1519"/>
                  </a:cubicBezTo>
                  <a:cubicBezTo>
                    <a:pt x="642" y="1524"/>
                    <a:pt x="646" y="1529"/>
                    <a:pt x="650" y="1535"/>
                  </a:cubicBezTo>
                  <a:cubicBezTo>
                    <a:pt x="654" y="1529"/>
                    <a:pt x="658" y="1524"/>
                    <a:pt x="661" y="1519"/>
                  </a:cubicBezTo>
                  <a:cubicBezTo>
                    <a:pt x="807" y="1292"/>
                    <a:pt x="954" y="1064"/>
                    <a:pt x="1101" y="836"/>
                  </a:cubicBezTo>
                  <a:cubicBezTo>
                    <a:pt x="1176" y="720"/>
                    <a:pt x="1203" y="594"/>
                    <a:pt x="1183" y="457"/>
                  </a:cubicBezTo>
                  <a:close/>
                  <a:moveTo>
                    <a:pt x="1028" y="783"/>
                  </a:moveTo>
                  <a:cubicBezTo>
                    <a:pt x="905" y="975"/>
                    <a:pt x="781" y="1167"/>
                    <a:pt x="657" y="1359"/>
                  </a:cubicBezTo>
                  <a:cubicBezTo>
                    <a:pt x="655" y="1362"/>
                    <a:pt x="653" y="1364"/>
                    <a:pt x="650" y="1369"/>
                  </a:cubicBezTo>
                  <a:cubicBezTo>
                    <a:pt x="618" y="1320"/>
                    <a:pt x="587" y="1273"/>
                    <a:pt x="557" y="1225"/>
                  </a:cubicBezTo>
                  <a:cubicBezTo>
                    <a:pt x="463" y="1079"/>
                    <a:pt x="368" y="933"/>
                    <a:pt x="274" y="787"/>
                  </a:cubicBezTo>
                  <a:cubicBezTo>
                    <a:pt x="103" y="520"/>
                    <a:pt x="243" y="173"/>
                    <a:pt x="552" y="101"/>
                  </a:cubicBezTo>
                  <a:cubicBezTo>
                    <a:pt x="796" y="44"/>
                    <a:pt x="1046" y="208"/>
                    <a:pt x="1091" y="455"/>
                  </a:cubicBezTo>
                  <a:cubicBezTo>
                    <a:pt x="1113" y="572"/>
                    <a:pt x="1092" y="682"/>
                    <a:pt x="1028" y="783"/>
                  </a:cubicBezTo>
                  <a:close/>
                  <a:moveTo>
                    <a:pt x="650" y="270"/>
                  </a:moveTo>
                  <a:cubicBezTo>
                    <a:pt x="501" y="270"/>
                    <a:pt x="380" y="391"/>
                    <a:pt x="380" y="540"/>
                  </a:cubicBezTo>
                  <a:cubicBezTo>
                    <a:pt x="380" y="688"/>
                    <a:pt x="501" y="810"/>
                    <a:pt x="650" y="810"/>
                  </a:cubicBezTo>
                  <a:cubicBezTo>
                    <a:pt x="799" y="810"/>
                    <a:pt x="920" y="688"/>
                    <a:pt x="920" y="540"/>
                  </a:cubicBezTo>
                  <a:cubicBezTo>
                    <a:pt x="920" y="391"/>
                    <a:pt x="799" y="270"/>
                    <a:pt x="650" y="270"/>
                  </a:cubicBezTo>
                  <a:close/>
                  <a:moveTo>
                    <a:pt x="649" y="720"/>
                  </a:moveTo>
                  <a:cubicBezTo>
                    <a:pt x="550" y="719"/>
                    <a:pt x="470" y="638"/>
                    <a:pt x="470" y="538"/>
                  </a:cubicBezTo>
                  <a:cubicBezTo>
                    <a:pt x="470" y="440"/>
                    <a:pt x="552" y="360"/>
                    <a:pt x="651" y="360"/>
                  </a:cubicBezTo>
                  <a:cubicBezTo>
                    <a:pt x="749" y="360"/>
                    <a:pt x="830" y="441"/>
                    <a:pt x="830" y="540"/>
                  </a:cubicBezTo>
                  <a:cubicBezTo>
                    <a:pt x="830" y="639"/>
                    <a:pt x="748" y="720"/>
                    <a:pt x="649" y="7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7" name="Group 446">
            <a:extLst>
              <a:ext uri="{FF2B5EF4-FFF2-40B4-BE49-F238E27FC236}">
                <a16:creationId xmlns:a16="http://schemas.microsoft.com/office/drawing/2014/main" id="{E0E542EE-0B8D-C665-B768-3D0AABD884C4}"/>
              </a:ext>
            </a:extLst>
          </p:cNvPr>
          <p:cNvGrpSpPr/>
          <p:nvPr/>
        </p:nvGrpSpPr>
        <p:grpSpPr>
          <a:xfrm>
            <a:off x="3246438" y="1852613"/>
            <a:ext cx="379413" cy="609600"/>
            <a:chOff x="3246438" y="1852613"/>
            <a:chExt cx="379413" cy="609600"/>
          </a:xfrm>
        </p:grpSpPr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0444831A-36E1-059E-3798-09779A6AF82A}"/>
                </a:ext>
              </a:extLst>
            </p:cNvPr>
            <p:cNvGrpSpPr/>
            <p:nvPr/>
          </p:nvGrpSpPr>
          <p:grpSpPr>
            <a:xfrm>
              <a:off x="3246438" y="1852613"/>
              <a:ext cx="379413" cy="609600"/>
              <a:chOff x="3227388" y="1408113"/>
              <a:chExt cx="379413" cy="609600"/>
            </a:xfrm>
          </p:grpSpPr>
          <p:sp>
            <p:nvSpPr>
              <p:cNvPr id="430" name="Freeform 383">
                <a:extLst>
                  <a:ext uri="{FF2B5EF4-FFF2-40B4-BE49-F238E27FC236}">
                    <a16:creationId xmlns:a16="http://schemas.microsoft.com/office/drawing/2014/main" id="{7A5ED701-715E-A818-DCBB-FFF52EC275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1538" y="1857375"/>
                <a:ext cx="22225" cy="73025"/>
              </a:xfrm>
              <a:custGeom>
                <a:avLst/>
                <a:gdLst>
                  <a:gd name="T0" fmla="*/ 5 w 11"/>
                  <a:gd name="T1" fmla="*/ 37 h 37"/>
                  <a:gd name="T2" fmla="*/ 0 w 11"/>
                  <a:gd name="T3" fmla="*/ 31 h 37"/>
                  <a:gd name="T4" fmla="*/ 0 w 11"/>
                  <a:gd name="T5" fmla="*/ 29 h 37"/>
                  <a:gd name="T6" fmla="*/ 5 w 11"/>
                  <a:gd name="T7" fmla="*/ 23 h 37"/>
                  <a:gd name="T8" fmla="*/ 11 w 11"/>
                  <a:gd name="T9" fmla="*/ 29 h 37"/>
                  <a:gd name="T10" fmla="*/ 11 w 11"/>
                  <a:gd name="T11" fmla="*/ 31 h 37"/>
                  <a:gd name="T12" fmla="*/ 5 w 11"/>
                  <a:gd name="T13" fmla="*/ 37 h 37"/>
                  <a:gd name="T14" fmla="*/ 5 w 11"/>
                  <a:gd name="T15" fmla="*/ 14 h 37"/>
                  <a:gd name="T16" fmla="*/ 0 w 11"/>
                  <a:gd name="T17" fmla="*/ 8 h 37"/>
                  <a:gd name="T18" fmla="*/ 0 w 11"/>
                  <a:gd name="T19" fmla="*/ 6 h 37"/>
                  <a:gd name="T20" fmla="*/ 5 w 11"/>
                  <a:gd name="T21" fmla="*/ 0 h 37"/>
                  <a:gd name="T22" fmla="*/ 11 w 11"/>
                  <a:gd name="T23" fmla="*/ 6 h 37"/>
                  <a:gd name="T24" fmla="*/ 11 w 11"/>
                  <a:gd name="T25" fmla="*/ 8 h 37"/>
                  <a:gd name="T26" fmla="*/ 5 w 11"/>
                  <a:gd name="T27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37">
                    <a:moveTo>
                      <a:pt x="5" y="37"/>
                    </a:moveTo>
                    <a:cubicBezTo>
                      <a:pt x="2" y="37"/>
                      <a:pt x="0" y="34"/>
                      <a:pt x="0" y="3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2" y="23"/>
                      <a:pt x="5" y="23"/>
                    </a:cubicBezTo>
                    <a:cubicBezTo>
                      <a:pt x="8" y="23"/>
                      <a:pt x="11" y="25"/>
                      <a:pt x="11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4"/>
                      <a:pt x="8" y="37"/>
                      <a:pt x="5" y="37"/>
                    </a:cubicBezTo>
                    <a:close/>
                    <a:moveTo>
                      <a:pt x="5" y="14"/>
                    </a:moveTo>
                    <a:cubicBezTo>
                      <a:pt x="2" y="14"/>
                      <a:pt x="0" y="12"/>
                      <a:pt x="0" y="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2"/>
                      <a:pt x="8" y="14"/>
                      <a:pt x="5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Oval 390">
                <a:extLst>
                  <a:ext uri="{FF2B5EF4-FFF2-40B4-BE49-F238E27FC236}">
                    <a16:creationId xmlns:a16="http://schemas.microsoft.com/office/drawing/2014/main" id="{CB274311-C1B1-C5A3-2FAB-922EFA3E1C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4550" y="1941513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2" name="Freeform 400">
                <a:extLst>
                  <a:ext uri="{FF2B5EF4-FFF2-40B4-BE49-F238E27FC236}">
                    <a16:creationId xmlns:a16="http://schemas.microsoft.com/office/drawing/2014/main" id="{DD034040-3024-F451-C528-5FB690681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3" y="1736725"/>
                <a:ext cx="125413" cy="95250"/>
              </a:xfrm>
              <a:custGeom>
                <a:avLst/>
                <a:gdLst>
                  <a:gd name="T0" fmla="*/ 79 w 79"/>
                  <a:gd name="T1" fmla="*/ 0 h 60"/>
                  <a:gd name="T2" fmla="*/ 0 w 79"/>
                  <a:gd name="T3" fmla="*/ 0 h 60"/>
                  <a:gd name="T4" fmla="*/ 0 w 79"/>
                  <a:gd name="T5" fmla="*/ 60 h 60"/>
                  <a:gd name="T6" fmla="*/ 79 w 79"/>
                  <a:gd name="T7" fmla="*/ 0 h 60"/>
                  <a:gd name="T8" fmla="*/ 79 w 79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0">
                    <a:moveTo>
                      <a:pt x="79" y="0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79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401">
                <a:extLst>
                  <a:ext uri="{FF2B5EF4-FFF2-40B4-BE49-F238E27FC236}">
                    <a16:creationId xmlns:a16="http://schemas.microsoft.com/office/drawing/2014/main" id="{76F03C67-B09E-1235-E6E5-AF4BB9ECF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7388" y="1408113"/>
                <a:ext cx="379413" cy="379413"/>
              </a:xfrm>
              <a:custGeom>
                <a:avLst/>
                <a:gdLst>
                  <a:gd name="T0" fmla="*/ 97 w 194"/>
                  <a:gd name="T1" fmla="*/ 194 h 194"/>
                  <a:gd name="T2" fmla="*/ 97 w 194"/>
                  <a:gd name="T3" fmla="*/ 194 h 194"/>
                  <a:gd name="T4" fmla="*/ 0 w 194"/>
                  <a:gd name="T5" fmla="*/ 97 h 194"/>
                  <a:gd name="T6" fmla="*/ 0 w 194"/>
                  <a:gd name="T7" fmla="*/ 97 h 194"/>
                  <a:gd name="T8" fmla="*/ 97 w 194"/>
                  <a:gd name="T9" fmla="*/ 0 h 194"/>
                  <a:gd name="T10" fmla="*/ 97 w 194"/>
                  <a:gd name="T11" fmla="*/ 0 h 194"/>
                  <a:gd name="T12" fmla="*/ 194 w 194"/>
                  <a:gd name="T13" fmla="*/ 97 h 194"/>
                  <a:gd name="T14" fmla="*/ 194 w 194"/>
                  <a:gd name="T15" fmla="*/ 97 h 194"/>
                  <a:gd name="T16" fmla="*/ 97 w 194"/>
                  <a:gd name="T1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194">
                    <a:moveTo>
                      <a:pt x="97" y="194"/>
                    </a:moveTo>
                    <a:cubicBezTo>
                      <a:pt x="97" y="194"/>
                      <a:pt x="97" y="194"/>
                      <a:pt x="97" y="194"/>
                    </a:cubicBezTo>
                    <a:cubicBezTo>
                      <a:pt x="43" y="194"/>
                      <a:pt x="0" y="151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44"/>
                      <a:pt x="43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151" y="0"/>
                      <a:pt x="194" y="44"/>
                      <a:pt x="194" y="97"/>
                    </a:cubicBezTo>
                    <a:cubicBezTo>
                      <a:pt x="194" y="97"/>
                      <a:pt x="194" y="97"/>
                      <a:pt x="194" y="97"/>
                    </a:cubicBezTo>
                    <a:cubicBezTo>
                      <a:pt x="194" y="151"/>
                      <a:pt x="151" y="194"/>
                      <a:pt x="97" y="19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Oval 402">
                <a:extLst>
                  <a:ext uri="{FF2B5EF4-FFF2-40B4-BE49-F238E27FC236}">
                    <a16:creationId xmlns:a16="http://schemas.microsoft.com/office/drawing/2014/main" id="{6EBEA107-DC59-B095-87AA-5E96D1DC5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7075" y="1444625"/>
                <a:ext cx="300038" cy="30321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40" name="Freeform 406">
              <a:extLst>
                <a:ext uri="{FF2B5EF4-FFF2-40B4-BE49-F238E27FC236}">
                  <a16:creationId xmlns:a16="http://schemas.microsoft.com/office/drawing/2014/main" id="{36CE8954-B4B5-D4AC-E209-10CDB2F1A4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0623" y="1944408"/>
              <a:ext cx="151042" cy="192647"/>
            </a:xfrm>
            <a:custGeom>
              <a:avLst/>
              <a:gdLst>
                <a:gd name="T0" fmla="*/ 1183 w 1203"/>
                <a:gd name="T1" fmla="*/ 457 h 1535"/>
                <a:gd name="T2" fmla="*/ 777 w 1203"/>
                <a:gd name="T3" fmla="*/ 15 h 1535"/>
                <a:gd name="T4" fmla="*/ 689 w 1203"/>
                <a:gd name="T5" fmla="*/ 0 h 1535"/>
                <a:gd name="T6" fmla="*/ 611 w 1203"/>
                <a:gd name="T7" fmla="*/ 0 h 1535"/>
                <a:gd name="T8" fmla="*/ 601 w 1203"/>
                <a:gd name="T9" fmla="*/ 3 h 1535"/>
                <a:gd name="T10" fmla="*/ 503 w 1203"/>
                <a:gd name="T11" fmla="*/ 21 h 1535"/>
                <a:gd name="T12" fmla="*/ 196 w 1203"/>
                <a:gd name="T13" fmla="*/ 831 h 1535"/>
                <a:gd name="T14" fmla="*/ 639 w 1203"/>
                <a:gd name="T15" fmla="*/ 1519 h 1535"/>
                <a:gd name="T16" fmla="*/ 650 w 1203"/>
                <a:gd name="T17" fmla="*/ 1535 h 1535"/>
                <a:gd name="T18" fmla="*/ 661 w 1203"/>
                <a:gd name="T19" fmla="*/ 1519 h 1535"/>
                <a:gd name="T20" fmla="*/ 1101 w 1203"/>
                <a:gd name="T21" fmla="*/ 836 h 1535"/>
                <a:gd name="T22" fmla="*/ 1183 w 1203"/>
                <a:gd name="T23" fmla="*/ 457 h 1535"/>
                <a:gd name="T24" fmla="*/ 1028 w 1203"/>
                <a:gd name="T25" fmla="*/ 783 h 1535"/>
                <a:gd name="T26" fmla="*/ 657 w 1203"/>
                <a:gd name="T27" fmla="*/ 1359 h 1535"/>
                <a:gd name="T28" fmla="*/ 650 w 1203"/>
                <a:gd name="T29" fmla="*/ 1369 h 1535"/>
                <a:gd name="T30" fmla="*/ 557 w 1203"/>
                <a:gd name="T31" fmla="*/ 1225 h 1535"/>
                <a:gd name="T32" fmla="*/ 274 w 1203"/>
                <a:gd name="T33" fmla="*/ 787 h 1535"/>
                <a:gd name="T34" fmla="*/ 552 w 1203"/>
                <a:gd name="T35" fmla="*/ 101 h 1535"/>
                <a:gd name="T36" fmla="*/ 1091 w 1203"/>
                <a:gd name="T37" fmla="*/ 455 h 1535"/>
                <a:gd name="T38" fmla="*/ 1028 w 1203"/>
                <a:gd name="T39" fmla="*/ 783 h 1535"/>
                <a:gd name="T40" fmla="*/ 650 w 1203"/>
                <a:gd name="T41" fmla="*/ 270 h 1535"/>
                <a:gd name="T42" fmla="*/ 380 w 1203"/>
                <a:gd name="T43" fmla="*/ 540 h 1535"/>
                <a:gd name="T44" fmla="*/ 650 w 1203"/>
                <a:gd name="T45" fmla="*/ 810 h 1535"/>
                <a:gd name="T46" fmla="*/ 920 w 1203"/>
                <a:gd name="T47" fmla="*/ 540 h 1535"/>
                <a:gd name="T48" fmla="*/ 650 w 1203"/>
                <a:gd name="T49" fmla="*/ 270 h 1535"/>
                <a:gd name="T50" fmla="*/ 649 w 1203"/>
                <a:gd name="T51" fmla="*/ 720 h 1535"/>
                <a:gd name="T52" fmla="*/ 470 w 1203"/>
                <a:gd name="T53" fmla="*/ 538 h 1535"/>
                <a:gd name="T54" fmla="*/ 651 w 1203"/>
                <a:gd name="T55" fmla="*/ 360 h 1535"/>
                <a:gd name="T56" fmla="*/ 830 w 1203"/>
                <a:gd name="T57" fmla="*/ 540 h 1535"/>
                <a:gd name="T58" fmla="*/ 649 w 1203"/>
                <a:gd name="T59" fmla="*/ 720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3" h="1535">
                  <a:moveTo>
                    <a:pt x="1183" y="457"/>
                  </a:moveTo>
                  <a:cubicBezTo>
                    <a:pt x="1153" y="245"/>
                    <a:pt x="987" y="65"/>
                    <a:pt x="777" y="15"/>
                  </a:cubicBezTo>
                  <a:cubicBezTo>
                    <a:pt x="748" y="9"/>
                    <a:pt x="718" y="5"/>
                    <a:pt x="689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08" y="1"/>
                    <a:pt x="604" y="2"/>
                    <a:pt x="601" y="3"/>
                  </a:cubicBezTo>
                  <a:cubicBezTo>
                    <a:pt x="568" y="9"/>
                    <a:pt x="535" y="12"/>
                    <a:pt x="503" y="21"/>
                  </a:cubicBezTo>
                  <a:cubicBezTo>
                    <a:pt x="155" y="118"/>
                    <a:pt x="0" y="529"/>
                    <a:pt x="196" y="831"/>
                  </a:cubicBezTo>
                  <a:cubicBezTo>
                    <a:pt x="344" y="1061"/>
                    <a:pt x="491" y="1290"/>
                    <a:pt x="639" y="1519"/>
                  </a:cubicBezTo>
                  <a:cubicBezTo>
                    <a:pt x="642" y="1524"/>
                    <a:pt x="646" y="1529"/>
                    <a:pt x="650" y="1535"/>
                  </a:cubicBezTo>
                  <a:cubicBezTo>
                    <a:pt x="654" y="1529"/>
                    <a:pt x="658" y="1524"/>
                    <a:pt x="661" y="1519"/>
                  </a:cubicBezTo>
                  <a:cubicBezTo>
                    <a:pt x="807" y="1292"/>
                    <a:pt x="954" y="1064"/>
                    <a:pt x="1101" y="836"/>
                  </a:cubicBezTo>
                  <a:cubicBezTo>
                    <a:pt x="1176" y="720"/>
                    <a:pt x="1203" y="594"/>
                    <a:pt x="1183" y="457"/>
                  </a:cubicBezTo>
                  <a:close/>
                  <a:moveTo>
                    <a:pt x="1028" y="783"/>
                  </a:moveTo>
                  <a:cubicBezTo>
                    <a:pt x="905" y="975"/>
                    <a:pt x="781" y="1167"/>
                    <a:pt x="657" y="1359"/>
                  </a:cubicBezTo>
                  <a:cubicBezTo>
                    <a:pt x="655" y="1362"/>
                    <a:pt x="653" y="1364"/>
                    <a:pt x="650" y="1369"/>
                  </a:cubicBezTo>
                  <a:cubicBezTo>
                    <a:pt x="618" y="1320"/>
                    <a:pt x="587" y="1273"/>
                    <a:pt x="557" y="1225"/>
                  </a:cubicBezTo>
                  <a:cubicBezTo>
                    <a:pt x="463" y="1079"/>
                    <a:pt x="368" y="933"/>
                    <a:pt x="274" y="787"/>
                  </a:cubicBezTo>
                  <a:cubicBezTo>
                    <a:pt x="103" y="520"/>
                    <a:pt x="243" y="173"/>
                    <a:pt x="552" y="101"/>
                  </a:cubicBezTo>
                  <a:cubicBezTo>
                    <a:pt x="796" y="44"/>
                    <a:pt x="1046" y="208"/>
                    <a:pt x="1091" y="455"/>
                  </a:cubicBezTo>
                  <a:cubicBezTo>
                    <a:pt x="1113" y="572"/>
                    <a:pt x="1092" y="682"/>
                    <a:pt x="1028" y="783"/>
                  </a:cubicBezTo>
                  <a:close/>
                  <a:moveTo>
                    <a:pt x="650" y="270"/>
                  </a:moveTo>
                  <a:cubicBezTo>
                    <a:pt x="501" y="270"/>
                    <a:pt x="380" y="391"/>
                    <a:pt x="380" y="540"/>
                  </a:cubicBezTo>
                  <a:cubicBezTo>
                    <a:pt x="380" y="688"/>
                    <a:pt x="501" y="810"/>
                    <a:pt x="650" y="810"/>
                  </a:cubicBezTo>
                  <a:cubicBezTo>
                    <a:pt x="799" y="810"/>
                    <a:pt x="920" y="688"/>
                    <a:pt x="920" y="540"/>
                  </a:cubicBezTo>
                  <a:cubicBezTo>
                    <a:pt x="920" y="391"/>
                    <a:pt x="799" y="270"/>
                    <a:pt x="650" y="270"/>
                  </a:cubicBezTo>
                  <a:close/>
                  <a:moveTo>
                    <a:pt x="649" y="720"/>
                  </a:moveTo>
                  <a:cubicBezTo>
                    <a:pt x="550" y="719"/>
                    <a:pt x="470" y="638"/>
                    <a:pt x="470" y="538"/>
                  </a:cubicBezTo>
                  <a:cubicBezTo>
                    <a:pt x="470" y="440"/>
                    <a:pt x="552" y="360"/>
                    <a:pt x="651" y="360"/>
                  </a:cubicBezTo>
                  <a:cubicBezTo>
                    <a:pt x="749" y="360"/>
                    <a:pt x="830" y="441"/>
                    <a:pt x="830" y="540"/>
                  </a:cubicBezTo>
                  <a:cubicBezTo>
                    <a:pt x="830" y="639"/>
                    <a:pt x="748" y="720"/>
                    <a:pt x="649" y="7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1" name="TextBox 440">
            <a:extLst>
              <a:ext uri="{FF2B5EF4-FFF2-40B4-BE49-F238E27FC236}">
                <a16:creationId xmlns:a16="http://schemas.microsoft.com/office/drawing/2014/main" id="{DC22B0BB-873D-7E1E-FA49-D888363B6625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244953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B3E6F6B-D04B-BCC8-56ED-C72559DD868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9" r="20829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05C1FD4-C2FC-3FE1-1BEC-6A767E06F08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2766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5A94AEA-F974-DEDB-62D1-D6A379B96D0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4" r="15074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59B6838-0B27-EFB5-D04F-EAF8045008C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3" r="9493"/>
          <a:stretch>
            <a:fillRect/>
          </a:stretch>
        </p:blipFill>
        <p:spPr/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CCC75DB-4012-4DDD-D14E-6849543AA8BD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6EF92E2-0E55-8F5D-5E4C-8E77A267A730}"/>
              </a:ext>
            </a:extLst>
          </p:cNvPr>
          <p:cNvGrpSpPr/>
          <p:nvPr/>
        </p:nvGrpSpPr>
        <p:grpSpPr>
          <a:xfrm>
            <a:off x="5062237" y="4042026"/>
            <a:ext cx="833110" cy="833109"/>
            <a:chOff x="5062237" y="4042026"/>
            <a:chExt cx="833110" cy="833109"/>
          </a:xfrm>
        </p:grpSpPr>
        <p:sp>
          <p:nvSpPr>
            <p:cNvPr id="38" name="Oval 10">
              <a:extLst>
                <a:ext uri="{FF2B5EF4-FFF2-40B4-BE49-F238E27FC236}">
                  <a16:creationId xmlns:a16="http://schemas.microsoft.com/office/drawing/2014/main" id="{71E51393-024B-02EF-1233-CA1F1581D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237" y="4042026"/>
              <a:ext cx="833110" cy="8331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ED7F280A-9211-A5FD-7EFD-700777733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6105" y="4245587"/>
              <a:ext cx="425375" cy="425986"/>
            </a:xfrm>
            <a:custGeom>
              <a:avLst/>
              <a:gdLst>
                <a:gd name="T0" fmla="*/ 245 w 348"/>
                <a:gd name="T1" fmla="*/ 226 h 348"/>
                <a:gd name="T2" fmla="*/ 231 w 348"/>
                <a:gd name="T3" fmla="*/ 191 h 348"/>
                <a:gd name="T4" fmla="*/ 267 w 348"/>
                <a:gd name="T5" fmla="*/ 66 h 348"/>
                <a:gd name="T6" fmla="*/ 192 w 348"/>
                <a:gd name="T7" fmla="*/ 0 h 348"/>
                <a:gd name="T8" fmla="*/ 128 w 348"/>
                <a:gd name="T9" fmla="*/ 13 h 348"/>
                <a:gd name="T10" fmla="*/ 81 w 348"/>
                <a:gd name="T11" fmla="*/ 66 h 348"/>
                <a:gd name="T12" fmla="*/ 117 w 348"/>
                <a:gd name="T13" fmla="*/ 192 h 348"/>
                <a:gd name="T14" fmla="*/ 103 w 348"/>
                <a:gd name="T15" fmla="*/ 226 h 348"/>
                <a:gd name="T16" fmla="*/ 0 w 348"/>
                <a:gd name="T17" fmla="*/ 290 h 348"/>
                <a:gd name="T18" fmla="*/ 11 w 348"/>
                <a:gd name="T19" fmla="*/ 348 h 348"/>
                <a:gd name="T20" fmla="*/ 347 w 348"/>
                <a:gd name="T21" fmla="*/ 337 h 348"/>
                <a:gd name="T22" fmla="*/ 285 w 348"/>
                <a:gd name="T23" fmla="*/ 226 h 348"/>
                <a:gd name="T24" fmla="*/ 192 w 348"/>
                <a:gd name="T25" fmla="*/ 22 h 348"/>
                <a:gd name="T26" fmla="*/ 244 w 348"/>
                <a:gd name="T27" fmla="*/ 66 h 348"/>
                <a:gd name="T28" fmla="*/ 226 w 348"/>
                <a:gd name="T29" fmla="*/ 79 h 348"/>
                <a:gd name="T30" fmla="*/ 151 w 348"/>
                <a:gd name="T31" fmla="*/ 67 h 348"/>
                <a:gd name="T32" fmla="*/ 107 w 348"/>
                <a:gd name="T33" fmla="*/ 66 h 348"/>
                <a:gd name="T34" fmla="*/ 129 w 348"/>
                <a:gd name="T35" fmla="*/ 36 h 348"/>
                <a:gd name="T36" fmla="*/ 125 w 348"/>
                <a:gd name="T37" fmla="*/ 79 h 348"/>
                <a:gd name="T38" fmla="*/ 107 w 348"/>
                <a:gd name="T39" fmla="*/ 66 h 348"/>
                <a:gd name="T40" fmla="*/ 142 w 348"/>
                <a:gd name="T41" fmla="*/ 92 h 348"/>
                <a:gd name="T42" fmla="*/ 206 w 348"/>
                <a:gd name="T43" fmla="*/ 92 h 348"/>
                <a:gd name="T44" fmla="*/ 235 w 348"/>
                <a:gd name="T45" fmla="*/ 128 h 348"/>
                <a:gd name="T46" fmla="*/ 116 w 348"/>
                <a:gd name="T47" fmla="*/ 128 h 348"/>
                <a:gd name="T48" fmla="*/ 176 w 348"/>
                <a:gd name="T49" fmla="*/ 264 h 348"/>
                <a:gd name="T50" fmla="*/ 142 w 348"/>
                <a:gd name="T51" fmla="*/ 213 h 348"/>
                <a:gd name="T52" fmla="*/ 176 w 348"/>
                <a:gd name="T53" fmla="*/ 220 h 348"/>
                <a:gd name="T54" fmla="*/ 210 w 348"/>
                <a:gd name="T55" fmla="*/ 214 h 348"/>
                <a:gd name="T56" fmla="*/ 124 w 348"/>
                <a:gd name="T57" fmla="*/ 244 h 348"/>
                <a:gd name="T58" fmla="*/ 143 w 348"/>
                <a:gd name="T59" fmla="*/ 295 h 348"/>
                <a:gd name="T60" fmla="*/ 124 w 348"/>
                <a:gd name="T61" fmla="*/ 244 h 348"/>
                <a:gd name="T62" fmla="*/ 25 w 348"/>
                <a:gd name="T63" fmla="*/ 290 h 348"/>
                <a:gd name="T64" fmla="*/ 84 w 348"/>
                <a:gd name="T65" fmla="*/ 249 h 348"/>
                <a:gd name="T66" fmla="*/ 141 w 348"/>
                <a:gd name="T67" fmla="*/ 325 h 348"/>
                <a:gd name="T68" fmla="*/ 150 w 348"/>
                <a:gd name="T69" fmla="*/ 321 h 348"/>
                <a:gd name="T70" fmla="*/ 202 w 348"/>
                <a:gd name="T71" fmla="*/ 322 h 348"/>
                <a:gd name="T72" fmla="*/ 25 w 348"/>
                <a:gd name="T73" fmla="*/ 326 h 348"/>
                <a:gd name="T74" fmla="*/ 227 w 348"/>
                <a:gd name="T75" fmla="*/ 244 h 348"/>
                <a:gd name="T76" fmla="*/ 207 w 348"/>
                <a:gd name="T77" fmla="*/ 295 h 348"/>
                <a:gd name="T78" fmla="*/ 326 w 348"/>
                <a:gd name="T79" fmla="*/ 325 h 348"/>
                <a:gd name="T80" fmla="*/ 219 w 348"/>
                <a:gd name="T81" fmla="*/ 321 h 348"/>
                <a:gd name="T82" fmla="*/ 286 w 348"/>
                <a:gd name="T83" fmla="*/ 249 h 348"/>
                <a:gd name="T84" fmla="*/ 326 w 348"/>
                <a:gd name="T85" fmla="*/ 325 h 348"/>
                <a:gd name="T86" fmla="*/ 261 w 348"/>
                <a:gd name="T87" fmla="*/ 286 h 348"/>
                <a:gd name="T88" fmla="*/ 261 w 348"/>
                <a:gd name="T89" fmla="*/ 310 h 348"/>
                <a:gd name="T90" fmla="*/ 303 w 348"/>
                <a:gd name="T91" fmla="*/ 2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348">
                  <a:moveTo>
                    <a:pt x="285" y="226"/>
                  </a:moveTo>
                  <a:cubicBezTo>
                    <a:pt x="245" y="226"/>
                    <a:pt x="245" y="226"/>
                    <a:pt x="245" y="226"/>
                  </a:cubicBezTo>
                  <a:cubicBezTo>
                    <a:pt x="237" y="226"/>
                    <a:pt x="231" y="220"/>
                    <a:pt x="231" y="213"/>
                  </a:cubicBezTo>
                  <a:cubicBezTo>
                    <a:pt x="231" y="191"/>
                    <a:pt x="231" y="191"/>
                    <a:pt x="231" y="191"/>
                  </a:cubicBezTo>
                  <a:cubicBezTo>
                    <a:pt x="245" y="174"/>
                    <a:pt x="254" y="152"/>
                    <a:pt x="256" y="127"/>
                  </a:cubicBezTo>
                  <a:cubicBezTo>
                    <a:pt x="261" y="113"/>
                    <a:pt x="266" y="84"/>
                    <a:pt x="267" y="66"/>
                  </a:cubicBezTo>
                  <a:cubicBezTo>
                    <a:pt x="267" y="42"/>
                    <a:pt x="257" y="23"/>
                    <a:pt x="237" y="11"/>
                  </a:cubicBezTo>
                  <a:cubicBezTo>
                    <a:pt x="224" y="4"/>
                    <a:pt x="209" y="0"/>
                    <a:pt x="192" y="0"/>
                  </a:cubicBezTo>
                  <a:cubicBezTo>
                    <a:pt x="174" y="0"/>
                    <a:pt x="155" y="5"/>
                    <a:pt x="137" y="14"/>
                  </a:cubicBezTo>
                  <a:cubicBezTo>
                    <a:pt x="134" y="13"/>
                    <a:pt x="131" y="13"/>
                    <a:pt x="128" y="13"/>
                  </a:cubicBezTo>
                  <a:cubicBezTo>
                    <a:pt x="118" y="13"/>
                    <a:pt x="108" y="16"/>
                    <a:pt x="99" y="22"/>
                  </a:cubicBezTo>
                  <a:cubicBezTo>
                    <a:pt x="90" y="28"/>
                    <a:pt x="81" y="41"/>
                    <a:pt x="81" y="66"/>
                  </a:cubicBezTo>
                  <a:cubicBezTo>
                    <a:pt x="81" y="86"/>
                    <a:pt x="90" y="121"/>
                    <a:pt x="91" y="127"/>
                  </a:cubicBezTo>
                  <a:cubicBezTo>
                    <a:pt x="95" y="153"/>
                    <a:pt x="103" y="175"/>
                    <a:pt x="117" y="192"/>
                  </a:cubicBezTo>
                  <a:cubicBezTo>
                    <a:pt x="117" y="213"/>
                    <a:pt x="117" y="213"/>
                    <a:pt x="117" y="213"/>
                  </a:cubicBezTo>
                  <a:cubicBezTo>
                    <a:pt x="117" y="220"/>
                    <a:pt x="111" y="226"/>
                    <a:pt x="103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29" y="226"/>
                    <a:pt x="0" y="255"/>
                    <a:pt x="0" y="290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43"/>
                    <a:pt x="5" y="348"/>
                    <a:pt x="11" y="348"/>
                  </a:cubicBezTo>
                  <a:cubicBezTo>
                    <a:pt x="335" y="348"/>
                    <a:pt x="335" y="348"/>
                    <a:pt x="335" y="348"/>
                  </a:cubicBezTo>
                  <a:cubicBezTo>
                    <a:pt x="341" y="348"/>
                    <a:pt x="347" y="343"/>
                    <a:pt x="347" y="337"/>
                  </a:cubicBezTo>
                  <a:cubicBezTo>
                    <a:pt x="347" y="290"/>
                    <a:pt x="347" y="290"/>
                    <a:pt x="347" y="290"/>
                  </a:cubicBezTo>
                  <a:cubicBezTo>
                    <a:pt x="348" y="256"/>
                    <a:pt x="319" y="226"/>
                    <a:pt x="285" y="226"/>
                  </a:cubicBezTo>
                  <a:close/>
                  <a:moveTo>
                    <a:pt x="151" y="32"/>
                  </a:moveTo>
                  <a:cubicBezTo>
                    <a:pt x="164" y="26"/>
                    <a:pt x="179" y="22"/>
                    <a:pt x="192" y="22"/>
                  </a:cubicBezTo>
                  <a:cubicBezTo>
                    <a:pt x="205" y="22"/>
                    <a:pt x="217" y="25"/>
                    <a:pt x="226" y="31"/>
                  </a:cubicBezTo>
                  <a:cubicBezTo>
                    <a:pt x="239" y="39"/>
                    <a:pt x="245" y="50"/>
                    <a:pt x="244" y="66"/>
                  </a:cubicBezTo>
                  <a:cubicBezTo>
                    <a:pt x="244" y="74"/>
                    <a:pt x="242" y="85"/>
                    <a:pt x="240" y="98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0" y="72"/>
                    <a:pt x="213" y="67"/>
                    <a:pt x="205" y="67"/>
                  </a:cubicBezTo>
                  <a:cubicBezTo>
                    <a:pt x="151" y="67"/>
                    <a:pt x="151" y="67"/>
                    <a:pt x="151" y="67"/>
                  </a:cubicBezTo>
                  <a:lnTo>
                    <a:pt x="151" y="32"/>
                  </a:lnTo>
                  <a:close/>
                  <a:moveTo>
                    <a:pt x="107" y="66"/>
                  </a:moveTo>
                  <a:cubicBezTo>
                    <a:pt x="106" y="54"/>
                    <a:pt x="109" y="45"/>
                    <a:pt x="115" y="41"/>
                  </a:cubicBezTo>
                  <a:cubicBezTo>
                    <a:pt x="119" y="37"/>
                    <a:pt x="124" y="36"/>
                    <a:pt x="129" y="36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7" y="75"/>
                    <a:pt x="126" y="78"/>
                    <a:pt x="125" y="79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09" y="87"/>
                    <a:pt x="107" y="74"/>
                    <a:pt x="107" y="66"/>
                  </a:cubicBezTo>
                  <a:close/>
                  <a:moveTo>
                    <a:pt x="116" y="128"/>
                  </a:moveTo>
                  <a:cubicBezTo>
                    <a:pt x="142" y="92"/>
                    <a:pt x="142" y="92"/>
                    <a:pt x="142" y="92"/>
                  </a:cubicBezTo>
                  <a:cubicBezTo>
                    <a:pt x="143" y="92"/>
                    <a:pt x="145" y="92"/>
                    <a:pt x="145" y="92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06" y="92"/>
                    <a:pt x="207" y="92"/>
                    <a:pt x="209" y="92"/>
                  </a:cubicBezTo>
                  <a:cubicBezTo>
                    <a:pt x="235" y="128"/>
                    <a:pt x="235" y="128"/>
                    <a:pt x="235" y="128"/>
                  </a:cubicBezTo>
                  <a:cubicBezTo>
                    <a:pt x="231" y="162"/>
                    <a:pt x="210" y="197"/>
                    <a:pt x="176" y="197"/>
                  </a:cubicBezTo>
                  <a:cubicBezTo>
                    <a:pt x="141" y="197"/>
                    <a:pt x="121" y="164"/>
                    <a:pt x="116" y="128"/>
                  </a:cubicBezTo>
                  <a:close/>
                  <a:moveTo>
                    <a:pt x="213" y="229"/>
                  </a:moveTo>
                  <a:cubicBezTo>
                    <a:pt x="176" y="264"/>
                    <a:pt x="176" y="264"/>
                    <a:pt x="176" y="264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41" y="223"/>
                    <a:pt x="142" y="219"/>
                    <a:pt x="142" y="213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53" y="217"/>
                    <a:pt x="164" y="220"/>
                    <a:pt x="176" y="220"/>
                  </a:cubicBezTo>
                  <a:cubicBezTo>
                    <a:pt x="188" y="220"/>
                    <a:pt x="200" y="217"/>
                    <a:pt x="210" y="212"/>
                  </a:cubicBezTo>
                  <a:cubicBezTo>
                    <a:pt x="210" y="214"/>
                    <a:pt x="210" y="214"/>
                    <a:pt x="210" y="214"/>
                  </a:cubicBezTo>
                  <a:cubicBezTo>
                    <a:pt x="210" y="220"/>
                    <a:pt x="211" y="225"/>
                    <a:pt x="213" y="229"/>
                  </a:cubicBezTo>
                  <a:close/>
                  <a:moveTo>
                    <a:pt x="124" y="244"/>
                  </a:moveTo>
                  <a:cubicBezTo>
                    <a:pt x="159" y="279"/>
                    <a:pt x="159" y="279"/>
                    <a:pt x="159" y="279"/>
                  </a:cubicBezTo>
                  <a:cubicBezTo>
                    <a:pt x="143" y="295"/>
                    <a:pt x="143" y="295"/>
                    <a:pt x="143" y="295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15" y="248"/>
                    <a:pt x="120" y="247"/>
                    <a:pt x="124" y="244"/>
                  </a:cubicBezTo>
                  <a:close/>
                  <a:moveTo>
                    <a:pt x="25" y="326"/>
                  </a:moveTo>
                  <a:cubicBezTo>
                    <a:pt x="25" y="290"/>
                    <a:pt x="25" y="290"/>
                    <a:pt x="25" y="290"/>
                  </a:cubicBezTo>
                  <a:cubicBezTo>
                    <a:pt x="25" y="268"/>
                    <a:pt x="43" y="249"/>
                    <a:pt x="66" y="249"/>
                  </a:cubicBezTo>
                  <a:cubicBezTo>
                    <a:pt x="84" y="249"/>
                    <a:pt x="84" y="249"/>
                    <a:pt x="84" y="249"/>
                  </a:cubicBezTo>
                  <a:cubicBezTo>
                    <a:pt x="133" y="320"/>
                    <a:pt x="133" y="320"/>
                    <a:pt x="133" y="320"/>
                  </a:cubicBezTo>
                  <a:cubicBezTo>
                    <a:pt x="134" y="322"/>
                    <a:pt x="138" y="324"/>
                    <a:pt x="141" y="325"/>
                  </a:cubicBezTo>
                  <a:cubicBezTo>
                    <a:pt x="142" y="325"/>
                    <a:pt x="142" y="325"/>
                    <a:pt x="142" y="325"/>
                  </a:cubicBezTo>
                  <a:cubicBezTo>
                    <a:pt x="145" y="325"/>
                    <a:pt x="148" y="324"/>
                    <a:pt x="150" y="321"/>
                  </a:cubicBezTo>
                  <a:cubicBezTo>
                    <a:pt x="176" y="295"/>
                    <a:pt x="176" y="295"/>
                    <a:pt x="176" y="295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203" y="323"/>
                    <a:pt x="206" y="325"/>
                    <a:pt x="207" y="326"/>
                  </a:cubicBezTo>
                  <a:lnTo>
                    <a:pt x="25" y="326"/>
                  </a:lnTo>
                  <a:close/>
                  <a:moveTo>
                    <a:pt x="192" y="279"/>
                  </a:moveTo>
                  <a:cubicBezTo>
                    <a:pt x="227" y="244"/>
                    <a:pt x="227" y="244"/>
                    <a:pt x="227" y="244"/>
                  </a:cubicBezTo>
                  <a:cubicBezTo>
                    <a:pt x="231" y="246"/>
                    <a:pt x="236" y="248"/>
                    <a:pt x="240" y="248"/>
                  </a:cubicBezTo>
                  <a:cubicBezTo>
                    <a:pt x="207" y="295"/>
                    <a:pt x="207" y="295"/>
                    <a:pt x="207" y="295"/>
                  </a:cubicBezTo>
                  <a:lnTo>
                    <a:pt x="192" y="279"/>
                  </a:lnTo>
                  <a:close/>
                  <a:moveTo>
                    <a:pt x="326" y="325"/>
                  </a:moveTo>
                  <a:cubicBezTo>
                    <a:pt x="213" y="325"/>
                    <a:pt x="213" y="325"/>
                    <a:pt x="213" y="325"/>
                  </a:cubicBezTo>
                  <a:cubicBezTo>
                    <a:pt x="216" y="324"/>
                    <a:pt x="219" y="322"/>
                    <a:pt x="219" y="321"/>
                  </a:cubicBezTo>
                  <a:cubicBezTo>
                    <a:pt x="267" y="249"/>
                    <a:pt x="267" y="249"/>
                    <a:pt x="267" y="249"/>
                  </a:cubicBezTo>
                  <a:cubicBezTo>
                    <a:pt x="286" y="249"/>
                    <a:pt x="286" y="249"/>
                    <a:pt x="286" y="249"/>
                  </a:cubicBezTo>
                  <a:cubicBezTo>
                    <a:pt x="308" y="249"/>
                    <a:pt x="326" y="268"/>
                    <a:pt x="326" y="290"/>
                  </a:cubicBezTo>
                  <a:lnTo>
                    <a:pt x="326" y="325"/>
                  </a:lnTo>
                  <a:close/>
                  <a:moveTo>
                    <a:pt x="292" y="286"/>
                  </a:moveTo>
                  <a:cubicBezTo>
                    <a:pt x="261" y="286"/>
                    <a:pt x="261" y="286"/>
                    <a:pt x="261" y="286"/>
                  </a:cubicBezTo>
                  <a:cubicBezTo>
                    <a:pt x="254" y="286"/>
                    <a:pt x="250" y="291"/>
                    <a:pt x="250" y="298"/>
                  </a:cubicBezTo>
                  <a:cubicBezTo>
                    <a:pt x="250" y="304"/>
                    <a:pt x="256" y="310"/>
                    <a:pt x="261" y="310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9" y="310"/>
                    <a:pt x="303" y="304"/>
                    <a:pt x="303" y="298"/>
                  </a:cubicBezTo>
                  <a:cubicBezTo>
                    <a:pt x="304" y="291"/>
                    <a:pt x="298" y="286"/>
                    <a:pt x="292" y="2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EE4F694-EEDE-DC3C-5322-7CF63F5E21EB}"/>
              </a:ext>
            </a:extLst>
          </p:cNvPr>
          <p:cNvGrpSpPr/>
          <p:nvPr/>
        </p:nvGrpSpPr>
        <p:grpSpPr>
          <a:xfrm>
            <a:off x="1214794" y="4042026"/>
            <a:ext cx="831797" cy="833109"/>
            <a:chOff x="1214794" y="4042026"/>
            <a:chExt cx="831797" cy="833109"/>
          </a:xfrm>
        </p:grpSpPr>
        <p:sp>
          <p:nvSpPr>
            <p:cNvPr id="37" name="Oval 9">
              <a:extLst>
                <a:ext uri="{FF2B5EF4-FFF2-40B4-BE49-F238E27FC236}">
                  <a16:creationId xmlns:a16="http://schemas.microsoft.com/office/drawing/2014/main" id="{689E116C-266D-772A-746C-14F66C7B8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4794" y="4042026"/>
              <a:ext cx="831797" cy="833109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67">
              <a:extLst>
                <a:ext uri="{FF2B5EF4-FFF2-40B4-BE49-F238E27FC236}">
                  <a16:creationId xmlns:a16="http://schemas.microsoft.com/office/drawing/2014/main" id="{10EE6D73-5965-8487-BB84-113A45199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7699" y="4245587"/>
              <a:ext cx="425986" cy="425986"/>
            </a:xfrm>
            <a:custGeom>
              <a:avLst/>
              <a:gdLst>
                <a:gd name="T0" fmla="*/ 182 w 348"/>
                <a:gd name="T1" fmla="*/ 165 h 348"/>
                <a:gd name="T2" fmla="*/ 140 w 348"/>
                <a:gd name="T3" fmla="*/ 118 h 348"/>
                <a:gd name="T4" fmla="*/ 174 w 348"/>
                <a:gd name="T5" fmla="*/ 83 h 348"/>
                <a:gd name="T6" fmla="*/ 208 w 348"/>
                <a:gd name="T7" fmla="*/ 118 h 348"/>
                <a:gd name="T8" fmla="*/ 220 w 348"/>
                <a:gd name="T9" fmla="*/ 128 h 348"/>
                <a:gd name="T10" fmla="*/ 231 w 348"/>
                <a:gd name="T11" fmla="*/ 118 h 348"/>
                <a:gd name="T12" fmla="*/ 185 w 348"/>
                <a:gd name="T13" fmla="*/ 62 h 348"/>
                <a:gd name="T14" fmla="*/ 185 w 348"/>
                <a:gd name="T15" fmla="*/ 49 h 348"/>
                <a:gd name="T16" fmla="*/ 174 w 348"/>
                <a:gd name="T17" fmla="*/ 38 h 348"/>
                <a:gd name="T18" fmla="*/ 163 w 348"/>
                <a:gd name="T19" fmla="*/ 49 h 348"/>
                <a:gd name="T20" fmla="*/ 163 w 348"/>
                <a:gd name="T21" fmla="*/ 62 h 348"/>
                <a:gd name="T22" fmla="*/ 117 w 348"/>
                <a:gd name="T23" fmla="*/ 118 h 348"/>
                <a:gd name="T24" fmla="*/ 168 w 348"/>
                <a:gd name="T25" fmla="*/ 184 h 348"/>
                <a:gd name="T26" fmla="*/ 209 w 348"/>
                <a:gd name="T27" fmla="*/ 231 h 348"/>
                <a:gd name="T28" fmla="*/ 175 w 348"/>
                <a:gd name="T29" fmla="*/ 266 h 348"/>
                <a:gd name="T30" fmla="*/ 141 w 348"/>
                <a:gd name="T31" fmla="*/ 231 h 348"/>
                <a:gd name="T32" fmla="*/ 130 w 348"/>
                <a:gd name="T33" fmla="*/ 221 h 348"/>
                <a:gd name="T34" fmla="*/ 118 w 348"/>
                <a:gd name="T35" fmla="*/ 231 h 348"/>
                <a:gd name="T36" fmla="*/ 165 w 348"/>
                <a:gd name="T37" fmla="*/ 287 h 348"/>
                <a:gd name="T38" fmla="*/ 165 w 348"/>
                <a:gd name="T39" fmla="*/ 300 h 348"/>
                <a:gd name="T40" fmla="*/ 175 w 348"/>
                <a:gd name="T41" fmla="*/ 311 h 348"/>
                <a:gd name="T42" fmla="*/ 186 w 348"/>
                <a:gd name="T43" fmla="*/ 300 h 348"/>
                <a:gd name="T44" fmla="*/ 186 w 348"/>
                <a:gd name="T45" fmla="*/ 287 h 348"/>
                <a:gd name="T46" fmla="*/ 232 w 348"/>
                <a:gd name="T47" fmla="*/ 231 h 348"/>
                <a:gd name="T48" fmla="*/ 182 w 348"/>
                <a:gd name="T49" fmla="*/ 165 h 348"/>
                <a:gd name="T50" fmla="*/ 174 w 348"/>
                <a:gd name="T51" fmla="*/ 0 h 348"/>
                <a:gd name="T52" fmla="*/ 0 w 348"/>
                <a:gd name="T53" fmla="*/ 174 h 348"/>
                <a:gd name="T54" fmla="*/ 174 w 348"/>
                <a:gd name="T55" fmla="*/ 348 h 348"/>
                <a:gd name="T56" fmla="*/ 348 w 348"/>
                <a:gd name="T57" fmla="*/ 174 h 348"/>
                <a:gd name="T58" fmla="*/ 174 w 348"/>
                <a:gd name="T59" fmla="*/ 0 h 348"/>
                <a:gd name="T60" fmla="*/ 174 w 348"/>
                <a:gd name="T61" fmla="*/ 326 h 348"/>
                <a:gd name="T62" fmla="*/ 22 w 348"/>
                <a:gd name="T63" fmla="*/ 174 h 348"/>
                <a:gd name="T64" fmla="*/ 174 w 348"/>
                <a:gd name="T65" fmla="*/ 23 h 348"/>
                <a:gd name="T66" fmla="*/ 325 w 348"/>
                <a:gd name="T67" fmla="*/ 174 h 348"/>
                <a:gd name="T68" fmla="*/ 174 w 348"/>
                <a:gd name="T69" fmla="*/ 32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8" h="348">
                  <a:moveTo>
                    <a:pt x="182" y="165"/>
                  </a:moveTo>
                  <a:cubicBezTo>
                    <a:pt x="161" y="150"/>
                    <a:pt x="140" y="136"/>
                    <a:pt x="140" y="118"/>
                  </a:cubicBezTo>
                  <a:cubicBezTo>
                    <a:pt x="139" y="97"/>
                    <a:pt x="156" y="83"/>
                    <a:pt x="174" y="83"/>
                  </a:cubicBezTo>
                  <a:cubicBezTo>
                    <a:pt x="193" y="83"/>
                    <a:pt x="208" y="97"/>
                    <a:pt x="208" y="118"/>
                  </a:cubicBezTo>
                  <a:cubicBezTo>
                    <a:pt x="208" y="124"/>
                    <a:pt x="214" y="128"/>
                    <a:pt x="220" y="128"/>
                  </a:cubicBezTo>
                  <a:cubicBezTo>
                    <a:pt x="227" y="128"/>
                    <a:pt x="231" y="123"/>
                    <a:pt x="231" y="118"/>
                  </a:cubicBezTo>
                  <a:cubicBezTo>
                    <a:pt x="231" y="91"/>
                    <a:pt x="211" y="66"/>
                    <a:pt x="185" y="6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5" y="43"/>
                    <a:pt x="180" y="38"/>
                    <a:pt x="174" y="38"/>
                  </a:cubicBezTo>
                  <a:cubicBezTo>
                    <a:pt x="169" y="38"/>
                    <a:pt x="163" y="44"/>
                    <a:pt x="163" y="49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38" y="67"/>
                    <a:pt x="117" y="91"/>
                    <a:pt x="117" y="118"/>
                  </a:cubicBezTo>
                  <a:cubicBezTo>
                    <a:pt x="117" y="148"/>
                    <a:pt x="145" y="166"/>
                    <a:pt x="168" y="184"/>
                  </a:cubicBezTo>
                  <a:cubicBezTo>
                    <a:pt x="188" y="199"/>
                    <a:pt x="209" y="213"/>
                    <a:pt x="209" y="231"/>
                  </a:cubicBezTo>
                  <a:cubicBezTo>
                    <a:pt x="209" y="250"/>
                    <a:pt x="194" y="266"/>
                    <a:pt x="175" y="266"/>
                  </a:cubicBezTo>
                  <a:cubicBezTo>
                    <a:pt x="157" y="266"/>
                    <a:pt x="141" y="251"/>
                    <a:pt x="141" y="231"/>
                  </a:cubicBezTo>
                  <a:cubicBezTo>
                    <a:pt x="141" y="225"/>
                    <a:pt x="136" y="221"/>
                    <a:pt x="130" y="221"/>
                  </a:cubicBezTo>
                  <a:cubicBezTo>
                    <a:pt x="123" y="221"/>
                    <a:pt x="118" y="226"/>
                    <a:pt x="118" y="231"/>
                  </a:cubicBezTo>
                  <a:cubicBezTo>
                    <a:pt x="118" y="258"/>
                    <a:pt x="138" y="283"/>
                    <a:pt x="165" y="287"/>
                  </a:cubicBezTo>
                  <a:cubicBezTo>
                    <a:pt x="165" y="300"/>
                    <a:pt x="165" y="300"/>
                    <a:pt x="165" y="300"/>
                  </a:cubicBezTo>
                  <a:cubicBezTo>
                    <a:pt x="165" y="306"/>
                    <a:pt x="170" y="311"/>
                    <a:pt x="175" y="311"/>
                  </a:cubicBezTo>
                  <a:cubicBezTo>
                    <a:pt x="180" y="311"/>
                    <a:pt x="186" y="306"/>
                    <a:pt x="186" y="300"/>
                  </a:cubicBezTo>
                  <a:cubicBezTo>
                    <a:pt x="186" y="287"/>
                    <a:pt x="186" y="287"/>
                    <a:pt x="186" y="287"/>
                  </a:cubicBezTo>
                  <a:cubicBezTo>
                    <a:pt x="213" y="281"/>
                    <a:pt x="232" y="258"/>
                    <a:pt x="232" y="231"/>
                  </a:cubicBezTo>
                  <a:cubicBezTo>
                    <a:pt x="232" y="201"/>
                    <a:pt x="205" y="183"/>
                    <a:pt x="182" y="165"/>
                  </a:cubicBezTo>
                  <a:close/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70"/>
                    <a:pt x="78" y="348"/>
                    <a:pt x="174" y="348"/>
                  </a:cubicBezTo>
                  <a:cubicBezTo>
                    <a:pt x="270" y="348"/>
                    <a:pt x="348" y="270"/>
                    <a:pt x="348" y="174"/>
                  </a:cubicBezTo>
                  <a:cubicBezTo>
                    <a:pt x="348" y="78"/>
                    <a:pt x="270" y="0"/>
                    <a:pt x="174" y="0"/>
                  </a:cubicBezTo>
                  <a:close/>
                  <a:moveTo>
                    <a:pt x="174" y="326"/>
                  </a:moveTo>
                  <a:cubicBezTo>
                    <a:pt x="91" y="326"/>
                    <a:pt x="22" y="257"/>
                    <a:pt x="22" y="174"/>
                  </a:cubicBezTo>
                  <a:cubicBezTo>
                    <a:pt x="22" y="91"/>
                    <a:pt x="91" y="23"/>
                    <a:pt x="174" y="23"/>
                  </a:cubicBezTo>
                  <a:cubicBezTo>
                    <a:pt x="257" y="23"/>
                    <a:pt x="325" y="91"/>
                    <a:pt x="325" y="174"/>
                  </a:cubicBezTo>
                  <a:cubicBezTo>
                    <a:pt x="325" y="257"/>
                    <a:pt x="257" y="326"/>
                    <a:pt x="174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3DAFC1C-5C85-9611-6D47-94B874399BD0}"/>
              </a:ext>
            </a:extLst>
          </p:cNvPr>
          <p:cNvGrpSpPr/>
          <p:nvPr/>
        </p:nvGrpSpPr>
        <p:grpSpPr>
          <a:xfrm>
            <a:off x="1214794" y="1603322"/>
            <a:ext cx="831797" cy="833109"/>
            <a:chOff x="1214794" y="1603322"/>
            <a:chExt cx="831797" cy="833109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A46D762E-4771-DED5-E723-4F40EF349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4794" y="1603322"/>
              <a:ext cx="831797" cy="8331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7">
              <a:extLst>
                <a:ext uri="{FF2B5EF4-FFF2-40B4-BE49-F238E27FC236}">
                  <a16:creationId xmlns:a16="http://schemas.microsoft.com/office/drawing/2014/main" id="{25A94A46-2650-30BA-A93C-CEF5829F10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5863" y="1806883"/>
              <a:ext cx="429659" cy="425986"/>
            </a:xfrm>
            <a:custGeom>
              <a:avLst/>
              <a:gdLst>
                <a:gd name="T0" fmla="*/ 317 w 351"/>
                <a:gd name="T1" fmla="*/ 0 h 348"/>
                <a:gd name="T2" fmla="*/ 232 w 351"/>
                <a:gd name="T3" fmla="*/ 20 h 348"/>
                <a:gd name="T4" fmla="*/ 123 w 351"/>
                <a:gd name="T5" fmla="*/ 99 h 348"/>
                <a:gd name="T6" fmla="*/ 3 w 351"/>
                <a:gd name="T7" fmla="*/ 182 h 348"/>
                <a:gd name="T8" fmla="*/ 12 w 351"/>
                <a:gd name="T9" fmla="*/ 199 h 348"/>
                <a:gd name="T10" fmla="*/ 68 w 351"/>
                <a:gd name="T11" fmla="*/ 187 h 348"/>
                <a:gd name="T12" fmla="*/ 71 w 351"/>
                <a:gd name="T13" fmla="*/ 199 h 348"/>
                <a:gd name="T14" fmla="*/ 32 w 351"/>
                <a:gd name="T15" fmla="*/ 238 h 348"/>
                <a:gd name="T16" fmla="*/ 31 w 351"/>
                <a:gd name="T17" fmla="*/ 280 h 348"/>
                <a:gd name="T18" fmla="*/ 24 w 351"/>
                <a:gd name="T19" fmla="*/ 326 h 348"/>
                <a:gd name="T20" fmla="*/ 47 w 351"/>
                <a:gd name="T21" fmla="*/ 330 h 348"/>
                <a:gd name="T22" fmla="*/ 95 w 351"/>
                <a:gd name="T23" fmla="*/ 301 h 348"/>
                <a:gd name="T24" fmla="*/ 119 w 351"/>
                <a:gd name="T25" fmla="*/ 321 h 348"/>
                <a:gd name="T26" fmla="*/ 150 w 351"/>
                <a:gd name="T27" fmla="*/ 278 h 348"/>
                <a:gd name="T28" fmla="*/ 151 w 351"/>
                <a:gd name="T29" fmla="*/ 332 h 348"/>
                <a:gd name="T30" fmla="*/ 162 w 351"/>
                <a:gd name="T31" fmla="*/ 348 h 348"/>
                <a:gd name="T32" fmla="*/ 207 w 351"/>
                <a:gd name="T33" fmla="*/ 318 h 348"/>
                <a:gd name="T34" fmla="*/ 285 w 351"/>
                <a:gd name="T35" fmla="*/ 189 h 348"/>
                <a:gd name="T36" fmla="*/ 349 w 351"/>
                <a:gd name="T37" fmla="*/ 34 h 348"/>
                <a:gd name="T38" fmla="*/ 70 w 351"/>
                <a:gd name="T39" fmla="*/ 165 h 348"/>
                <a:gd name="T40" fmla="*/ 48 w 351"/>
                <a:gd name="T41" fmla="*/ 159 h 348"/>
                <a:gd name="T42" fmla="*/ 84 w 351"/>
                <a:gd name="T43" fmla="*/ 165 h 348"/>
                <a:gd name="T44" fmla="*/ 64 w 351"/>
                <a:gd name="T45" fmla="*/ 298 h 348"/>
                <a:gd name="T46" fmla="*/ 55 w 351"/>
                <a:gd name="T47" fmla="*/ 290 h 348"/>
                <a:gd name="T48" fmla="*/ 80 w 351"/>
                <a:gd name="T49" fmla="*/ 287 h 348"/>
                <a:gd name="T50" fmla="*/ 119 w 351"/>
                <a:gd name="T51" fmla="*/ 294 h 348"/>
                <a:gd name="T52" fmla="*/ 80 w 351"/>
                <a:gd name="T53" fmla="*/ 222 h 348"/>
                <a:gd name="T54" fmla="*/ 119 w 351"/>
                <a:gd name="T55" fmla="*/ 294 h 348"/>
                <a:gd name="T56" fmla="*/ 187 w 351"/>
                <a:gd name="T57" fmla="*/ 270 h 348"/>
                <a:gd name="T58" fmla="*/ 185 w 351"/>
                <a:gd name="T59" fmla="*/ 312 h 348"/>
                <a:gd name="T60" fmla="*/ 94 w 351"/>
                <a:gd name="T61" fmla="*/ 203 h 348"/>
                <a:gd name="T62" fmla="*/ 294 w 351"/>
                <a:gd name="T63" fmla="*/ 142 h 348"/>
                <a:gd name="T64" fmla="*/ 328 w 351"/>
                <a:gd name="T65" fmla="*/ 37 h 348"/>
                <a:gd name="T66" fmla="*/ 229 w 351"/>
                <a:gd name="T67" fmla="*/ 47 h 348"/>
                <a:gd name="T68" fmla="*/ 324 w 351"/>
                <a:gd name="T69" fmla="*/ 26 h 348"/>
                <a:gd name="T70" fmla="*/ 170 w 351"/>
                <a:gd name="T71" fmla="*/ 118 h 348"/>
                <a:gd name="T72" fmla="*/ 202 w 351"/>
                <a:gd name="T73" fmla="*/ 195 h 348"/>
                <a:gd name="T74" fmla="*/ 233 w 351"/>
                <a:gd name="T75" fmla="*/ 118 h 348"/>
                <a:gd name="T76" fmla="*/ 170 w 351"/>
                <a:gd name="T77" fmla="*/ 118 h 348"/>
                <a:gd name="T78" fmla="*/ 219 w 351"/>
                <a:gd name="T79" fmla="*/ 166 h 348"/>
                <a:gd name="T80" fmla="*/ 186 w 351"/>
                <a:gd name="T81" fmla="*/ 166 h 348"/>
                <a:gd name="T82" fmla="*/ 203 w 351"/>
                <a:gd name="T83" fmla="*/ 12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1" h="348">
                  <a:moveTo>
                    <a:pt x="341" y="11"/>
                  </a:moveTo>
                  <a:cubicBezTo>
                    <a:pt x="334" y="4"/>
                    <a:pt x="325" y="0"/>
                    <a:pt x="317" y="0"/>
                  </a:cubicBezTo>
                  <a:cubicBezTo>
                    <a:pt x="316" y="0"/>
                    <a:pt x="315" y="0"/>
                    <a:pt x="314" y="0"/>
                  </a:cubicBezTo>
                  <a:cubicBezTo>
                    <a:pt x="285" y="3"/>
                    <a:pt x="259" y="9"/>
                    <a:pt x="232" y="20"/>
                  </a:cubicBezTo>
                  <a:cubicBezTo>
                    <a:pt x="207" y="30"/>
                    <a:pt x="182" y="46"/>
                    <a:pt x="160" y="63"/>
                  </a:cubicBezTo>
                  <a:cubicBezTo>
                    <a:pt x="147" y="74"/>
                    <a:pt x="134" y="86"/>
                    <a:pt x="123" y="99"/>
                  </a:cubicBezTo>
                  <a:cubicBezTo>
                    <a:pt x="90" y="101"/>
                    <a:pt x="57" y="116"/>
                    <a:pt x="32" y="142"/>
                  </a:cubicBezTo>
                  <a:cubicBezTo>
                    <a:pt x="20" y="153"/>
                    <a:pt x="11" y="168"/>
                    <a:pt x="3" y="182"/>
                  </a:cubicBezTo>
                  <a:cubicBezTo>
                    <a:pt x="0" y="187"/>
                    <a:pt x="2" y="192"/>
                    <a:pt x="5" y="196"/>
                  </a:cubicBezTo>
                  <a:cubicBezTo>
                    <a:pt x="7" y="198"/>
                    <a:pt x="11" y="199"/>
                    <a:pt x="12" y="199"/>
                  </a:cubicBezTo>
                  <a:cubicBezTo>
                    <a:pt x="15" y="199"/>
                    <a:pt x="16" y="199"/>
                    <a:pt x="18" y="198"/>
                  </a:cubicBezTo>
                  <a:cubicBezTo>
                    <a:pt x="33" y="190"/>
                    <a:pt x="51" y="187"/>
                    <a:pt x="68" y="187"/>
                  </a:cubicBezTo>
                  <a:cubicBezTo>
                    <a:pt x="70" y="187"/>
                    <a:pt x="72" y="187"/>
                    <a:pt x="74" y="187"/>
                  </a:cubicBezTo>
                  <a:cubicBezTo>
                    <a:pt x="73" y="191"/>
                    <a:pt x="72" y="195"/>
                    <a:pt x="71" y="19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8" y="225"/>
                    <a:pt x="26" y="234"/>
                    <a:pt x="32" y="238"/>
                  </a:cubicBezTo>
                  <a:cubicBezTo>
                    <a:pt x="48" y="254"/>
                    <a:pt x="48" y="254"/>
                    <a:pt x="48" y="254"/>
                  </a:cubicBezTo>
                  <a:cubicBezTo>
                    <a:pt x="43" y="261"/>
                    <a:pt x="37" y="271"/>
                    <a:pt x="31" y="280"/>
                  </a:cubicBezTo>
                  <a:cubicBezTo>
                    <a:pt x="26" y="290"/>
                    <a:pt x="22" y="297"/>
                    <a:pt x="20" y="302"/>
                  </a:cubicBezTo>
                  <a:cubicBezTo>
                    <a:pt x="17" y="313"/>
                    <a:pt x="18" y="321"/>
                    <a:pt x="24" y="326"/>
                  </a:cubicBezTo>
                  <a:cubicBezTo>
                    <a:pt x="27" y="330"/>
                    <a:pt x="32" y="331"/>
                    <a:pt x="37" y="331"/>
                  </a:cubicBezTo>
                  <a:cubicBezTo>
                    <a:pt x="40" y="331"/>
                    <a:pt x="44" y="330"/>
                    <a:pt x="47" y="330"/>
                  </a:cubicBezTo>
                  <a:cubicBezTo>
                    <a:pt x="54" y="327"/>
                    <a:pt x="60" y="324"/>
                    <a:pt x="69" y="318"/>
                  </a:cubicBezTo>
                  <a:cubicBezTo>
                    <a:pt x="78" y="313"/>
                    <a:pt x="87" y="307"/>
                    <a:pt x="95" y="301"/>
                  </a:cubicBezTo>
                  <a:cubicBezTo>
                    <a:pt x="111" y="318"/>
                    <a:pt x="111" y="318"/>
                    <a:pt x="111" y="318"/>
                  </a:cubicBezTo>
                  <a:cubicBezTo>
                    <a:pt x="114" y="320"/>
                    <a:pt x="117" y="321"/>
                    <a:pt x="119" y="321"/>
                  </a:cubicBezTo>
                  <a:cubicBezTo>
                    <a:pt x="123" y="321"/>
                    <a:pt x="127" y="319"/>
                    <a:pt x="129" y="316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55" y="277"/>
                    <a:pt x="158" y="277"/>
                    <a:pt x="162" y="275"/>
                  </a:cubicBezTo>
                  <a:cubicBezTo>
                    <a:pt x="163" y="293"/>
                    <a:pt x="160" y="313"/>
                    <a:pt x="151" y="332"/>
                  </a:cubicBezTo>
                  <a:cubicBezTo>
                    <a:pt x="149" y="336"/>
                    <a:pt x="150" y="341"/>
                    <a:pt x="154" y="345"/>
                  </a:cubicBezTo>
                  <a:cubicBezTo>
                    <a:pt x="155" y="347"/>
                    <a:pt x="159" y="348"/>
                    <a:pt x="162" y="348"/>
                  </a:cubicBezTo>
                  <a:cubicBezTo>
                    <a:pt x="164" y="348"/>
                    <a:pt x="165" y="348"/>
                    <a:pt x="167" y="347"/>
                  </a:cubicBezTo>
                  <a:cubicBezTo>
                    <a:pt x="181" y="339"/>
                    <a:pt x="195" y="330"/>
                    <a:pt x="207" y="318"/>
                  </a:cubicBezTo>
                  <a:cubicBezTo>
                    <a:pt x="233" y="292"/>
                    <a:pt x="247" y="260"/>
                    <a:pt x="250" y="226"/>
                  </a:cubicBezTo>
                  <a:cubicBezTo>
                    <a:pt x="263" y="215"/>
                    <a:pt x="275" y="203"/>
                    <a:pt x="285" y="189"/>
                  </a:cubicBezTo>
                  <a:cubicBezTo>
                    <a:pt x="304" y="166"/>
                    <a:pt x="318" y="142"/>
                    <a:pt x="329" y="117"/>
                  </a:cubicBezTo>
                  <a:cubicBezTo>
                    <a:pt x="340" y="91"/>
                    <a:pt x="346" y="62"/>
                    <a:pt x="349" y="34"/>
                  </a:cubicBezTo>
                  <a:cubicBezTo>
                    <a:pt x="351" y="28"/>
                    <a:pt x="349" y="18"/>
                    <a:pt x="341" y="11"/>
                  </a:cubicBezTo>
                  <a:close/>
                  <a:moveTo>
                    <a:pt x="70" y="165"/>
                  </a:moveTo>
                  <a:cubicBezTo>
                    <a:pt x="60" y="165"/>
                    <a:pt x="50" y="165"/>
                    <a:pt x="41" y="168"/>
                  </a:cubicBezTo>
                  <a:cubicBezTo>
                    <a:pt x="43" y="164"/>
                    <a:pt x="46" y="161"/>
                    <a:pt x="48" y="159"/>
                  </a:cubicBezTo>
                  <a:cubicBezTo>
                    <a:pt x="64" y="142"/>
                    <a:pt x="83" y="131"/>
                    <a:pt x="104" y="126"/>
                  </a:cubicBezTo>
                  <a:cubicBezTo>
                    <a:pt x="97" y="138"/>
                    <a:pt x="90" y="151"/>
                    <a:pt x="84" y="165"/>
                  </a:cubicBezTo>
                  <a:cubicBezTo>
                    <a:pt x="80" y="165"/>
                    <a:pt x="75" y="165"/>
                    <a:pt x="70" y="165"/>
                  </a:cubicBezTo>
                  <a:close/>
                  <a:moveTo>
                    <a:pt x="64" y="298"/>
                  </a:moveTo>
                  <a:cubicBezTo>
                    <a:pt x="55" y="304"/>
                    <a:pt x="48" y="307"/>
                    <a:pt x="45" y="308"/>
                  </a:cubicBezTo>
                  <a:cubicBezTo>
                    <a:pt x="47" y="304"/>
                    <a:pt x="50" y="298"/>
                    <a:pt x="55" y="290"/>
                  </a:cubicBezTo>
                  <a:cubicBezTo>
                    <a:pt x="59" y="283"/>
                    <a:pt x="63" y="277"/>
                    <a:pt x="65" y="273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76" y="291"/>
                    <a:pt x="70" y="295"/>
                    <a:pt x="64" y="298"/>
                  </a:cubicBezTo>
                  <a:close/>
                  <a:moveTo>
                    <a:pt x="119" y="294"/>
                  </a:moveTo>
                  <a:cubicBezTo>
                    <a:pt x="59" y="234"/>
                    <a:pt x="59" y="234"/>
                    <a:pt x="59" y="234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132" y="274"/>
                    <a:pt x="132" y="274"/>
                    <a:pt x="132" y="274"/>
                  </a:cubicBezTo>
                  <a:lnTo>
                    <a:pt x="119" y="294"/>
                  </a:lnTo>
                  <a:close/>
                  <a:moveTo>
                    <a:pt x="185" y="312"/>
                  </a:moveTo>
                  <a:cubicBezTo>
                    <a:pt x="188" y="298"/>
                    <a:pt x="188" y="284"/>
                    <a:pt x="187" y="270"/>
                  </a:cubicBezTo>
                  <a:cubicBezTo>
                    <a:pt x="201" y="264"/>
                    <a:pt x="214" y="257"/>
                    <a:pt x="226" y="249"/>
                  </a:cubicBezTo>
                  <a:cubicBezTo>
                    <a:pt x="220" y="273"/>
                    <a:pt x="206" y="296"/>
                    <a:pt x="185" y="312"/>
                  </a:cubicBezTo>
                  <a:close/>
                  <a:moveTo>
                    <a:pt x="149" y="258"/>
                  </a:moveTo>
                  <a:cubicBezTo>
                    <a:pt x="94" y="203"/>
                    <a:pt x="94" y="203"/>
                    <a:pt x="94" y="203"/>
                  </a:cubicBezTo>
                  <a:cubicBezTo>
                    <a:pt x="112" y="142"/>
                    <a:pt x="154" y="89"/>
                    <a:pt x="208" y="56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263" y="198"/>
                    <a:pt x="212" y="240"/>
                    <a:pt x="149" y="258"/>
                  </a:cubicBezTo>
                  <a:close/>
                  <a:moveTo>
                    <a:pt x="328" y="37"/>
                  </a:moveTo>
                  <a:cubicBezTo>
                    <a:pt x="325" y="67"/>
                    <a:pt x="318" y="95"/>
                    <a:pt x="305" y="122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55" y="34"/>
                    <a:pt x="285" y="26"/>
                    <a:pt x="315" y="24"/>
                  </a:cubicBezTo>
                  <a:cubicBezTo>
                    <a:pt x="318" y="24"/>
                    <a:pt x="321" y="25"/>
                    <a:pt x="324" y="26"/>
                  </a:cubicBezTo>
                  <a:cubicBezTo>
                    <a:pt x="327" y="30"/>
                    <a:pt x="329" y="33"/>
                    <a:pt x="328" y="37"/>
                  </a:cubicBezTo>
                  <a:close/>
                  <a:moveTo>
                    <a:pt x="170" y="118"/>
                  </a:moveTo>
                  <a:cubicBezTo>
                    <a:pt x="153" y="135"/>
                    <a:pt x="153" y="165"/>
                    <a:pt x="170" y="182"/>
                  </a:cubicBezTo>
                  <a:cubicBezTo>
                    <a:pt x="179" y="191"/>
                    <a:pt x="190" y="195"/>
                    <a:pt x="202" y="195"/>
                  </a:cubicBezTo>
                  <a:cubicBezTo>
                    <a:pt x="213" y="195"/>
                    <a:pt x="225" y="191"/>
                    <a:pt x="233" y="182"/>
                  </a:cubicBezTo>
                  <a:cubicBezTo>
                    <a:pt x="251" y="165"/>
                    <a:pt x="251" y="135"/>
                    <a:pt x="233" y="118"/>
                  </a:cubicBezTo>
                  <a:cubicBezTo>
                    <a:pt x="225" y="109"/>
                    <a:pt x="214" y="104"/>
                    <a:pt x="202" y="104"/>
                  </a:cubicBezTo>
                  <a:cubicBezTo>
                    <a:pt x="191" y="104"/>
                    <a:pt x="180" y="109"/>
                    <a:pt x="170" y="118"/>
                  </a:cubicBezTo>
                  <a:close/>
                  <a:moveTo>
                    <a:pt x="219" y="133"/>
                  </a:moveTo>
                  <a:cubicBezTo>
                    <a:pt x="227" y="143"/>
                    <a:pt x="227" y="157"/>
                    <a:pt x="219" y="166"/>
                  </a:cubicBezTo>
                  <a:cubicBezTo>
                    <a:pt x="215" y="170"/>
                    <a:pt x="209" y="172"/>
                    <a:pt x="203" y="172"/>
                  </a:cubicBezTo>
                  <a:cubicBezTo>
                    <a:pt x="197" y="172"/>
                    <a:pt x="191" y="170"/>
                    <a:pt x="186" y="166"/>
                  </a:cubicBezTo>
                  <a:cubicBezTo>
                    <a:pt x="178" y="157"/>
                    <a:pt x="178" y="142"/>
                    <a:pt x="186" y="133"/>
                  </a:cubicBezTo>
                  <a:cubicBezTo>
                    <a:pt x="191" y="129"/>
                    <a:pt x="197" y="127"/>
                    <a:pt x="203" y="127"/>
                  </a:cubicBezTo>
                  <a:cubicBezTo>
                    <a:pt x="209" y="127"/>
                    <a:pt x="215" y="129"/>
                    <a:pt x="21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4541AF0-A56D-CB3B-7E33-6A5EFFBE7010}"/>
              </a:ext>
            </a:extLst>
          </p:cNvPr>
          <p:cNvGrpSpPr/>
          <p:nvPr/>
        </p:nvGrpSpPr>
        <p:grpSpPr>
          <a:xfrm>
            <a:off x="5062237" y="1603322"/>
            <a:ext cx="833110" cy="833109"/>
            <a:chOff x="5062237" y="1603322"/>
            <a:chExt cx="833110" cy="833109"/>
          </a:xfrm>
        </p:grpSpPr>
        <p:sp>
          <p:nvSpPr>
            <p:cNvPr id="36" name="Oval 7">
              <a:extLst>
                <a:ext uri="{FF2B5EF4-FFF2-40B4-BE49-F238E27FC236}">
                  <a16:creationId xmlns:a16="http://schemas.microsoft.com/office/drawing/2014/main" id="{3D42248C-4DFA-1263-91A3-DA588F1FA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237" y="1603322"/>
              <a:ext cx="833110" cy="833109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7">
              <a:extLst>
                <a:ext uri="{FF2B5EF4-FFF2-40B4-BE49-F238E27FC236}">
                  <a16:creationId xmlns:a16="http://schemas.microsoft.com/office/drawing/2014/main" id="{BA3C720E-0B5C-0179-39C4-2ADA10D462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187" y="1807495"/>
              <a:ext cx="427211" cy="424763"/>
            </a:xfrm>
            <a:custGeom>
              <a:avLst/>
              <a:gdLst>
                <a:gd name="T0" fmla="*/ 174 w 349"/>
                <a:gd name="T1" fmla="*/ 75 h 347"/>
                <a:gd name="T2" fmla="*/ 198 w 349"/>
                <a:gd name="T3" fmla="*/ 97 h 347"/>
                <a:gd name="T4" fmla="*/ 174 w 349"/>
                <a:gd name="T5" fmla="*/ 121 h 347"/>
                <a:gd name="T6" fmla="*/ 152 w 349"/>
                <a:gd name="T7" fmla="*/ 97 h 347"/>
                <a:gd name="T8" fmla="*/ 174 w 349"/>
                <a:gd name="T9" fmla="*/ 75 h 347"/>
                <a:gd name="T10" fmla="*/ 329 w 349"/>
                <a:gd name="T11" fmla="*/ 22 h 347"/>
                <a:gd name="T12" fmla="*/ 329 w 349"/>
                <a:gd name="T13" fmla="*/ 143 h 347"/>
                <a:gd name="T14" fmla="*/ 225 w 349"/>
                <a:gd name="T15" fmla="*/ 143 h 347"/>
                <a:gd name="T16" fmla="*/ 208 w 349"/>
                <a:gd name="T17" fmla="*/ 129 h 347"/>
                <a:gd name="T18" fmla="*/ 221 w 349"/>
                <a:gd name="T19" fmla="*/ 97 h 347"/>
                <a:gd name="T20" fmla="*/ 175 w 349"/>
                <a:gd name="T21" fmla="*/ 52 h 347"/>
                <a:gd name="T22" fmla="*/ 130 w 349"/>
                <a:gd name="T23" fmla="*/ 97 h 347"/>
                <a:gd name="T24" fmla="*/ 143 w 349"/>
                <a:gd name="T25" fmla="*/ 129 h 347"/>
                <a:gd name="T26" fmla="*/ 125 w 349"/>
                <a:gd name="T27" fmla="*/ 143 h 347"/>
                <a:gd name="T28" fmla="*/ 25 w 349"/>
                <a:gd name="T29" fmla="*/ 143 h 347"/>
                <a:gd name="T30" fmla="*/ 25 w 349"/>
                <a:gd name="T31" fmla="*/ 22 h 347"/>
                <a:gd name="T32" fmla="*/ 329 w 349"/>
                <a:gd name="T33" fmla="*/ 22 h 347"/>
                <a:gd name="T34" fmla="*/ 174 w 349"/>
                <a:gd name="T35" fmla="*/ 143 h 347"/>
                <a:gd name="T36" fmla="*/ 220 w 349"/>
                <a:gd name="T37" fmla="*/ 188 h 347"/>
                <a:gd name="T38" fmla="*/ 129 w 349"/>
                <a:gd name="T39" fmla="*/ 188 h 347"/>
                <a:gd name="T40" fmla="*/ 174 w 349"/>
                <a:gd name="T41" fmla="*/ 143 h 347"/>
                <a:gd name="T42" fmla="*/ 229 w 349"/>
                <a:gd name="T43" fmla="*/ 212 h 347"/>
                <a:gd name="T44" fmla="*/ 210 w 349"/>
                <a:gd name="T45" fmla="*/ 325 h 347"/>
                <a:gd name="T46" fmla="*/ 138 w 349"/>
                <a:gd name="T47" fmla="*/ 325 h 347"/>
                <a:gd name="T48" fmla="*/ 118 w 349"/>
                <a:gd name="T49" fmla="*/ 212 h 347"/>
                <a:gd name="T50" fmla="*/ 229 w 349"/>
                <a:gd name="T51" fmla="*/ 212 h 347"/>
                <a:gd name="T52" fmla="*/ 11 w 349"/>
                <a:gd name="T53" fmla="*/ 0 h 347"/>
                <a:gd name="T54" fmla="*/ 0 w 349"/>
                <a:gd name="T55" fmla="*/ 10 h 347"/>
                <a:gd name="T56" fmla="*/ 0 w 349"/>
                <a:gd name="T57" fmla="*/ 154 h 347"/>
                <a:gd name="T58" fmla="*/ 11 w 349"/>
                <a:gd name="T59" fmla="*/ 165 h 347"/>
                <a:gd name="T60" fmla="*/ 110 w 349"/>
                <a:gd name="T61" fmla="*/ 165 h 347"/>
                <a:gd name="T62" fmla="*/ 105 w 349"/>
                <a:gd name="T63" fmla="*/ 187 h 347"/>
                <a:gd name="T64" fmla="*/ 83 w 349"/>
                <a:gd name="T65" fmla="*/ 187 h 347"/>
                <a:gd name="T66" fmla="*/ 72 w 349"/>
                <a:gd name="T67" fmla="*/ 199 h 347"/>
                <a:gd name="T68" fmla="*/ 83 w 349"/>
                <a:gd name="T69" fmla="*/ 210 h 347"/>
                <a:gd name="T70" fmla="*/ 96 w 349"/>
                <a:gd name="T71" fmla="*/ 210 h 347"/>
                <a:gd name="T72" fmla="*/ 118 w 349"/>
                <a:gd name="T73" fmla="*/ 336 h 347"/>
                <a:gd name="T74" fmla="*/ 129 w 349"/>
                <a:gd name="T75" fmla="*/ 347 h 347"/>
                <a:gd name="T76" fmla="*/ 220 w 349"/>
                <a:gd name="T77" fmla="*/ 347 h 347"/>
                <a:gd name="T78" fmla="*/ 231 w 349"/>
                <a:gd name="T79" fmla="*/ 336 h 347"/>
                <a:gd name="T80" fmla="*/ 252 w 349"/>
                <a:gd name="T81" fmla="*/ 210 h 347"/>
                <a:gd name="T82" fmla="*/ 265 w 349"/>
                <a:gd name="T83" fmla="*/ 210 h 347"/>
                <a:gd name="T84" fmla="*/ 277 w 349"/>
                <a:gd name="T85" fmla="*/ 198 h 347"/>
                <a:gd name="T86" fmla="*/ 265 w 349"/>
                <a:gd name="T87" fmla="*/ 187 h 347"/>
                <a:gd name="T88" fmla="*/ 243 w 349"/>
                <a:gd name="T89" fmla="*/ 187 h 347"/>
                <a:gd name="T90" fmla="*/ 238 w 349"/>
                <a:gd name="T91" fmla="*/ 165 h 347"/>
                <a:gd name="T92" fmla="*/ 338 w 349"/>
                <a:gd name="T93" fmla="*/ 165 h 347"/>
                <a:gd name="T94" fmla="*/ 348 w 349"/>
                <a:gd name="T95" fmla="*/ 154 h 347"/>
                <a:gd name="T96" fmla="*/ 348 w 349"/>
                <a:gd name="T97" fmla="*/ 10 h 347"/>
                <a:gd name="T98" fmla="*/ 339 w 349"/>
                <a:gd name="T99" fmla="*/ 0 h 347"/>
                <a:gd name="T100" fmla="*/ 11 w 349"/>
                <a:gd name="T10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347">
                  <a:moveTo>
                    <a:pt x="174" y="75"/>
                  </a:moveTo>
                  <a:cubicBezTo>
                    <a:pt x="187" y="75"/>
                    <a:pt x="198" y="84"/>
                    <a:pt x="198" y="97"/>
                  </a:cubicBezTo>
                  <a:cubicBezTo>
                    <a:pt x="198" y="110"/>
                    <a:pt x="187" y="121"/>
                    <a:pt x="174" y="121"/>
                  </a:cubicBezTo>
                  <a:cubicBezTo>
                    <a:pt x="162" y="121"/>
                    <a:pt x="152" y="110"/>
                    <a:pt x="152" y="97"/>
                  </a:cubicBezTo>
                  <a:cubicBezTo>
                    <a:pt x="152" y="84"/>
                    <a:pt x="161" y="75"/>
                    <a:pt x="174" y="75"/>
                  </a:cubicBezTo>
                  <a:close/>
                  <a:moveTo>
                    <a:pt x="329" y="22"/>
                  </a:moveTo>
                  <a:cubicBezTo>
                    <a:pt x="329" y="143"/>
                    <a:pt x="329" y="143"/>
                    <a:pt x="329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0" y="138"/>
                    <a:pt x="214" y="132"/>
                    <a:pt x="208" y="129"/>
                  </a:cubicBezTo>
                  <a:cubicBezTo>
                    <a:pt x="216" y="121"/>
                    <a:pt x="221" y="109"/>
                    <a:pt x="221" y="97"/>
                  </a:cubicBezTo>
                  <a:cubicBezTo>
                    <a:pt x="221" y="73"/>
                    <a:pt x="200" y="52"/>
                    <a:pt x="175" y="52"/>
                  </a:cubicBezTo>
                  <a:cubicBezTo>
                    <a:pt x="151" y="52"/>
                    <a:pt x="130" y="73"/>
                    <a:pt x="130" y="97"/>
                  </a:cubicBezTo>
                  <a:cubicBezTo>
                    <a:pt x="130" y="109"/>
                    <a:pt x="134" y="121"/>
                    <a:pt x="143" y="129"/>
                  </a:cubicBezTo>
                  <a:cubicBezTo>
                    <a:pt x="136" y="132"/>
                    <a:pt x="130" y="138"/>
                    <a:pt x="125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29" y="22"/>
                    <a:pt x="329" y="22"/>
                    <a:pt x="329" y="22"/>
                  </a:cubicBezTo>
                  <a:close/>
                  <a:moveTo>
                    <a:pt x="174" y="143"/>
                  </a:moveTo>
                  <a:cubicBezTo>
                    <a:pt x="199" y="143"/>
                    <a:pt x="220" y="164"/>
                    <a:pt x="220" y="188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29" y="164"/>
                    <a:pt x="149" y="143"/>
                    <a:pt x="174" y="143"/>
                  </a:cubicBezTo>
                  <a:close/>
                  <a:moveTo>
                    <a:pt x="229" y="212"/>
                  </a:moveTo>
                  <a:cubicBezTo>
                    <a:pt x="210" y="325"/>
                    <a:pt x="210" y="325"/>
                    <a:pt x="210" y="325"/>
                  </a:cubicBezTo>
                  <a:cubicBezTo>
                    <a:pt x="138" y="325"/>
                    <a:pt x="138" y="325"/>
                    <a:pt x="138" y="325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229" y="212"/>
                    <a:pt x="229" y="212"/>
                    <a:pt x="229" y="212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1"/>
                    <a:pt x="5" y="165"/>
                    <a:pt x="11" y="165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73"/>
                    <a:pt x="105" y="180"/>
                    <a:pt x="105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77" y="187"/>
                    <a:pt x="72" y="193"/>
                    <a:pt x="72" y="199"/>
                  </a:cubicBezTo>
                  <a:cubicBezTo>
                    <a:pt x="72" y="205"/>
                    <a:pt x="78" y="210"/>
                    <a:pt x="83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18" y="336"/>
                    <a:pt x="118" y="336"/>
                    <a:pt x="118" y="336"/>
                  </a:cubicBezTo>
                  <a:cubicBezTo>
                    <a:pt x="118" y="342"/>
                    <a:pt x="123" y="347"/>
                    <a:pt x="129" y="347"/>
                  </a:cubicBezTo>
                  <a:cubicBezTo>
                    <a:pt x="220" y="347"/>
                    <a:pt x="220" y="347"/>
                    <a:pt x="220" y="347"/>
                  </a:cubicBezTo>
                  <a:cubicBezTo>
                    <a:pt x="225" y="347"/>
                    <a:pt x="231" y="342"/>
                    <a:pt x="231" y="336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65" y="210"/>
                    <a:pt x="265" y="210"/>
                    <a:pt x="265" y="210"/>
                  </a:cubicBezTo>
                  <a:cubicBezTo>
                    <a:pt x="272" y="210"/>
                    <a:pt x="277" y="205"/>
                    <a:pt x="277" y="198"/>
                  </a:cubicBezTo>
                  <a:cubicBezTo>
                    <a:pt x="277" y="192"/>
                    <a:pt x="271" y="187"/>
                    <a:pt x="265" y="187"/>
                  </a:cubicBezTo>
                  <a:cubicBezTo>
                    <a:pt x="243" y="187"/>
                    <a:pt x="243" y="187"/>
                    <a:pt x="243" y="187"/>
                  </a:cubicBezTo>
                  <a:cubicBezTo>
                    <a:pt x="243" y="180"/>
                    <a:pt x="242" y="172"/>
                    <a:pt x="238" y="165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44" y="165"/>
                    <a:pt x="348" y="159"/>
                    <a:pt x="348" y="154"/>
                  </a:cubicBezTo>
                  <a:cubicBezTo>
                    <a:pt x="348" y="10"/>
                    <a:pt x="348" y="10"/>
                    <a:pt x="348" y="10"/>
                  </a:cubicBezTo>
                  <a:cubicBezTo>
                    <a:pt x="349" y="5"/>
                    <a:pt x="344" y="0"/>
                    <a:pt x="339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C877EE7A-C306-265D-D99A-DE53EDF05C0C}"/>
              </a:ext>
            </a:extLst>
          </p:cNvPr>
          <p:cNvSpPr txBox="1"/>
          <p:nvPr/>
        </p:nvSpPr>
        <p:spPr>
          <a:xfrm>
            <a:off x="105993" y="2342801"/>
            <a:ext cx="304939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77C0176-851A-BD8A-4E53-061C711F4FA3}"/>
              </a:ext>
            </a:extLst>
          </p:cNvPr>
          <p:cNvSpPr txBox="1"/>
          <p:nvPr/>
        </p:nvSpPr>
        <p:spPr>
          <a:xfrm>
            <a:off x="3954093" y="2342801"/>
            <a:ext cx="304939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60CD7C8-AE54-CB6C-C0B4-BD0E9B5E6D58}"/>
              </a:ext>
            </a:extLst>
          </p:cNvPr>
          <p:cNvSpPr txBox="1"/>
          <p:nvPr/>
        </p:nvSpPr>
        <p:spPr>
          <a:xfrm>
            <a:off x="101253" y="4849369"/>
            <a:ext cx="304939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C777C90-E05D-A818-918A-43659FD937BA}"/>
              </a:ext>
            </a:extLst>
          </p:cNvPr>
          <p:cNvSpPr txBox="1"/>
          <p:nvPr/>
        </p:nvSpPr>
        <p:spPr>
          <a:xfrm>
            <a:off x="3949353" y="4849369"/>
            <a:ext cx="304939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3657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46A084-0088-80E6-AF2C-C0BFF504CA4F}"/>
              </a:ext>
            </a:extLst>
          </p:cNvPr>
          <p:cNvSpPr txBox="1"/>
          <p:nvPr/>
        </p:nvSpPr>
        <p:spPr>
          <a:xfrm>
            <a:off x="1848465" y="228288"/>
            <a:ext cx="71873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وارد نمایید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3DB967-AAEE-841B-EA54-C200F263BF46}"/>
              </a:ext>
            </a:extLst>
          </p:cNvPr>
          <p:cNvSpPr txBox="1"/>
          <p:nvPr/>
        </p:nvSpPr>
        <p:spPr>
          <a:xfrm>
            <a:off x="923925" y="1466152"/>
            <a:ext cx="10778179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777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1C43BA-82F8-418F-C944-A9BDDA0E6B64}"/>
              </a:ext>
            </a:extLst>
          </p:cNvPr>
          <p:cNvSpPr txBox="1"/>
          <p:nvPr/>
        </p:nvSpPr>
        <p:spPr>
          <a:xfrm>
            <a:off x="1848465" y="228288"/>
            <a:ext cx="71873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وارد نمایید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70D0EE-9B97-D2A9-434E-01203EE1DBBD}"/>
              </a:ext>
            </a:extLst>
          </p:cNvPr>
          <p:cNvSpPr txBox="1"/>
          <p:nvPr/>
        </p:nvSpPr>
        <p:spPr>
          <a:xfrm>
            <a:off x="711169" y="1834958"/>
            <a:ext cx="10734597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</p:txBody>
      </p:sp>
    </p:spTree>
    <p:extLst>
      <p:ext uri="{BB962C8B-B14F-4D97-AF65-F5344CB8AC3E}">
        <p14:creationId xmlns:p14="http://schemas.microsoft.com/office/powerpoint/2010/main" val="143379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54E48E-4240-5F44-4F39-E4C5BEC4D8BC}"/>
              </a:ext>
            </a:extLst>
          </p:cNvPr>
          <p:cNvSpPr txBox="1"/>
          <p:nvPr/>
        </p:nvSpPr>
        <p:spPr>
          <a:xfrm>
            <a:off x="667659" y="3283857"/>
            <a:ext cx="6096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7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</a:t>
            </a:r>
          </a:p>
        </p:txBody>
      </p:sp>
    </p:spTree>
    <p:extLst>
      <p:ext uri="{BB962C8B-B14F-4D97-AF65-F5344CB8AC3E}">
        <p14:creationId xmlns:p14="http://schemas.microsoft.com/office/powerpoint/2010/main" val="195739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80E4112-F6D5-7B19-7ACD-88159E6D28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r="109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D2D9A53-5F3E-07FB-4A9E-820EA172A39F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D36306F-300F-663B-6D76-0D0CC93D684E}"/>
              </a:ext>
            </a:extLst>
          </p:cNvPr>
          <p:cNvGrpSpPr/>
          <p:nvPr/>
        </p:nvGrpSpPr>
        <p:grpSpPr>
          <a:xfrm flipH="1">
            <a:off x="11218800" y="2132445"/>
            <a:ext cx="425803" cy="375822"/>
            <a:chOff x="6506842" y="3125049"/>
            <a:chExt cx="812915" cy="717494"/>
          </a:xfrm>
        </p:grpSpPr>
        <p:sp>
          <p:nvSpPr>
            <p:cNvPr id="2" name="Google Shape;886;p57">
              <a:extLst>
                <a:ext uri="{FF2B5EF4-FFF2-40B4-BE49-F238E27FC236}">
                  <a16:creationId xmlns:a16="http://schemas.microsoft.com/office/drawing/2014/main" id="{9F29AF53-0890-0DEE-F802-41F2E2F61638}"/>
                </a:ext>
              </a:extLst>
            </p:cNvPr>
            <p:cNvSpPr/>
            <p:nvPr/>
          </p:nvSpPr>
          <p:spPr>
            <a:xfrm>
              <a:off x="6506842" y="3125049"/>
              <a:ext cx="812915" cy="717494"/>
            </a:xfrm>
            <a:prstGeom prst="roundRect">
              <a:avLst>
                <a:gd name="adj" fmla="val 1938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" name="Google Shape;889;p57">
              <a:extLst>
                <a:ext uri="{FF2B5EF4-FFF2-40B4-BE49-F238E27FC236}">
                  <a16:creationId xmlns:a16="http://schemas.microsoft.com/office/drawing/2014/main" id="{458D9F52-95FB-CABE-F4A4-ABE203E80F9A}"/>
                </a:ext>
              </a:extLst>
            </p:cNvPr>
            <p:cNvSpPr/>
            <p:nvPr/>
          </p:nvSpPr>
          <p:spPr>
            <a:xfrm rot="16200000">
              <a:off x="6761010" y="3298628"/>
              <a:ext cx="304579" cy="370331"/>
            </a:xfrm>
            <a:custGeom>
              <a:avLst/>
              <a:gdLst/>
              <a:ahLst/>
              <a:cxnLst/>
              <a:rect l="l" t="t" r="r" b="b"/>
              <a:pathLst>
                <a:path w="1264601" h="1537605" extrusionOk="0">
                  <a:moveTo>
                    <a:pt x="30125" y="976850"/>
                  </a:moveTo>
                  <a:cubicBezTo>
                    <a:pt x="-10042" y="936684"/>
                    <a:pt x="-10042" y="872042"/>
                    <a:pt x="30125" y="831876"/>
                  </a:cubicBezTo>
                  <a:cubicBezTo>
                    <a:pt x="50208" y="811793"/>
                    <a:pt x="76253" y="801751"/>
                    <a:pt x="102612" y="801751"/>
                  </a:cubicBezTo>
                  <a:cubicBezTo>
                    <a:pt x="128971" y="801751"/>
                    <a:pt x="155016" y="811793"/>
                    <a:pt x="175099" y="831876"/>
                  </a:cubicBezTo>
                  <a:lnTo>
                    <a:pt x="530944" y="1187721"/>
                  </a:lnTo>
                  <a:lnTo>
                    <a:pt x="530944" y="102612"/>
                  </a:lnTo>
                  <a:cubicBezTo>
                    <a:pt x="530944" y="46128"/>
                    <a:pt x="576759" y="0"/>
                    <a:pt x="633556" y="0"/>
                  </a:cubicBezTo>
                  <a:cubicBezTo>
                    <a:pt x="690040" y="0"/>
                    <a:pt x="736168" y="45814"/>
                    <a:pt x="736168" y="102612"/>
                  </a:cubicBezTo>
                  <a:lnTo>
                    <a:pt x="736168" y="1187721"/>
                  </a:lnTo>
                  <a:lnTo>
                    <a:pt x="1091386" y="831876"/>
                  </a:lnTo>
                  <a:cubicBezTo>
                    <a:pt x="1131552" y="791710"/>
                    <a:pt x="1196194" y="791710"/>
                    <a:pt x="1236360" y="831876"/>
                  </a:cubicBezTo>
                  <a:cubicBezTo>
                    <a:pt x="1276526" y="872042"/>
                    <a:pt x="1276526" y="936684"/>
                    <a:pt x="1236360" y="976850"/>
                  </a:cubicBezTo>
                  <a:lnTo>
                    <a:pt x="705729" y="1507481"/>
                  </a:lnTo>
                  <a:cubicBezTo>
                    <a:pt x="686588" y="1526622"/>
                    <a:pt x="660543" y="1537605"/>
                    <a:pt x="633242" y="1537605"/>
                  </a:cubicBezTo>
                  <a:cubicBezTo>
                    <a:pt x="605942" y="1537605"/>
                    <a:pt x="579897" y="1526936"/>
                    <a:pt x="560755" y="1507481"/>
                  </a:cubicBezTo>
                  <a:lnTo>
                    <a:pt x="30125" y="9768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108F521-6BE3-52F1-69C0-1C4DCADDFEC5}"/>
              </a:ext>
            </a:extLst>
          </p:cNvPr>
          <p:cNvGrpSpPr/>
          <p:nvPr/>
        </p:nvGrpSpPr>
        <p:grpSpPr>
          <a:xfrm flipH="1">
            <a:off x="11218800" y="3783565"/>
            <a:ext cx="425803" cy="375822"/>
            <a:chOff x="6506842" y="3125049"/>
            <a:chExt cx="812915" cy="717494"/>
          </a:xfrm>
        </p:grpSpPr>
        <p:sp>
          <p:nvSpPr>
            <p:cNvPr id="8" name="Google Shape;886;p57">
              <a:extLst>
                <a:ext uri="{FF2B5EF4-FFF2-40B4-BE49-F238E27FC236}">
                  <a16:creationId xmlns:a16="http://schemas.microsoft.com/office/drawing/2014/main" id="{400EB3FB-E786-71DD-B500-164D406358BB}"/>
                </a:ext>
              </a:extLst>
            </p:cNvPr>
            <p:cNvSpPr/>
            <p:nvPr/>
          </p:nvSpPr>
          <p:spPr>
            <a:xfrm>
              <a:off x="6506842" y="3125049"/>
              <a:ext cx="812915" cy="717494"/>
            </a:xfrm>
            <a:prstGeom prst="roundRect">
              <a:avLst>
                <a:gd name="adj" fmla="val 1938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" name="Google Shape;889;p57">
              <a:extLst>
                <a:ext uri="{FF2B5EF4-FFF2-40B4-BE49-F238E27FC236}">
                  <a16:creationId xmlns:a16="http://schemas.microsoft.com/office/drawing/2014/main" id="{AEE57C4F-6353-C472-0CE7-B11B96ABFA18}"/>
                </a:ext>
              </a:extLst>
            </p:cNvPr>
            <p:cNvSpPr/>
            <p:nvPr/>
          </p:nvSpPr>
          <p:spPr>
            <a:xfrm rot="16200000">
              <a:off x="6761010" y="3298628"/>
              <a:ext cx="304579" cy="370331"/>
            </a:xfrm>
            <a:custGeom>
              <a:avLst/>
              <a:gdLst/>
              <a:ahLst/>
              <a:cxnLst/>
              <a:rect l="l" t="t" r="r" b="b"/>
              <a:pathLst>
                <a:path w="1264601" h="1537605" extrusionOk="0">
                  <a:moveTo>
                    <a:pt x="30125" y="976850"/>
                  </a:moveTo>
                  <a:cubicBezTo>
                    <a:pt x="-10042" y="936684"/>
                    <a:pt x="-10042" y="872042"/>
                    <a:pt x="30125" y="831876"/>
                  </a:cubicBezTo>
                  <a:cubicBezTo>
                    <a:pt x="50208" y="811793"/>
                    <a:pt x="76253" y="801751"/>
                    <a:pt x="102612" y="801751"/>
                  </a:cubicBezTo>
                  <a:cubicBezTo>
                    <a:pt x="128971" y="801751"/>
                    <a:pt x="155016" y="811793"/>
                    <a:pt x="175099" y="831876"/>
                  </a:cubicBezTo>
                  <a:lnTo>
                    <a:pt x="530944" y="1187721"/>
                  </a:lnTo>
                  <a:lnTo>
                    <a:pt x="530944" y="102612"/>
                  </a:lnTo>
                  <a:cubicBezTo>
                    <a:pt x="530944" y="46128"/>
                    <a:pt x="576759" y="0"/>
                    <a:pt x="633556" y="0"/>
                  </a:cubicBezTo>
                  <a:cubicBezTo>
                    <a:pt x="690040" y="0"/>
                    <a:pt x="736168" y="45814"/>
                    <a:pt x="736168" y="102612"/>
                  </a:cubicBezTo>
                  <a:lnTo>
                    <a:pt x="736168" y="1187721"/>
                  </a:lnTo>
                  <a:lnTo>
                    <a:pt x="1091386" y="831876"/>
                  </a:lnTo>
                  <a:cubicBezTo>
                    <a:pt x="1131552" y="791710"/>
                    <a:pt x="1196194" y="791710"/>
                    <a:pt x="1236360" y="831876"/>
                  </a:cubicBezTo>
                  <a:cubicBezTo>
                    <a:pt x="1276526" y="872042"/>
                    <a:pt x="1276526" y="936684"/>
                    <a:pt x="1236360" y="976850"/>
                  </a:cubicBezTo>
                  <a:lnTo>
                    <a:pt x="705729" y="1507481"/>
                  </a:lnTo>
                  <a:cubicBezTo>
                    <a:pt x="686588" y="1526622"/>
                    <a:pt x="660543" y="1537605"/>
                    <a:pt x="633242" y="1537605"/>
                  </a:cubicBezTo>
                  <a:cubicBezTo>
                    <a:pt x="605942" y="1537605"/>
                    <a:pt x="579897" y="1526936"/>
                    <a:pt x="560755" y="1507481"/>
                  </a:cubicBezTo>
                  <a:lnTo>
                    <a:pt x="30125" y="9768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D78270E-7CCA-3D10-F3C3-F8AF521F4258}"/>
              </a:ext>
            </a:extLst>
          </p:cNvPr>
          <p:cNvGrpSpPr/>
          <p:nvPr/>
        </p:nvGrpSpPr>
        <p:grpSpPr>
          <a:xfrm flipH="1">
            <a:off x="11218800" y="5369368"/>
            <a:ext cx="425803" cy="375822"/>
            <a:chOff x="6506842" y="3125049"/>
            <a:chExt cx="812915" cy="717494"/>
          </a:xfrm>
        </p:grpSpPr>
        <p:sp>
          <p:nvSpPr>
            <p:cNvPr id="11" name="Google Shape;886;p57">
              <a:extLst>
                <a:ext uri="{FF2B5EF4-FFF2-40B4-BE49-F238E27FC236}">
                  <a16:creationId xmlns:a16="http://schemas.microsoft.com/office/drawing/2014/main" id="{53A329AC-7EA6-55C0-9813-CFE9AE091739}"/>
                </a:ext>
              </a:extLst>
            </p:cNvPr>
            <p:cNvSpPr/>
            <p:nvPr/>
          </p:nvSpPr>
          <p:spPr>
            <a:xfrm>
              <a:off x="6506842" y="3125049"/>
              <a:ext cx="812915" cy="717494"/>
            </a:xfrm>
            <a:prstGeom prst="roundRect">
              <a:avLst>
                <a:gd name="adj" fmla="val 1938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" name="Google Shape;889;p57">
              <a:extLst>
                <a:ext uri="{FF2B5EF4-FFF2-40B4-BE49-F238E27FC236}">
                  <a16:creationId xmlns:a16="http://schemas.microsoft.com/office/drawing/2014/main" id="{5B58AFA1-6BEB-EA7D-5EC8-6DAF44C9091A}"/>
                </a:ext>
              </a:extLst>
            </p:cNvPr>
            <p:cNvSpPr/>
            <p:nvPr/>
          </p:nvSpPr>
          <p:spPr>
            <a:xfrm rot="16200000">
              <a:off x="6761010" y="3298628"/>
              <a:ext cx="304579" cy="370331"/>
            </a:xfrm>
            <a:custGeom>
              <a:avLst/>
              <a:gdLst/>
              <a:ahLst/>
              <a:cxnLst/>
              <a:rect l="l" t="t" r="r" b="b"/>
              <a:pathLst>
                <a:path w="1264601" h="1537605" extrusionOk="0">
                  <a:moveTo>
                    <a:pt x="30125" y="976850"/>
                  </a:moveTo>
                  <a:cubicBezTo>
                    <a:pt x="-10042" y="936684"/>
                    <a:pt x="-10042" y="872042"/>
                    <a:pt x="30125" y="831876"/>
                  </a:cubicBezTo>
                  <a:cubicBezTo>
                    <a:pt x="50208" y="811793"/>
                    <a:pt x="76253" y="801751"/>
                    <a:pt x="102612" y="801751"/>
                  </a:cubicBezTo>
                  <a:cubicBezTo>
                    <a:pt x="128971" y="801751"/>
                    <a:pt x="155016" y="811793"/>
                    <a:pt x="175099" y="831876"/>
                  </a:cubicBezTo>
                  <a:lnTo>
                    <a:pt x="530944" y="1187721"/>
                  </a:lnTo>
                  <a:lnTo>
                    <a:pt x="530944" y="102612"/>
                  </a:lnTo>
                  <a:cubicBezTo>
                    <a:pt x="530944" y="46128"/>
                    <a:pt x="576759" y="0"/>
                    <a:pt x="633556" y="0"/>
                  </a:cubicBezTo>
                  <a:cubicBezTo>
                    <a:pt x="690040" y="0"/>
                    <a:pt x="736168" y="45814"/>
                    <a:pt x="736168" y="102612"/>
                  </a:cubicBezTo>
                  <a:lnTo>
                    <a:pt x="736168" y="1187721"/>
                  </a:lnTo>
                  <a:lnTo>
                    <a:pt x="1091386" y="831876"/>
                  </a:lnTo>
                  <a:cubicBezTo>
                    <a:pt x="1131552" y="791710"/>
                    <a:pt x="1196194" y="791710"/>
                    <a:pt x="1236360" y="831876"/>
                  </a:cubicBezTo>
                  <a:cubicBezTo>
                    <a:pt x="1276526" y="872042"/>
                    <a:pt x="1276526" y="936684"/>
                    <a:pt x="1236360" y="976850"/>
                  </a:cubicBezTo>
                  <a:lnTo>
                    <a:pt x="705729" y="1507481"/>
                  </a:lnTo>
                  <a:cubicBezTo>
                    <a:pt x="686588" y="1526622"/>
                    <a:pt x="660543" y="1537605"/>
                    <a:pt x="633242" y="1537605"/>
                  </a:cubicBezTo>
                  <a:cubicBezTo>
                    <a:pt x="605942" y="1537605"/>
                    <a:pt x="579897" y="1526936"/>
                    <a:pt x="560755" y="1507481"/>
                  </a:cubicBezTo>
                  <a:lnTo>
                    <a:pt x="30125" y="9768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7BFB5FF-E0B3-90F0-2158-C406621FE258}"/>
              </a:ext>
            </a:extLst>
          </p:cNvPr>
          <p:cNvSpPr txBox="1"/>
          <p:nvPr/>
        </p:nvSpPr>
        <p:spPr>
          <a:xfrm>
            <a:off x="6018304" y="1413163"/>
            <a:ext cx="506795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313692-BE85-EAD2-7A03-7E3E2E84B78E}"/>
              </a:ext>
            </a:extLst>
          </p:cNvPr>
          <p:cNvSpPr txBox="1"/>
          <p:nvPr/>
        </p:nvSpPr>
        <p:spPr>
          <a:xfrm>
            <a:off x="6018304" y="3050050"/>
            <a:ext cx="506795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285256-0EF4-7201-1E2D-F6F4FA310DC1}"/>
              </a:ext>
            </a:extLst>
          </p:cNvPr>
          <p:cNvSpPr txBox="1"/>
          <p:nvPr/>
        </p:nvSpPr>
        <p:spPr>
          <a:xfrm>
            <a:off x="6018304" y="4686937"/>
            <a:ext cx="506795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501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0CECC5C-324D-BFB9-6C7F-96685F75A00A}"/>
              </a:ext>
            </a:extLst>
          </p:cNvPr>
          <p:cNvSpPr>
            <a:spLocks/>
          </p:cNvSpPr>
          <p:nvPr/>
        </p:nvSpPr>
        <p:spPr bwMode="auto">
          <a:xfrm>
            <a:off x="966628" y="3568898"/>
            <a:ext cx="10236518" cy="307340"/>
          </a:xfrm>
          <a:custGeom>
            <a:avLst/>
            <a:gdLst>
              <a:gd name="T0" fmla="*/ 2435 w 2470"/>
              <a:gd name="T1" fmla="*/ 1 h 74"/>
              <a:gd name="T2" fmla="*/ 2402 w 2470"/>
              <a:gd name="T3" fmla="*/ 18 h 74"/>
              <a:gd name="T4" fmla="*/ 2376 w 2470"/>
              <a:gd name="T5" fmla="*/ 33 h 74"/>
              <a:gd name="T6" fmla="*/ 1692 w 2470"/>
              <a:gd name="T7" fmla="*/ 33 h 74"/>
              <a:gd name="T8" fmla="*/ 1666 w 2470"/>
              <a:gd name="T9" fmla="*/ 19 h 74"/>
              <a:gd name="T10" fmla="*/ 1634 w 2470"/>
              <a:gd name="T11" fmla="*/ 1 h 74"/>
              <a:gd name="T12" fmla="*/ 1603 w 2470"/>
              <a:gd name="T13" fmla="*/ 19 h 74"/>
              <a:gd name="T14" fmla="*/ 1577 w 2470"/>
              <a:gd name="T15" fmla="*/ 33 h 74"/>
              <a:gd name="T16" fmla="*/ 893 w 2470"/>
              <a:gd name="T17" fmla="*/ 33 h 74"/>
              <a:gd name="T18" fmla="*/ 867 w 2470"/>
              <a:gd name="T19" fmla="*/ 19 h 74"/>
              <a:gd name="T20" fmla="*/ 836 w 2470"/>
              <a:gd name="T21" fmla="*/ 1 h 74"/>
              <a:gd name="T22" fmla="*/ 805 w 2470"/>
              <a:gd name="T23" fmla="*/ 19 h 74"/>
              <a:gd name="T24" fmla="*/ 779 w 2470"/>
              <a:gd name="T25" fmla="*/ 33 h 74"/>
              <a:gd name="T26" fmla="*/ 95 w 2470"/>
              <a:gd name="T27" fmla="*/ 33 h 74"/>
              <a:gd name="T28" fmla="*/ 68 w 2470"/>
              <a:gd name="T29" fmla="*/ 18 h 74"/>
              <a:gd name="T30" fmla="*/ 35 w 2470"/>
              <a:gd name="T31" fmla="*/ 1 h 74"/>
              <a:gd name="T32" fmla="*/ 1 w 2470"/>
              <a:gd name="T33" fmla="*/ 36 h 74"/>
              <a:gd name="T34" fmla="*/ 38 w 2470"/>
              <a:gd name="T35" fmla="*/ 74 h 74"/>
              <a:gd name="T36" fmla="*/ 69 w 2470"/>
              <a:gd name="T37" fmla="*/ 56 h 74"/>
              <a:gd name="T38" fmla="*/ 95 w 2470"/>
              <a:gd name="T39" fmla="*/ 42 h 74"/>
              <a:gd name="T40" fmla="*/ 779 w 2470"/>
              <a:gd name="T41" fmla="*/ 42 h 74"/>
              <a:gd name="T42" fmla="*/ 805 w 2470"/>
              <a:gd name="T43" fmla="*/ 56 h 74"/>
              <a:gd name="T44" fmla="*/ 836 w 2470"/>
              <a:gd name="T45" fmla="*/ 74 h 74"/>
              <a:gd name="T46" fmla="*/ 867 w 2470"/>
              <a:gd name="T47" fmla="*/ 56 h 74"/>
              <a:gd name="T48" fmla="*/ 893 w 2470"/>
              <a:gd name="T49" fmla="*/ 42 h 74"/>
              <a:gd name="T50" fmla="*/ 1577 w 2470"/>
              <a:gd name="T51" fmla="*/ 42 h 74"/>
              <a:gd name="T52" fmla="*/ 1603 w 2470"/>
              <a:gd name="T53" fmla="*/ 56 h 74"/>
              <a:gd name="T54" fmla="*/ 1634 w 2470"/>
              <a:gd name="T55" fmla="*/ 74 h 74"/>
              <a:gd name="T56" fmla="*/ 1666 w 2470"/>
              <a:gd name="T57" fmla="*/ 56 h 74"/>
              <a:gd name="T58" fmla="*/ 1692 w 2470"/>
              <a:gd name="T59" fmla="*/ 42 h 74"/>
              <a:gd name="T60" fmla="*/ 2376 w 2470"/>
              <a:gd name="T61" fmla="*/ 42 h 74"/>
              <a:gd name="T62" fmla="*/ 2401 w 2470"/>
              <a:gd name="T63" fmla="*/ 56 h 74"/>
              <a:gd name="T64" fmla="*/ 2433 w 2470"/>
              <a:gd name="T65" fmla="*/ 74 h 74"/>
              <a:gd name="T66" fmla="*/ 2469 w 2470"/>
              <a:gd name="T67" fmla="*/ 36 h 74"/>
              <a:gd name="T68" fmla="*/ 2435 w 2470"/>
              <a:gd name="T69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0" h="74">
                <a:moveTo>
                  <a:pt x="2435" y="1"/>
                </a:moveTo>
                <a:cubicBezTo>
                  <a:pt x="2421" y="0"/>
                  <a:pt x="2409" y="7"/>
                  <a:pt x="2402" y="18"/>
                </a:cubicBezTo>
                <a:cubicBezTo>
                  <a:pt x="2396" y="27"/>
                  <a:pt x="2386" y="33"/>
                  <a:pt x="2376" y="33"/>
                </a:cubicBezTo>
                <a:cubicBezTo>
                  <a:pt x="1692" y="33"/>
                  <a:pt x="1692" y="33"/>
                  <a:pt x="1692" y="33"/>
                </a:cubicBezTo>
                <a:cubicBezTo>
                  <a:pt x="1681" y="33"/>
                  <a:pt x="1671" y="28"/>
                  <a:pt x="1666" y="19"/>
                </a:cubicBezTo>
                <a:cubicBezTo>
                  <a:pt x="1659" y="8"/>
                  <a:pt x="1648" y="1"/>
                  <a:pt x="1634" y="1"/>
                </a:cubicBezTo>
                <a:cubicBezTo>
                  <a:pt x="1621" y="1"/>
                  <a:pt x="1609" y="8"/>
                  <a:pt x="1603" y="19"/>
                </a:cubicBezTo>
                <a:cubicBezTo>
                  <a:pt x="1598" y="28"/>
                  <a:pt x="1588" y="33"/>
                  <a:pt x="1577" y="33"/>
                </a:cubicBezTo>
                <a:cubicBezTo>
                  <a:pt x="893" y="33"/>
                  <a:pt x="893" y="33"/>
                  <a:pt x="893" y="33"/>
                </a:cubicBezTo>
                <a:cubicBezTo>
                  <a:pt x="883" y="33"/>
                  <a:pt x="873" y="28"/>
                  <a:pt x="867" y="19"/>
                </a:cubicBezTo>
                <a:cubicBezTo>
                  <a:pt x="861" y="8"/>
                  <a:pt x="849" y="1"/>
                  <a:pt x="836" y="1"/>
                </a:cubicBezTo>
                <a:cubicBezTo>
                  <a:pt x="823" y="1"/>
                  <a:pt x="811" y="8"/>
                  <a:pt x="805" y="19"/>
                </a:cubicBezTo>
                <a:cubicBezTo>
                  <a:pt x="799" y="28"/>
                  <a:pt x="789" y="33"/>
                  <a:pt x="779" y="33"/>
                </a:cubicBezTo>
                <a:cubicBezTo>
                  <a:pt x="95" y="33"/>
                  <a:pt x="95" y="33"/>
                  <a:pt x="95" y="33"/>
                </a:cubicBezTo>
                <a:cubicBezTo>
                  <a:pt x="84" y="33"/>
                  <a:pt x="74" y="27"/>
                  <a:pt x="68" y="18"/>
                </a:cubicBezTo>
                <a:cubicBezTo>
                  <a:pt x="62" y="7"/>
                  <a:pt x="49" y="0"/>
                  <a:pt x="35" y="1"/>
                </a:cubicBezTo>
                <a:cubicBezTo>
                  <a:pt x="17" y="2"/>
                  <a:pt x="2" y="17"/>
                  <a:pt x="1" y="36"/>
                </a:cubicBezTo>
                <a:cubicBezTo>
                  <a:pt x="0" y="57"/>
                  <a:pt x="17" y="74"/>
                  <a:pt x="38" y="74"/>
                </a:cubicBezTo>
                <a:cubicBezTo>
                  <a:pt x="51" y="74"/>
                  <a:pt x="63" y="66"/>
                  <a:pt x="69" y="56"/>
                </a:cubicBezTo>
                <a:cubicBezTo>
                  <a:pt x="74" y="47"/>
                  <a:pt x="84" y="42"/>
                  <a:pt x="95" y="42"/>
                </a:cubicBezTo>
                <a:cubicBezTo>
                  <a:pt x="779" y="42"/>
                  <a:pt x="779" y="42"/>
                  <a:pt x="779" y="42"/>
                </a:cubicBezTo>
                <a:cubicBezTo>
                  <a:pt x="789" y="42"/>
                  <a:pt x="799" y="47"/>
                  <a:pt x="805" y="56"/>
                </a:cubicBezTo>
                <a:cubicBezTo>
                  <a:pt x="811" y="66"/>
                  <a:pt x="823" y="74"/>
                  <a:pt x="836" y="74"/>
                </a:cubicBezTo>
                <a:cubicBezTo>
                  <a:pt x="849" y="74"/>
                  <a:pt x="861" y="66"/>
                  <a:pt x="867" y="56"/>
                </a:cubicBezTo>
                <a:cubicBezTo>
                  <a:pt x="873" y="47"/>
                  <a:pt x="883" y="42"/>
                  <a:pt x="893" y="42"/>
                </a:cubicBezTo>
                <a:cubicBezTo>
                  <a:pt x="1577" y="42"/>
                  <a:pt x="1577" y="42"/>
                  <a:pt x="1577" y="42"/>
                </a:cubicBezTo>
                <a:cubicBezTo>
                  <a:pt x="1588" y="42"/>
                  <a:pt x="1598" y="47"/>
                  <a:pt x="1603" y="56"/>
                </a:cubicBezTo>
                <a:cubicBezTo>
                  <a:pt x="1609" y="66"/>
                  <a:pt x="1621" y="74"/>
                  <a:pt x="1634" y="74"/>
                </a:cubicBezTo>
                <a:cubicBezTo>
                  <a:pt x="1648" y="74"/>
                  <a:pt x="1659" y="66"/>
                  <a:pt x="1666" y="56"/>
                </a:cubicBezTo>
                <a:cubicBezTo>
                  <a:pt x="1671" y="47"/>
                  <a:pt x="1681" y="42"/>
                  <a:pt x="1692" y="42"/>
                </a:cubicBezTo>
                <a:cubicBezTo>
                  <a:pt x="2376" y="42"/>
                  <a:pt x="2376" y="42"/>
                  <a:pt x="2376" y="42"/>
                </a:cubicBezTo>
                <a:cubicBezTo>
                  <a:pt x="2386" y="42"/>
                  <a:pt x="2396" y="47"/>
                  <a:pt x="2401" y="56"/>
                </a:cubicBezTo>
                <a:cubicBezTo>
                  <a:pt x="2408" y="66"/>
                  <a:pt x="2419" y="74"/>
                  <a:pt x="2433" y="74"/>
                </a:cubicBezTo>
                <a:cubicBezTo>
                  <a:pt x="2453" y="74"/>
                  <a:pt x="2470" y="57"/>
                  <a:pt x="2469" y="36"/>
                </a:cubicBezTo>
                <a:cubicBezTo>
                  <a:pt x="2469" y="17"/>
                  <a:pt x="2454" y="2"/>
                  <a:pt x="243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676C602-BB25-5F99-A6A2-88754137BDE1}"/>
              </a:ext>
            </a:extLst>
          </p:cNvPr>
          <p:cNvGrpSpPr/>
          <p:nvPr/>
        </p:nvGrpSpPr>
        <p:grpSpPr>
          <a:xfrm>
            <a:off x="8075613" y="2095063"/>
            <a:ext cx="2561749" cy="3698501"/>
            <a:chOff x="8075613" y="2095063"/>
            <a:chExt cx="2561749" cy="3698501"/>
          </a:xfrm>
        </p:grpSpPr>
        <p:sp>
          <p:nvSpPr>
            <p:cNvPr id="3" name="Freeform 16">
              <a:extLst>
                <a:ext uri="{FF2B5EF4-FFF2-40B4-BE49-F238E27FC236}">
                  <a16:creationId xmlns:a16="http://schemas.microsoft.com/office/drawing/2014/main" id="{BB86060A-F55D-7E9A-D70A-22FB578DF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5613" y="2095063"/>
              <a:ext cx="2561749" cy="3237547"/>
            </a:xfrm>
            <a:prstGeom prst="roundRect">
              <a:avLst>
                <a:gd name="adj" fmla="val 7873"/>
              </a:avLst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6">
              <a:extLst>
                <a:ext uri="{FF2B5EF4-FFF2-40B4-BE49-F238E27FC236}">
                  <a16:creationId xmlns:a16="http://schemas.microsoft.com/office/drawing/2014/main" id="{B8F5F003-FBD0-5A93-E0E5-20050FD4F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1026" y="2312160"/>
              <a:ext cx="2147431" cy="2803353"/>
            </a:xfrm>
            <a:prstGeom prst="roundRect">
              <a:avLst>
                <a:gd name="adj" fmla="val 8027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776D51C-457F-2534-E3B1-13EB74A50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5005" y="4611468"/>
              <a:ext cx="1179474" cy="11820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8003BFF-2E36-5E0D-1DA5-38751D872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2297" y="4689406"/>
              <a:ext cx="1024891" cy="10262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6448B2EE-C7C3-B3B6-9838-60A55B6CD39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78136" y="4965426"/>
              <a:ext cx="553212" cy="474181"/>
            </a:xfrm>
            <a:custGeom>
              <a:avLst/>
              <a:gdLst>
                <a:gd name="T0" fmla="*/ 70 w 161"/>
                <a:gd name="T1" fmla="*/ 57 h 138"/>
                <a:gd name="T2" fmla="*/ 38 w 161"/>
                <a:gd name="T3" fmla="*/ 35 h 138"/>
                <a:gd name="T4" fmla="*/ 105 w 161"/>
                <a:gd name="T5" fmla="*/ 35 h 138"/>
                <a:gd name="T6" fmla="*/ 80 w 161"/>
                <a:gd name="T7" fmla="*/ 57 h 138"/>
                <a:gd name="T8" fmla="*/ 105 w 161"/>
                <a:gd name="T9" fmla="*/ 35 h 138"/>
                <a:gd name="T10" fmla="*/ 143 w 161"/>
                <a:gd name="T11" fmla="*/ 57 h 138"/>
                <a:gd name="T12" fmla="*/ 115 w 161"/>
                <a:gd name="T13" fmla="*/ 35 h 138"/>
                <a:gd name="T14" fmla="*/ 70 w 161"/>
                <a:gd name="T15" fmla="*/ 66 h 138"/>
                <a:gd name="T16" fmla="*/ 54 w 161"/>
                <a:gd name="T17" fmla="*/ 88 h 138"/>
                <a:gd name="T18" fmla="*/ 70 w 161"/>
                <a:gd name="T19" fmla="*/ 66 h 138"/>
                <a:gd name="T20" fmla="*/ 105 w 161"/>
                <a:gd name="T21" fmla="*/ 88 h 138"/>
                <a:gd name="T22" fmla="*/ 80 w 161"/>
                <a:gd name="T23" fmla="*/ 66 h 138"/>
                <a:gd name="T24" fmla="*/ 140 w 161"/>
                <a:gd name="T25" fmla="*/ 66 h 138"/>
                <a:gd name="T26" fmla="*/ 115 w 161"/>
                <a:gd name="T27" fmla="*/ 88 h 138"/>
                <a:gd name="T28" fmla="*/ 140 w 161"/>
                <a:gd name="T29" fmla="*/ 66 h 138"/>
                <a:gd name="T30" fmla="*/ 71 w 161"/>
                <a:gd name="T31" fmla="*/ 126 h 138"/>
                <a:gd name="T32" fmla="*/ 59 w 161"/>
                <a:gd name="T33" fmla="*/ 121 h 138"/>
                <a:gd name="T34" fmla="*/ 124 w 161"/>
                <a:gd name="T35" fmla="*/ 113 h 138"/>
                <a:gd name="T36" fmla="*/ 124 w 161"/>
                <a:gd name="T37" fmla="*/ 128 h 138"/>
                <a:gd name="T38" fmla="*/ 124 w 161"/>
                <a:gd name="T39" fmla="*/ 113 h 138"/>
                <a:gd name="T40" fmla="*/ 0 w 161"/>
                <a:gd name="T41" fmla="*/ 5 h 138"/>
                <a:gd name="T42" fmla="*/ 21 w 161"/>
                <a:gd name="T43" fmla="*/ 10 h 138"/>
                <a:gd name="T44" fmla="*/ 27 w 161"/>
                <a:gd name="T45" fmla="*/ 32 h 138"/>
                <a:gd name="T46" fmla="*/ 27 w 161"/>
                <a:gd name="T47" fmla="*/ 107 h 138"/>
                <a:gd name="T48" fmla="*/ 50 w 161"/>
                <a:gd name="T49" fmla="*/ 125 h 138"/>
                <a:gd name="T50" fmla="*/ 82 w 161"/>
                <a:gd name="T51" fmla="*/ 125 h 138"/>
                <a:gd name="T52" fmla="*/ 124 w 161"/>
                <a:gd name="T53" fmla="*/ 138 h 138"/>
                <a:gd name="T54" fmla="*/ 146 w 161"/>
                <a:gd name="T55" fmla="*/ 125 h 138"/>
                <a:gd name="T56" fmla="*/ 146 w 161"/>
                <a:gd name="T57" fmla="*/ 116 h 138"/>
                <a:gd name="T58" fmla="*/ 124 w 161"/>
                <a:gd name="T59" fmla="*/ 104 h 138"/>
                <a:gd name="T60" fmla="*/ 82 w 161"/>
                <a:gd name="T61" fmla="*/ 116 h 138"/>
                <a:gd name="T62" fmla="*/ 50 w 161"/>
                <a:gd name="T63" fmla="*/ 116 h 138"/>
                <a:gd name="T64" fmla="*/ 36 w 161"/>
                <a:gd name="T65" fmla="*/ 107 h 138"/>
                <a:gd name="T66" fmla="*/ 137 w 161"/>
                <a:gd name="T67" fmla="*/ 98 h 138"/>
                <a:gd name="T68" fmla="*/ 160 w 161"/>
                <a:gd name="T69" fmla="*/ 31 h 138"/>
                <a:gd name="T70" fmla="*/ 156 w 161"/>
                <a:gd name="T71" fmla="*/ 25 h 138"/>
                <a:gd name="T72" fmla="*/ 29 w 161"/>
                <a:gd name="T73" fmla="*/ 4 h 138"/>
                <a:gd name="T74" fmla="*/ 5 w 161"/>
                <a:gd name="T7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138">
                  <a:moveTo>
                    <a:pt x="70" y="35"/>
                  </a:moveTo>
                  <a:cubicBezTo>
                    <a:pt x="70" y="57"/>
                    <a:pt x="70" y="57"/>
                    <a:pt x="70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105" y="35"/>
                  </a:moveTo>
                  <a:cubicBezTo>
                    <a:pt x="105" y="57"/>
                    <a:pt x="105" y="57"/>
                    <a:pt x="105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149" y="35"/>
                  </a:moveTo>
                  <a:cubicBezTo>
                    <a:pt x="143" y="57"/>
                    <a:pt x="143" y="57"/>
                    <a:pt x="143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49" y="35"/>
                    <a:pt x="149" y="35"/>
                    <a:pt x="149" y="35"/>
                  </a:cubicBezTo>
                  <a:close/>
                  <a:moveTo>
                    <a:pt x="70" y="66"/>
                  </a:moveTo>
                  <a:cubicBezTo>
                    <a:pt x="70" y="88"/>
                    <a:pt x="70" y="88"/>
                    <a:pt x="70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0" y="66"/>
                    <a:pt x="70" y="66"/>
                    <a:pt x="70" y="66"/>
                  </a:cubicBezTo>
                  <a:close/>
                  <a:moveTo>
                    <a:pt x="105" y="66"/>
                  </a:moveTo>
                  <a:cubicBezTo>
                    <a:pt x="105" y="88"/>
                    <a:pt x="105" y="88"/>
                    <a:pt x="105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105" y="66"/>
                    <a:pt x="105" y="66"/>
                    <a:pt x="105" y="66"/>
                  </a:cubicBezTo>
                  <a:close/>
                  <a:moveTo>
                    <a:pt x="140" y="66"/>
                  </a:moveTo>
                  <a:cubicBezTo>
                    <a:pt x="134" y="88"/>
                    <a:pt x="134" y="88"/>
                    <a:pt x="134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40" y="66"/>
                    <a:pt x="140" y="66"/>
                    <a:pt x="140" y="66"/>
                  </a:cubicBezTo>
                  <a:close/>
                  <a:moveTo>
                    <a:pt x="66" y="113"/>
                  </a:moveTo>
                  <a:cubicBezTo>
                    <a:pt x="73" y="113"/>
                    <a:pt x="76" y="121"/>
                    <a:pt x="71" y="126"/>
                  </a:cubicBezTo>
                  <a:cubicBezTo>
                    <a:pt x="70" y="128"/>
                    <a:pt x="68" y="128"/>
                    <a:pt x="66" y="128"/>
                  </a:cubicBezTo>
                  <a:cubicBezTo>
                    <a:pt x="62" y="128"/>
                    <a:pt x="59" y="125"/>
                    <a:pt x="59" y="121"/>
                  </a:cubicBezTo>
                  <a:cubicBezTo>
                    <a:pt x="59" y="116"/>
                    <a:pt x="62" y="113"/>
                    <a:pt x="66" y="113"/>
                  </a:cubicBezTo>
                  <a:close/>
                  <a:moveTo>
                    <a:pt x="124" y="113"/>
                  </a:moveTo>
                  <a:cubicBezTo>
                    <a:pt x="131" y="113"/>
                    <a:pt x="134" y="121"/>
                    <a:pt x="129" y="126"/>
                  </a:cubicBezTo>
                  <a:cubicBezTo>
                    <a:pt x="128" y="128"/>
                    <a:pt x="126" y="128"/>
                    <a:pt x="124" y="128"/>
                  </a:cubicBezTo>
                  <a:cubicBezTo>
                    <a:pt x="120" y="128"/>
                    <a:pt x="116" y="125"/>
                    <a:pt x="116" y="121"/>
                  </a:cubicBezTo>
                  <a:cubicBezTo>
                    <a:pt x="116" y="116"/>
                    <a:pt x="120" y="113"/>
                    <a:pt x="124" y="113"/>
                  </a:cubicBezTo>
                  <a:close/>
                  <a:moveTo>
                    <a:pt x="5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34" y="89"/>
                    <a:pt x="26" y="97"/>
                    <a:pt x="27" y="107"/>
                  </a:cubicBezTo>
                  <a:cubicBezTo>
                    <a:pt x="27" y="117"/>
                    <a:pt x="35" y="125"/>
                    <a:pt x="45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2" y="133"/>
                    <a:pt x="59" y="138"/>
                    <a:pt x="66" y="138"/>
                  </a:cubicBezTo>
                  <a:cubicBezTo>
                    <a:pt x="74" y="138"/>
                    <a:pt x="80" y="133"/>
                    <a:pt x="82" y="125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10" y="133"/>
                    <a:pt x="116" y="138"/>
                    <a:pt x="124" y="138"/>
                  </a:cubicBezTo>
                  <a:cubicBezTo>
                    <a:pt x="131" y="138"/>
                    <a:pt x="138" y="133"/>
                    <a:pt x="140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1" y="123"/>
                    <a:pt x="151" y="121"/>
                  </a:cubicBezTo>
                  <a:cubicBezTo>
                    <a:pt x="151" y="118"/>
                    <a:pt x="149" y="116"/>
                    <a:pt x="146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38" y="109"/>
                    <a:pt x="131" y="104"/>
                    <a:pt x="124" y="104"/>
                  </a:cubicBezTo>
                  <a:cubicBezTo>
                    <a:pt x="116" y="104"/>
                    <a:pt x="110" y="109"/>
                    <a:pt x="108" y="116"/>
                  </a:cubicBezTo>
                  <a:cubicBezTo>
                    <a:pt x="82" y="116"/>
                    <a:pt x="82" y="116"/>
                    <a:pt x="82" y="116"/>
                  </a:cubicBezTo>
                  <a:cubicBezTo>
                    <a:pt x="80" y="109"/>
                    <a:pt x="74" y="104"/>
                    <a:pt x="66" y="104"/>
                  </a:cubicBezTo>
                  <a:cubicBezTo>
                    <a:pt x="59" y="104"/>
                    <a:pt x="52" y="109"/>
                    <a:pt x="5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0" y="116"/>
                    <a:pt x="36" y="112"/>
                    <a:pt x="36" y="107"/>
                  </a:cubicBezTo>
                  <a:cubicBezTo>
                    <a:pt x="36" y="102"/>
                    <a:pt x="40" y="98"/>
                    <a:pt x="45" y="98"/>
                  </a:cubicBezTo>
                  <a:cubicBezTo>
                    <a:pt x="137" y="98"/>
                    <a:pt x="137" y="98"/>
                    <a:pt x="137" y="98"/>
                  </a:cubicBezTo>
                  <a:cubicBezTo>
                    <a:pt x="139" y="98"/>
                    <a:pt x="141" y="96"/>
                    <a:pt x="142" y="94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28"/>
                    <a:pt x="159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2"/>
                    <a:pt x="26" y="0"/>
                    <a:pt x="24" y="0"/>
                  </a:cubicBezTo>
                  <a:lnTo>
                    <a:pt x="5" y="0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592B8C3-7187-2D0E-76ED-9B78FCADE567}"/>
                </a:ext>
              </a:extLst>
            </p:cNvPr>
            <p:cNvSpPr txBox="1"/>
            <p:nvPr/>
          </p:nvSpPr>
          <p:spPr>
            <a:xfrm>
              <a:off x="8313727" y="2372864"/>
              <a:ext cx="2147431" cy="202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300000"/>
                </a:lnSpc>
              </a:pPr>
              <a:r>
                <a:rPr lang="fa-IR" sz="11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97393A4-D006-F4B2-9414-91346B211B39}"/>
              </a:ext>
            </a:extLst>
          </p:cNvPr>
          <p:cNvGrpSpPr/>
          <p:nvPr/>
        </p:nvGrpSpPr>
        <p:grpSpPr>
          <a:xfrm>
            <a:off x="1523682" y="2095063"/>
            <a:ext cx="2561749" cy="3698501"/>
            <a:chOff x="1523682" y="2095063"/>
            <a:chExt cx="2561749" cy="3698501"/>
          </a:xfrm>
        </p:grpSpPr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061BD17C-C6A1-9B5F-6A7A-E1C3A0601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682" y="2095063"/>
              <a:ext cx="2561749" cy="3237547"/>
            </a:xfrm>
            <a:prstGeom prst="roundRect">
              <a:avLst>
                <a:gd name="adj" fmla="val 787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FA4A3A13-5278-C7C9-86F8-59EF49FB0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8742" y="2206744"/>
              <a:ext cx="2331628" cy="3014184"/>
            </a:xfrm>
            <a:prstGeom prst="roundRect">
              <a:avLst>
                <a:gd name="adj" fmla="val 920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0867EB73-FFC9-DA7D-D7D5-6BC75660E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841" y="2312160"/>
              <a:ext cx="2147431" cy="2803353"/>
            </a:xfrm>
            <a:prstGeom prst="roundRect">
              <a:avLst>
                <a:gd name="adj" fmla="val 9879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11">
              <a:extLst>
                <a:ext uri="{FF2B5EF4-FFF2-40B4-BE49-F238E27FC236}">
                  <a16:creationId xmlns:a16="http://schemas.microsoft.com/office/drawing/2014/main" id="{08A0C3FD-A03D-B73E-F5BB-5B64B817F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164" y="4611468"/>
              <a:ext cx="1180785" cy="11820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12">
              <a:extLst>
                <a:ext uri="{FF2B5EF4-FFF2-40B4-BE49-F238E27FC236}">
                  <a16:creationId xmlns:a16="http://schemas.microsoft.com/office/drawing/2014/main" id="{72445A9E-E782-090A-A7BD-47C817830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111" y="4689406"/>
              <a:ext cx="1024891" cy="10262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1">
              <a:extLst>
                <a:ext uri="{FF2B5EF4-FFF2-40B4-BE49-F238E27FC236}">
                  <a16:creationId xmlns:a16="http://schemas.microsoft.com/office/drawing/2014/main" id="{7B94650F-02B4-F9DB-434E-F01F60036A1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78084" y="4925910"/>
              <a:ext cx="452944" cy="553212"/>
            </a:xfrm>
            <a:custGeom>
              <a:avLst/>
              <a:gdLst>
                <a:gd name="T0" fmla="*/ 84 w 131"/>
                <a:gd name="T1" fmla="*/ 14 h 160"/>
                <a:gd name="T2" fmla="*/ 9 w 131"/>
                <a:gd name="T3" fmla="*/ 19 h 160"/>
                <a:gd name="T4" fmla="*/ 14 w 131"/>
                <a:gd name="T5" fmla="*/ 9 h 160"/>
                <a:gd name="T6" fmla="*/ 84 w 131"/>
                <a:gd name="T7" fmla="*/ 28 h 160"/>
                <a:gd name="T8" fmla="*/ 79 w 131"/>
                <a:gd name="T9" fmla="*/ 66 h 160"/>
                <a:gd name="T10" fmla="*/ 75 w 131"/>
                <a:gd name="T11" fmla="*/ 52 h 160"/>
                <a:gd name="T12" fmla="*/ 47 w 131"/>
                <a:gd name="T13" fmla="*/ 52 h 160"/>
                <a:gd name="T14" fmla="*/ 28 w 131"/>
                <a:gd name="T15" fmla="*/ 108 h 160"/>
                <a:gd name="T16" fmla="*/ 28 w 131"/>
                <a:gd name="T17" fmla="*/ 123 h 160"/>
                <a:gd name="T18" fmla="*/ 9 w 131"/>
                <a:gd name="T19" fmla="*/ 28 h 160"/>
                <a:gd name="T20" fmla="*/ 29 w 131"/>
                <a:gd name="T21" fmla="*/ 132 h 160"/>
                <a:gd name="T22" fmla="*/ 14 w 131"/>
                <a:gd name="T23" fmla="*/ 141 h 160"/>
                <a:gd name="T24" fmla="*/ 9 w 131"/>
                <a:gd name="T25" fmla="*/ 132 h 160"/>
                <a:gd name="T26" fmla="*/ 61 w 131"/>
                <a:gd name="T27" fmla="*/ 47 h 160"/>
                <a:gd name="T28" fmla="*/ 65 w 131"/>
                <a:gd name="T29" fmla="*/ 99 h 160"/>
                <a:gd name="T30" fmla="*/ 75 w 131"/>
                <a:gd name="T31" fmla="*/ 99 h 160"/>
                <a:gd name="T32" fmla="*/ 79 w 131"/>
                <a:gd name="T33" fmla="*/ 75 h 160"/>
                <a:gd name="T34" fmla="*/ 84 w 131"/>
                <a:gd name="T35" fmla="*/ 99 h 160"/>
                <a:gd name="T36" fmla="*/ 93 w 131"/>
                <a:gd name="T37" fmla="*/ 99 h 160"/>
                <a:gd name="T38" fmla="*/ 98 w 131"/>
                <a:gd name="T39" fmla="*/ 85 h 160"/>
                <a:gd name="T40" fmla="*/ 103 w 131"/>
                <a:gd name="T41" fmla="*/ 108 h 160"/>
                <a:gd name="T42" fmla="*/ 112 w 131"/>
                <a:gd name="T43" fmla="*/ 108 h 160"/>
                <a:gd name="T44" fmla="*/ 117 w 131"/>
                <a:gd name="T45" fmla="*/ 94 h 160"/>
                <a:gd name="T46" fmla="*/ 121 w 131"/>
                <a:gd name="T47" fmla="*/ 118 h 160"/>
                <a:gd name="T48" fmla="*/ 45 w 131"/>
                <a:gd name="T49" fmla="*/ 151 h 160"/>
                <a:gd name="T50" fmla="*/ 37 w 131"/>
                <a:gd name="T51" fmla="*/ 108 h 160"/>
                <a:gd name="T52" fmla="*/ 47 w 131"/>
                <a:gd name="T53" fmla="*/ 118 h 160"/>
                <a:gd name="T54" fmla="*/ 56 w 131"/>
                <a:gd name="T55" fmla="*/ 118 h 160"/>
                <a:gd name="T56" fmla="*/ 61 w 131"/>
                <a:gd name="T57" fmla="*/ 47 h 160"/>
                <a:gd name="T58" fmla="*/ 0 w 131"/>
                <a:gd name="T59" fmla="*/ 14 h 160"/>
                <a:gd name="T60" fmla="*/ 14 w 131"/>
                <a:gd name="T61" fmla="*/ 151 h 160"/>
                <a:gd name="T62" fmla="*/ 37 w 131"/>
                <a:gd name="T63" fmla="*/ 156 h 160"/>
                <a:gd name="T64" fmla="*/ 42 w 131"/>
                <a:gd name="T65" fmla="*/ 160 h 160"/>
                <a:gd name="T66" fmla="*/ 121 w 131"/>
                <a:gd name="T67" fmla="*/ 157 h 160"/>
                <a:gd name="T68" fmla="*/ 131 w 131"/>
                <a:gd name="T69" fmla="*/ 118 h 160"/>
                <a:gd name="T70" fmla="*/ 117 w 131"/>
                <a:gd name="T71" fmla="*/ 85 h 160"/>
                <a:gd name="T72" fmla="*/ 98 w 131"/>
                <a:gd name="T73" fmla="*/ 75 h 160"/>
                <a:gd name="T74" fmla="*/ 93 w 131"/>
                <a:gd name="T75" fmla="*/ 76 h 160"/>
                <a:gd name="T76" fmla="*/ 79 w 131"/>
                <a:gd name="T7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" h="160">
                  <a:moveTo>
                    <a:pt x="79" y="9"/>
                  </a:moveTo>
                  <a:cubicBezTo>
                    <a:pt x="82" y="9"/>
                    <a:pt x="84" y="12"/>
                    <a:pt x="84" y="14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11" y="9"/>
                    <a:pt x="14" y="9"/>
                  </a:cubicBezTo>
                  <a:lnTo>
                    <a:pt x="79" y="9"/>
                  </a:lnTo>
                  <a:close/>
                  <a:moveTo>
                    <a:pt x="84" y="28"/>
                  </a:moveTo>
                  <a:cubicBezTo>
                    <a:pt x="84" y="67"/>
                    <a:pt x="84" y="67"/>
                    <a:pt x="84" y="67"/>
                  </a:cubicBezTo>
                  <a:cubicBezTo>
                    <a:pt x="83" y="66"/>
                    <a:pt x="81" y="66"/>
                    <a:pt x="79" y="66"/>
                  </a:cubicBezTo>
                  <a:cubicBezTo>
                    <a:pt x="78" y="66"/>
                    <a:pt x="76" y="66"/>
                    <a:pt x="75" y="67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44"/>
                    <a:pt x="68" y="38"/>
                    <a:pt x="61" y="38"/>
                  </a:cubicBezTo>
                  <a:cubicBezTo>
                    <a:pt x="53" y="38"/>
                    <a:pt x="47" y="44"/>
                    <a:pt x="47" y="52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36" y="87"/>
                    <a:pt x="28" y="97"/>
                    <a:pt x="28" y="108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8" y="119"/>
                    <a:pt x="28" y="121"/>
                    <a:pt x="2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4" y="28"/>
                    <a:pt x="84" y="28"/>
                    <a:pt x="84" y="28"/>
                  </a:cubicBezTo>
                  <a:close/>
                  <a:moveTo>
                    <a:pt x="29" y="132"/>
                  </a:moveTo>
                  <a:cubicBezTo>
                    <a:pt x="30" y="135"/>
                    <a:pt x="30" y="138"/>
                    <a:pt x="31" y="141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1" y="141"/>
                    <a:pt x="9" y="139"/>
                    <a:pt x="9" y="137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29" y="132"/>
                    <a:pt x="29" y="132"/>
                    <a:pt x="29" y="132"/>
                  </a:cubicBezTo>
                  <a:close/>
                  <a:moveTo>
                    <a:pt x="61" y="47"/>
                  </a:moveTo>
                  <a:cubicBezTo>
                    <a:pt x="63" y="47"/>
                    <a:pt x="65" y="49"/>
                    <a:pt x="65" y="52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101"/>
                    <a:pt x="67" y="103"/>
                    <a:pt x="70" y="103"/>
                  </a:cubicBezTo>
                  <a:cubicBezTo>
                    <a:pt x="73" y="103"/>
                    <a:pt x="75" y="101"/>
                    <a:pt x="75" y="99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77"/>
                    <a:pt x="77" y="75"/>
                    <a:pt x="79" y="75"/>
                  </a:cubicBezTo>
                  <a:cubicBezTo>
                    <a:pt x="82" y="75"/>
                    <a:pt x="84" y="77"/>
                    <a:pt x="84" y="80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101"/>
                    <a:pt x="86" y="103"/>
                    <a:pt x="89" y="103"/>
                  </a:cubicBezTo>
                  <a:cubicBezTo>
                    <a:pt x="91" y="103"/>
                    <a:pt x="93" y="101"/>
                    <a:pt x="93" y="9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3" y="87"/>
                    <a:pt x="95" y="85"/>
                    <a:pt x="98" y="85"/>
                  </a:cubicBezTo>
                  <a:cubicBezTo>
                    <a:pt x="101" y="85"/>
                    <a:pt x="103" y="87"/>
                    <a:pt x="103" y="8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11"/>
                    <a:pt x="105" y="113"/>
                    <a:pt x="107" y="113"/>
                  </a:cubicBezTo>
                  <a:cubicBezTo>
                    <a:pt x="110" y="113"/>
                    <a:pt x="112" y="111"/>
                    <a:pt x="112" y="108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2" y="96"/>
                    <a:pt x="114" y="94"/>
                    <a:pt x="117" y="94"/>
                  </a:cubicBezTo>
                  <a:cubicBezTo>
                    <a:pt x="119" y="94"/>
                    <a:pt x="121" y="96"/>
                    <a:pt x="121" y="99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29"/>
                    <a:pt x="119" y="140"/>
                    <a:pt x="11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0" y="140"/>
                    <a:pt x="37" y="129"/>
                    <a:pt x="37" y="11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2"/>
                    <a:pt x="41" y="97"/>
                    <a:pt x="47" y="95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47" y="120"/>
                    <a:pt x="49" y="123"/>
                    <a:pt x="51" y="123"/>
                  </a:cubicBezTo>
                  <a:cubicBezTo>
                    <a:pt x="54" y="123"/>
                    <a:pt x="56" y="120"/>
                    <a:pt x="56" y="118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9"/>
                    <a:pt x="58" y="47"/>
                    <a:pt x="61" y="47"/>
                  </a:cubicBezTo>
                  <a:close/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4"/>
                    <a:pt x="6" y="151"/>
                    <a:pt x="14" y="151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5" y="152"/>
                    <a:pt x="36" y="154"/>
                    <a:pt x="37" y="156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9" y="159"/>
                    <a:pt x="40" y="160"/>
                    <a:pt x="42" y="160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19" y="160"/>
                    <a:pt x="120" y="159"/>
                    <a:pt x="121" y="157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8" y="144"/>
                    <a:pt x="131" y="131"/>
                    <a:pt x="131" y="11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1"/>
                    <a:pt x="124" y="85"/>
                    <a:pt x="117" y="85"/>
                  </a:cubicBezTo>
                  <a:cubicBezTo>
                    <a:pt x="115" y="85"/>
                    <a:pt x="113" y="85"/>
                    <a:pt x="112" y="86"/>
                  </a:cubicBezTo>
                  <a:cubicBezTo>
                    <a:pt x="110" y="80"/>
                    <a:pt x="104" y="75"/>
                    <a:pt x="98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6" y="75"/>
                    <a:pt x="95" y="76"/>
                    <a:pt x="93" y="76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6"/>
                    <a:pt x="87" y="0"/>
                    <a:pt x="7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5002C91-B895-8058-2971-80800B8AA49E}"/>
                </a:ext>
              </a:extLst>
            </p:cNvPr>
            <p:cNvSpPr txBox="1"/>
            <p:nvPr/>
          </p:nvSpPr>
          <p:spPr>
            <a:xfrm>
              <a:off x="1730841" y="2415416"/>
              <a:ext cx="2147431" cy="202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3D3C4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300000"/>
                </a:lnSpc>
              </a:pPr>
              <a:r>
                <a:rPr lang="fa-IR" sz="11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E5EDECC-B956-B189-F4C6-8E6667E22C79}"/>
              </a:ext>
            </a:extLst>
          </p:cNvPr>
          <p:cNvGrpSpPr/>
          <p:nvPr/>
        </p:nvGrpSpPr>
        <p:grpSpPr>
          <a:xfrm>
            <a:off x="4797901" y="1621978"/>
            <a:ext cx="2561749" cy="3710632"/>
            <a:chOff x="4797901" y="1621978"/>
            <a:chExt cx="2561749" cy="3710632"/>
          </a:xfrm>
        </p:grpSpPr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41A3A091-6F07-420A-4370-F776D0019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901" y="2095063"/>
              <a:ext cx="2561749" cy="3237547"/>
            </a:xfrm>
            <a:prstGeom prst="roundRect">
              <a:avLst>
                <a:gd name="adj" fmla="val 787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7">
              <a:extLst>
                <a:ext uri="{FF2B5EF4-FFF2-40B4-BE49-F238E27FC236}">
                  <a16:creationId xmlns:a16="http://schemas.microsoft.com/office/drawing/2014/main" id="{1EDC730C-A6C9-3ECA-BDDC-67FDBF482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504" y="2219046"/>
              <a:ext cx="2308543" cy="2984341"/>
            </a:xfrm>
            <a:prstGeom prst="roundRect">
              <a:avLst>
                <a:gd name="adj" fmla="val 9204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19">
              <a:extLst>
                <a:ext uri="{FF2B5EF4-FFF2-40B4-BE49-F238E27FC236}">
                  <a16:creationId xmlns:a16="http://schemas.microsoft.com/office/drawing/2014/main" id="{81F61816-DF09-C859-731B-40FA5EE62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7627" y="1621978"/>
              <a:ext cx="1183409" cy="11820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20">
              <a:extLst>
                <a:ext uri="{FF2B5EF4-FFF2-40B4-BE49-F238E27FC236}">
                  <a16:creationId xmlns:a16="http://schemas.microsoft.com/office/drawing/2014/main" id="{BE3AF684-3A1F-E3C9-8EF6-6FABB28AD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6886" y="1699916"/>
              <a:ext cx="1024891" cy="10262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id="{027CAB8E-6AFD-82BD-1F1F-F99FC6E69B4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02725" y="1995986"/>
              <a:ext cx="553212" cy="434080"/>
            </a:xfrm>
            <a:custGeom>
              <a:avLst/>
              <a:gdLst>
                <a:gd name="T0" fmla="*/ 187 w 202"/>
                <a:gd name="T1" fmla="*/ 0 h 158"/>
                <a:gd name="T2" fmla="*/ 16 w 202"/>
                <a:gd name="T3" fmla="*/ 0 h 158"/>
                <a:gd name="T4" fmla="*/ 0 w 202"/>
                <a:gd name="T5" fmla="*/ 15 h 158"/>
                <a:gd name="T6" fmla="*/ 0 w 202"/>
                <a:gd name="T7" fmla="*/ 142 h 158"/>
                <a:gd name="T8" fmla="*/ 16 w 202"/>
                <a:gd name="T9" fmla="*/ 158 h 158"/>
                <a:gd name="T10" fmla="*/ 187 w 202"/>
                <a:gd name="T11" fmla="*/ 158 h 158"/>
                <a:gd name="T12" fmla="*/ 202 w 202"/>
                <a:gd name="T13" fmla="*/ 142 h 158"/>
                <a:gd name="T14" fmla="*/ 202 w 202"/>
                <a:gd name="T15" fmla="*/ 15 h 158"/>
                <a:gd name="T16" fmla="*/ 187 w 202"/>
                <a:gd name="T17" fmla="*/ 0 h 158"/>
                <a:gd name="T18" fmla="*/ 190 w 202"/>
                <a:gd name="T19" fmla="*/ 142 h 158"/>
                <a:gd name="T20" fmla="*/ 187 w 202"/>
                <a:gd name="T21" fmla="*/ 145 h 158"/>
                <a:gd name="T22" fmla="*/ 16 w 202"/>
                <a:gd name="T23" fmla="*/ 145 h 158"/>
                <a:gd name="T24" fmla="*/ 13 w 202"/>
                <a:gd name="T25" fmla="*/ 142 h 158"/>
                <a:gd name="T26" fmla="*/ 13 w 202"/>
                <a:gd name="T27" fmla="*/ 15 h 158"/>
                <a:gd name="T28" fmla="*/ 16 w 202"/>
                <a:gd name="T29" fmla="*/ 12 h 158"/>
                <a:gd name="T30" fmla="*/ 187 w 202"/>
                <a:gd name="T31" fmla="*/ 12 h 158"/>
                <a:gd name="T32" fmla="*/ 190 w 202"/>
                <a:gd name="T33" fmla="*/ 15 h 158"/>
                <a:gd name="T34" fmla="*/ 190 w 202"/>
                <a:gd name="T35" fmla="*/ 142 h 158"/>
                <a:gd name="T36" fmla="*/ 68 w 202"/>
                <a:gd name="T37" fmla="*/ 134 h 158"/>
                <a:gd name="T38" fmla="*/ 96 w 202"/>
                <a:gd name="T39" fmla="*/ 134 h 158"/>
                <a:gd name="T40" fmla="*/ 96 w 202"/>
                <a:gd name="T41" fmla="*/ 39 h 158"/>
                <a:gd name="T42" fmla="*/ 68 w 202"/>
                <a:gd name="T43" fmla="*/ 39 h 158"/>
                <a:gd name="T44" fmla="*/ 68 w 202"/>
                <a:gd name="T45" fmla="*/ 134 h 158"/>
                <a:gd name="T46" fmla="*/ 28 w 202"/>
                <a:gd name="T47" fmla="*/ 134 h 158"/>
                <a:gd name="T48" fmla="*/ 55 w 202"/>
                <a:gd name="T49" fmla="*/ 134 h 158"/>
                <a:gd name="T50" fmla="*/ 55 w 202"/>
                <a:gd name="T51" fmla="*/ 94 h 158"/>
                <a:gd name="T52" fmla="*/ 28 w 202"/>
                <a:gd name="T53" fmla="*/ 94 h 158"/>
                <a:gd name="T54" fmla="*/ 28 w 202"/>
                <a:gd name="T55" fmla="*/ 134 h 158"/>
                <a:gd name="T56" fmla="*/ 108 w 202"/>
                <a:gd name="T57" fmla="*/ 134 h 158"/>
                <a:gd name="T58" fmla="*/ 135 w 202"/>
                <a:gd name="T59" fmla="*/ 134 h 158"/>
                <a:gd name="T60" fmla="*/ 135 w 202"/>
                <a:gd name="T61" fmla="*/ 66 h 158"/>
                <a:gd name="T62" fmla="*/ 108 w 202"/>
                <a:gd name="T63" fmla="*/ 66 h 158"/>
                <a:gd name="T64" fmla="*/ 108 w 202"/>
                <a:gd name="T65" fmla="*/ 134 h 158"/>
                <a:gd name="T66" fmla="*/ 148 w 202"/>
                <a:gd name="T67" fmla="*/ 134 h 158"/>
                <a:gd name="T68" fmla="*/ 175 w 202"/>
                <a:gd name="T69" fmla="*/ 134 h 158"/>
                <a:gd name="T70" fmla="*/ 175 w 202"/>
                <a:gd name="T71" fmla="*/ 27 h 158"/>
                <a:gd name="T72" fmla="*/ 148 w 202"/>
                <a:gd name="T73" fmla="*/ 27 h 158"/>
                <a:gd name="T74" fmla="*/ 148 w 202"/>
                <a:gd name="T75" fmla="*/ 13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2" h="158">
                  <a:moveTo>
                    <a:pt x="1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1"/>
                    <a:pt x="7" y="158"/>
                    <a:pt x="16" y="158"/>
                  </a:cubicBezTo>
                  <a:cubicBezTo>
                    <a:pt x="187" y="158"/>
                    <a:pt x="187" y="158"/>
                    <a:pt x="187" y="158"/>
                  </a:cubicBezTo>
                  <a:cubicBezTo>
                    <a:pt x="195" y="158"/>
                    <a:pt x="202" y="151"/>
                    <a:pt x="202" y="142"/>
                  </a:cubicBezTo>
                  <a:cubicBezTo>
                    <a:pt x="202" y="15"/>
                    <a:pt x="202" y="15"/>
                    <a:pt x="202" y="15"/>
                  </a:cubicBezTo>
                  <a:cubicBezTo>
                    <a:pt x="202" y="7"/>
                    <a:pt x="195" y="0"/>
                    <a:pt x="187" y="0"/>
                  </a:cubicBezTo>
                  <a:close/>
                  <a:moveTo>
                    <a:pt x="190" y="142"/>
                  </a:moveTo>
                  <a:cubicBezTo>
                    <a:pt x="190" y="144"/>
                    <a:pt x="189" y="145"/>
                    <a:pt x="187" y="145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4" y="145"/>
                    <a:pt x="13" y="144"/>
                    <a:pt x="13" y="14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4" y="12"/>
                    <a:pt x="16" y="12"/>
                  </a:cubicBezTo>
                  <a:cubicBezTo>
                    <a:pt x="187" y="12"/>
                    <a:pt x="187" y="12"/>
                    <a:pt x="187" y="12"/>
                  </a:cubicBezTo>
                  <a:cubicBezTo>
                    <a:pt x="189" y="12"/>
                    <a:pt x="190" y="14"/>
                    <a:pt x="190" y="15"/>
                  </a:cubicBezTo>
                  <a:lnTo>
                    <a:pt x="190" y="142"/>
                  </a:lnTo>
                  <a:close/>
                  <a:moveTo>
                    <a:pt x="68" y="134"/>
                  </a:moveTo>
                  <a:cubicBezTo>
                    <a:pt x="96" y="134"/>
                    <a:pt x="96" y="134"/>
                    <a:pt x="96" y="134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68" y="39"/>
                    <a:pt x="68" y="39"/>
                    <a:pt x="68" y="39"/>
                  </a:cubicBezTo>
                  <a:lnTo>
                    <a:pt x="68" y="134"/>
                  </a:lnTo>
                  <a:close/>
                  <a:moveTo>
                    <a:pt x="28" y="134"/>
                  </a:moveTo>
                  <a:cubicBezTo>
                    <a:pt x="55" y="134"/>
                    <a:pt x="55" y="134"/>
                    <a:pt x="55" y="13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28" y="94"/>
                    <a:pt x="28" y="94"/>
                    <a:pt x="28" y="94"/>
                  </a:cubicBezTo>
                  <a:lnTo>
                    <a:pt x="28" y="134"/>
                  </a:lnTo>
                  <a:close/>
                  <a:moveTo>
                    <a:pt x="108" y="134"/>
                  </a:moveTo>
                  <a:cubicBezTo>
                    <a:pt x="135" y="134"/>
                    <a:pt x="135" y="134"/>
                    <a:pt x="135" y="134"/>
                  </a:cubicBezTo>
                  <a:cubicBezTo>
                    <a:pt x="135" y="66"/>
                    <a:pt x="135" y="66"/>
                    <a:pt x="135" y="66"/>
                  </a:cubicBezTo>
                  <a:cubicBezTo>
                    <a:pt x="108" y="66"/>
                    <a:pt x="108" y="66"/>
                    <a:pt x="108" y="66"/>
                  </a:cubicBezTo>
                  <a:lnTo>
                    <a:pt x="108" y="134"/>
                  </a:lnTo>
                  <a:close/>
                  <a:moveTo>
                    <a:pt x="148" y="134"/>
                  </a:moveTo>
                  <a:cubicBezTo>
                    <a:pt x="175" y="134"/>
                    <a:pt x="175" y="134"/>
                    <a:pt x="175" y="134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48" y="27"/>
                    <a:pt x="148" y="27"/>
                    <a:pt x="148" y="27"/>
                  </a:cubicBezTo>
                  <a:lnTo>
                    <a:pt x="148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B82DF6A-55AE-817A-D46A-1631F1704E44}"/>
                </a:ext>
              </a:extLst>
            </p:cNvPr>
            <p:cNvSpPr txBox="1"/>
            <p:nvPr/>
          </p:nvSpPr>
          <p:spPr>
            <a:xfrm>
              <a:off x="5008481" y="2864422"/>
              <a:ext cx="2147431" cy="202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3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5C2EAD4-3608-1CFC-B64A-7FF2E1C37614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568172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E8F9F45-3A39-F348-5CF1-BB5D22D92869}"/>
              </a:ext>
            </a:extLst>
          </p:cNvPr>
          <p:cNvGrpSpPr/>
          <p:nvPr/>
        </p:nvGrpSpPr>
        <p:grpSpPr>
          <a:xfrm>
            <a:off x="581119" y="1533672"/>
            <a:ext cx="11026281" cy="3790655"/>
            <a:chOff x="1596571" y="2441770"/>
            <a:chExt cx="15094858" cy="5189365"/>
          </a:xfrm>
        </p:grpSpPr>
        <p:sp>
          <p:nvSpPr>
            <p:cNvPr id="3" name="Скругленный прямоугольник 24">
              <a:extLst>
                <a:ext uri="{FF2B5EF4-FFF2-40B4-BE49-F238E27FC236}">
                  <a16:creationId xmlns:a16="http://schemas.microsoft.com/office/drawing/2014/main" id="{B76FD9DD-5E65-76FE-6915-1746E38500FA}"/>
                </a:ext>
              </a:extLst>
            </p:cNvPr>
            <p:cNvSpPr/>
            <p:nvPr/>
          </p:nvSpPr>
          <p:spPr>
            <a:xfrm>
              <a:off x="6427448" y="2441770"/>
              <a:ext cx="5428342" cy="203433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cxnSp>
          <p:nvCxnSpPr>
            <p:cNvPr id="4" name="Соединитель: уступ 16">
              <a:extLst>
                <a:ext uri="{FF2B5EF4-FFF2-40B4-BE49-F238E27FC236}">
                  <a16:creationId xmlns:a16="http://schemas.microsoft.com/office/drawing/2014/main" id="{E75A6E73-796F-0E01-CD07-ECEC86A8EAD6}"/>
                </a:ext>
              </a:extLst>
            </p:cNvPr>
            <p:cNvCxnSpPr>
              <a:cxnSpLocks/>
              <a:stCxn id="3" idx="2"/>
              <a:endCxn id="9" idx="0"/>
            </p:cNvCxnSpPr>
            <p:nvPr/>
          </p:nvCxnSpPr>
          <p:spPr>
            <a:xfrm rot="5400000">
              <a:off x="5581969" y="2532720"/>
              <a:ext cx="1616271" cy="5503031"/>
            </a:xfrm>
            <a:prstGeom prst="bentConnector3">
              <a:avLst>
                <a:gd name="adj1" fmla="val 50000"/>
              </a:avLst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Соединитель: уступ 22">
              <a:extLst>
                <a:ext uri="{FF2B5EF4-FFF2-40B4-BE49-F238E27FC236}">
                  <a16:creationId xmlns:a16="http://schemas.microsoft.com/office/drawing/2014/main" id="{D1B9422B-ED28-6AAE-1938-1E6CD41D5A5A}"/>
                </a:ext>
              </a:extLst>
            </p:cNvPr>
            <p:cNvCxnSpPr>
              <a:cxnSpLocks/>
              <a:stCxn id="3" idx="2"/>
              <a:endCxn id="7" idx="0"/>
            </p:cNvCxnSpPr>
            <p:nvPr/>
          </p:nvCxnSpPr>
          <p:spPr>
            <a:xfrm rot="16200000" flipH="1">
              <a:off x="8334674" y="5283044"/>
              <a:ext cx="1616271" cy="2381"/>
            </a:xfrm>
            <a:prstGeom prst="bentConnector3">
              <a:avLst>
                <a:gd name="adj1" fmla="val 50000"/>
              </a:avLst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Соединитель: уступ 30">
              <a:extLst>
                <a:ext uri="{FF2B5EF4-FFF2-40B4-BE49-F238E27FC236}">
                  <a16:creationId xmlns:a16="http://schemas.microsoft.com/office/drawing/2014/main" id="{C5E3D4DB-7D9E-8B48-DA8E-C8359902715B}"/>
                </a:ext>
              </a:extLst>
            </p:cNvPr>
            <p:cNvCxnSpPr>
              <a:cxnSpLocks/>
              <a:stCxn id="3" idx="2"/>
              <a:endCxn id="8" idx="0"/>
            </p:cNvCxnSpPr>
            <p:nvPr/>
          </p:nvCxnSpPr>
          <p:spPr>
            <a:xfrm rot="16200000" flipH="1">
              <a:off x="11087380" y="2530338"/>
              <a:ext cx="1616271" cy="5507793"/>
            </a:xfrm>
            <a:prstGeom prst="bentConnector3">
              <a:avLst>
                <a:gd name="adj1" fmla="val 50000"/>
              </a:avLst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Скругленный прямоугольник 6">
              <a:extLst>
                <a:ext uri="{FF2B5EF4-FFF2-40B4-BE49-F238E27FC236}">
                  <a16:creationId xmlns:a16="http://schemas.microsoft.com/office/drawing/2014/main" id="{0DDA40E9-9B6D-E702-26E7-10EFF4CBF262}"/>
                </a:ext>
              </a:extLst>
            </p:cNvPr>
            <p:cNvSpPr/>
            <p:nvPr/>
          </p:nvSpPr>
          <p:spPr>
            <a:xfrm>
              <a:off x="7101983" y="6092371"/>
              <a:ext cx="4084034" cy="1538764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Скругленный прямоугольник 10">
              <a:extLst>
                <a:ext uri="{FF2B5EF4-FFF2-40B4-BE49-F238E27FC236}">
                  <a16:creationId xmlns:a16="http://schemas.microsoft.com/office/drawing/2014/main" id="{FBFA3449-A0CB-3474-55A5-D5FA98A7CC88}"/>
                </a:ext>
              </a:extLst>
            </p:cNvPr>
            <p:cNvSpPr/>
            <p:nvPr/>
          </p:nvSpPr>
          <p:spPr>
            <a:xfrm>
              <a:off x="12607395" y="6092371"/>
              <a:ext cx="4084034" cy="153876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Скругленный прямоугольник 8">
              <a:extLst>
                <a:ext uri="{FF2B5EF4-FFF2-40B4-BE49-F238E27FC236}">
                  <a16:creationId xmlns:a16="http://schemas.microsoft.com/office/drawing/2014/main" id="{1E0863F4-DC82-E37C-215D-06982F1D43EE}"/>
                </a:ext>
              </a:extLst>
            </p:cNvPr>
            <p:cNvSpPr/>
            <p:nvPr/>
          </p:nvSpPr>
          <p:spPr>
            <a:xfrm>
              <a:off x="1596571" y="6092371"/>
              <a:ext cx="4084034" cy="153876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F1961D3-447C-03E3-465C-2DA1C20B2661}"/>
              </a:ext>
            </a:extLst>
          </p:cNvPr>
          <p:cNvSpPr txBox="1"/>
          <p:nvPr/>
        </p:nvSpPr>
        <p:spPr>
          <a:xfrm>
            <a:off x="8748525" y="4380002"/>
            <a:ext cx="277530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929404-D527-2BA1-E9B8-D03A0599E6A9}"/>
              </a:ext>
            </a:extLst>
          </p:cNvPr>
          <p:cNvSpPr txBox="1"/>
          <p:nvPr/>
        </p:nvSpPr>
        <p:spPr>
          <a:xfrm>
            <a:off x="686830" y="4380002"/>
            <a:ext cx="277530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92135B-62F6-86DA-BD4E-13028222FC9C}"/>
              </a:ext>
            </a:extLst>
          </p:cNvPr>
          <p:cNvSpPr txBox="1"/>
          <p:nvPr/>
        </p:nvSpPr>
        <p:spPr>
          <a:xfrm>
            <a:off x="4706607" y="4380002"/>
            <a:ext cx="277530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6B40AF-7580-BA5B-7001-B49BF88DA261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1329233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2D2CE8-C887-9233-D076-E73BF5D480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0" r="15320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30BE1D-224C-427A-6F0F-6391BD19B9EE}"/>
              </a:ext>
            </a:extLst>
          </p:cNvPr>
          <p:cNvSpPr txBox="1"/>
          <p:nvPr/>
        </p:nvSpPr>
        <p:spPr>
          <a:xfrm>
            <a:off x="0" y="223937"/>
            <a:ext cx="1040363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ارائه خود را در این قسمت وارد نمایید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18CC529-620D-44D1-A893-C720E114552A}"/>
              </a:ext>
            </a:extLst>
          </p:cNvPr>
          <p:cNvGrpSpPr/>
          <p:nvPr/>
        </p:nvGrpSpPr>
        <p:grpSpPr>
          <a:xfrm>
            <a:off x="10864296" y="1852509"/>
            <a:ext cx="608328" cy="608326"/>
            <a:chOff x="10864296" y="1852509"/>
            <a:chExt cx="608328" cy="608326"/>
          </a:xfrm>
        </p:grpSpPr>
        <p:sp>
          <p:nvSpPr>
            <p:cNvPr id="2" name="Freeform: Shape 111">
              <a:extLst>
                <a:ext uri="{FF2B5EF4-FFF2-40B4-BE49-F238E27FC236}">
                  <a16:creationId xmlns:a16="http://schemas.microsoft.com/office/drawing/2014/main" id="{8C990CA9-C226-D24E-A09C-4B64DB4747A4}"/>
                </a:ext>
              </a:extLst>
            </p:cNvPr>
            <p:cNvSpPr/>
            <p:nvPr/>
          </p:nvSpPr>
          <p:spPr>
            <a:xfrm>
              <a:off x="10864296" y="1852509"/>
              <a:ext cx="608328" cy="608326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" name="Shape 2591">
              <a:extLst>
                <a:ext uri="{FF2B5EF4-FFF2-40B4-BE49-F238E27FC236}">
                  <a16:creationId xmlns:a16="http://schemas.microsoft.com/office/drawing/2014/main" id="{EFD60094-1250-5D04-844D-316C9C98DACF}"/>
                </a:ext>
              </a:extLst>
            </p:cNvPr>
            <p:cNvSpPr/>
            <p:nvPr/>
          </p:nvSpPr>
          <p:spPr>
            <a:xfrm>
              <a:off x="11013519" y="2001747"/>
              <a:ext cx="309880" cy="309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594AE25-BEC0-3C6B-61B5-A4D1B75D02AA}"/>
              </a:ext>
            </a:extLst>
          </p:cNvPr>
          <p:cNvGrpSpPr/>
          <p:nvPr/>
        </p:nvGrpSpPr>
        <p:grpSpPr>
          <a:xfrm>
            <a:off x="10864296" y="3589252"/>
            <a:ext cx="608328" cy="608326"/>
            <a:chOff x="10864296" y="3589252"/>
            <a:chExt cx="608328" cy="608326"/>
          </a:xfrm>
        </p:grpSpPr>
        <p:sp>
          <p:nvSpPr>
            <p:cNvPr id="6" name="Freeform: Shape 111">
              <a:extLst>
                <a:ext uri="{FF2B5EF4-FFF2-40B4-BE49-F238E27FC236}">
                  <a16:creationId xmlns:a16="http://schemas.microsoft.com/office/drawing/2014/main" id="{FC30E6A9-87A6-5A6C-D078-6B9168355D38}"/>
                </a:ext>
              </a:extLst>
            </p:cNvPr>
            <p:cNvSpPr/>
            <p:nvPr/>
          </p:nvSpPr>
          <p:spPr>
            <a:xfrm>
              <a:off x="10864296" y="3589252"/>
              <a:ext cx="608328" cy="608326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Shape 2633">
              <a:extLst>
                <a:ext uri="{FF2B5EF4-FFF2-40B4-BE49-F238E27FC236}">
                  <a16:creationId xmlns:a16="http://schemas.microsoft.com/office/drawing/2014/main" id="{75E011FB-027C-0BFE-D786-42E6178291E2}"/>
                </a:ext>
              </a:extLst>
            </p:cNvPr>
            <p:cNvSpPr/>
            <p:nvPr/>
          </p:nvSpPr>
          <p:spPr>
            <a:xfrm>
              <a:off x="11013519" y="3751011"/>
              <a:ext cx="314792" cy="314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F277C97-42DF-4E7F-BF6B-4BEB1C596BC8}"/>
              </a:ext>
            </a:extLst>
          </p:cNvPr>
          <p:cNvGrpSpPr/>
          <p:nvPr/>
        </p:nvGrpSpPr>
        <p:grpSpPr>
          <a:xfrm>
            <a:off x="10864296" y="5325647"/>
            <a:ext cx="608328" cy="608326"/>
            <a:chOff x="10864296" y="5325647"/>
            <a:chExt cx="608328" cy="608326"/>
          </a:xfrm>
        </p:grpSpPr>
        <p:sp>
          <p:nvSpPr>
            <p:cNvPr id="7" name="Freeform: Shape 111">
              <a:extLst>
                <a:ext uri="{FF2B5EF4-FFF2-40B4-BE49-F238E27FC236}">
                  <a16:creationId xmlns:a16="http://schemas.microsoft.com/office/drawing/2014/main" id="{28C2D522-1DC7-ADA9-1181-4E44F1A36548}"/>
                </a:ext>
              </a:extLst>
            </p:cNvPr>
            <p:cNvSpPr/>
            <p:nvPr/>
          </p:nvSpPr>
          <p:spPr>
            <a:xfrm>
              <a:off x="10864296" y="5325647"/>
              <a:ext cx="608328" cy="608326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Shape 2581">
              <a:extLst>
                <a:ext uri="{FF2B5EF4-FFF2-40B4-BE49-F238E27FC236}">
                  <a16:creationId xmlns:a16="http://schemas.microsoft.com/office/drawing/2014/main" id="{A54C9E3C-C271-7F8C-62B8-17AE17ACCE96}"/>
                </a:ext>
              </a:extLst>
            </p:cNvPr>
            <p:cNvSpPr/>
            <p:nvPr/>
          </p:nvSpPr>
          <p:spPr>
            <a:xfrm>
              <a:off x="10997645" y="5459013"/>
              <a:ext cx="341630" cy="341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33" y="11950"/>
                  </a:moveTo>
                  <a:lnTo>
                    <a:pt x="12831" y="14044"/>
                  </a:lnTo>
                  <a:lnTo>
                    <a:pt x="11135" y="12801"/>
                  </a:lnTo>
                  <a:lnTo>
                    <a:pt x="10555" y="12375"/>
                  </a:lnTo>
                  <a:lnTo>
                    <a:pt x="9974" y="12801"/>
                  </a:lnTo>
                  <a:lnTo>
                    <a:pt x="8277" y="14044"/>
                  </a:lnTo>
                  <a:lnTo>
                    <a:pt x="8976" y="11950"/>
                  </a:lnTo>
                  <a:lnTo>
                    <a:pt x="9195" y="11291"/>
                  </a:lnTo>
                  <a:lnTo>
                    <a:pt x="8647" y="10864"/>
                  </a:lnTo>
                  <a:lnTo>
                    <a:pt x="7280" y="9801"/>
                  </a:lnTo>
                  <a:lnTo>
                    <a:pt x="9560" y="9801"/>
                  </a:lnTo>
                  <a:lnTo>
                    <a:pt x="9799" y="9167"/>
                  </a:lnTo>
                  <a:lnTo>
                    <a:pt x="10555" y="7167"/>
                  </a:lnTo>
                  <a:lnTo>
                    <a:pt x="11310" y="9167"/>
                  </a:lnTo>
                  <a:lnTo>
                    <a:pt x="11549" y="9801"/>
                  </a:lnTo>
                  <a:lnTo>
                    <a:pt x="13829" y="9801"/>
                  </a:lnTo>
                  <a:lnTo>
                    <a:pt x="12462" y="10864"/>
                  </a:lnTo>
                  <a:lnTo>
                    <a:pt x="11914" y="11291"/>
                  </a:lnTo>
                  <a:cubicBezTo>
                    <a:pt x="11914" y="11291"/>
                    <a:pt x="12133" y="11950"/>
                    <a:pt x="12133" y="11950"/>
                  </a:cubicBezTo>
                  <a:close/>
                  <a:moveTo>
                    <a:pt x="12228" y="8820"/>
                  </a:moveTo>
                  <a:lnTo>
                    <a:pt x="10555" y="4388"/>
                  </a:lnTo>
                  <a:lnTo>
                    <a:pt x="8881" y="8820"/>
                  </a:lnTo>
                  <a:lnTo>
                    <a:pt x="4418" y="8820"/>
                  </a:lnTo>
                  <a:lnTo>
                    <a:pt x="8044" y="11639"/>
                  </a:lnTo>
                  <a:lnTo>
                    <a:pt x="6371" y="16660"/>
                  </a:lnTo>
                  <a:lnTo>
                    <a:pt x="10555" y="13592"/>
                  </a:lnTo>
                  <a:lnTo>
                    <a:pt x="14738" y="16660"/>
                  </a:lnTo>
                  <a:lnTo>
                    <a:pt x="13065" y="11639"/>
                  </a:lnTo>
                  <a:lnTo>
                    <a:pt x="16691" y="8820"/>
                  </a:lnTo>
                  <a:cubicBezTo>
                    <a:pt x="16691" y="8820"/>
                    <a:pt x="12228" y="8820"/>
                    <a:pt x="12228" y="8820"/>
                  </a:cubicBezTo>
                  <a:close/>
                  <a:moveTo>
                    <a:pt x="10800" y="20618"/>
                  </a:move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D1EDF9D-681C-3192-49AA-67A3C9ED18A6}"/>
              </a:ext>
            </a:extLst>
          </p:cNvPr>
          <p:cNvSpPr txBox="1"/>
          <p:nvPr/>
        </p:nvSpPr>
        <p:spPr>
          <a:xfrm>
            <a:off x="6556358" y="1398771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6F4EDF-59F0-42D7-7D18-81091553831F}"/>
              </a:ext>
            </a:extLst>
          </p:cNvPr>
          <p:cNvSpPr txBox="1"/>
          <p:nvPr/>
        </p:nvSpPr>
        <p:spPr>
          <a:xfrm>
            <a:off x="6630971" y="2993111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49F63C-BB18-25BD-08D2-1E824F572118}"/>
              </a:ext>
            </a:extLst>
          </p:cNvPr>
          <p:cNvSpPr txBox="1"/>
          <p:nvPr/>
        </p:nvSpPr>
        <p:spPr>
          <a:xfrm>
            <a:off x="6630970" y="4736212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3C4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D3C4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3741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Custom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138"/>
      </a:accent1>
      <a:accent2>
        <a:srgbClr val="E5664D"/>
      </a:accent2>
      <a:accent3>
        <a:srgbClr val="DDE392"/>
      </a:accent3>
      <a:accent4>
        <a:srgbClr val="094D92"/>
      </a:accent4>
      <a:accent5>
        <a:srgbClr val="5B9BD5"/>
      </a:accent5>
      <a:accent6>
        <a:srgbClr val="92DCE5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3733</Words>
  <Application>Microsoft Office PowerPoint</Application>
  <PresentationFormat>Widescreen</PresentationFormat>
  <Paragraphs>362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7" baseType="lpstr">
      <vt:lpstr>Arial</vt:lpstr>
      <vt:lpstr>B Titr (Body)</vt:lpstr>
      <vt:lpstr>Be Vietnam Pro SemiBold</vt:lpstr>
      <vt:lpstr>Calibri</vt:lpstr>
      <vt:lpstr>Calibri Light</vt:lpstr>
      <vt:lpstr>Gill Sans</vt:lpstr>
      <vt:lpstr>Lato</vt:lpstr>
      <vt:lpstr>Montserrat</vt:lpstr>
      <vt:lpstr>Open Sans bold</vt:lpstr>
      <vt:lpstr>Roboto</vt:lpstr>
      <vt:lpstr>Shabnam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52</cp:revision>
  <dcterms:created xsi:type="dcterms:W3CDTF">2024-12-22T06:11:55Z</dcterms:created>
  <dcterms:modified xsi:type="dcterms:W3CDTF">2024-12-25T11:50:32Z</dcterms:modified>
</cp:coreProperties>
</file>